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sldIdLst>
    <p:sldId id="256" r:id="rId2"/>
    <p:sldId id="358" r:id="rId3"/>
    <p:sldId id="369" r:id="rId4"/>
    <p:sldId id="370" r:id="rId5"/>
    <p:sldId id="387" r:id="rId6"/>
    <p:sldId id="372" r:id="rId7"/>
    <p:sldId id="362" r:id="rId8"/>
    <p:sldId id="359" r:id="rId9"/>
    <p:sldId id="360" r:id="rId10"/>
    <p:sldId id="361" r:id="rId11"/>
    <p:sldId id="364" r:id="rId12"/>
    <p:sldId id="365" r:id="rId13"/>
    <p:sldId id="363" r:id="rId14"/>
    <p:sldId id="366" r:id="rId15"/>
    <p:sldId id="367" r:id="rId16"/>
    <p:sldId id="368" r:id="rId17"/>
    <p:sldId id="373" r:id="rId18"/>
    <p:sldId id="374" r:id="rId19"/>
    <p:sldId id="375" r:id="rId20"/>
    <p:sldId id="376" r:id="rId21"/>
    <p:sldId id="377" r:id="rId22"/>
    <p:sldId id="378" r:id="rId23"/>
    <p:sldId id="379" r:id="rId24"/>
    <p:sldId id="380" r:id="rId25"/>
    <p:sldId id="381" r:id="rId26"/>
    <p:sldId id="382" r:id="rId27"/>
    <p:sldId id="383" r:id="rId28"/>
    <p:sldId id="389" r:id="rId29"/>
    <p:sldId id="386" r:id="rId30"/>
    <p:sldId id="329" r:id="rId3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7C31"/>
    <a:srgbClr val="070705"/>
    <a:srgbClr val="F25622"/>
    <a:srgbClr val="1D78B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282"/>
    <p:restoredTop sz="96327"/>
  </p:normalViewPr>
  <p:slideViewPr>
    <p:cSldViewPr snapToGrid="0">
      <p:cViewPr varScale="1">
        <p:scale>
          <a:sx n="128" d="100"/>
          <a:sy n="128" d="100"/>
        </p:scale>
        <p:origin x="816"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diagrams/_rels/data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svg"/><Relationship Id="rId1" Type="http://schemas.openxmlformats.org/officeDocument/2006/relationships/image" Target="../media/image7.png"/><Relationship Id="rId4" Type="http://schemas.openxmlformats.org/officeDocument/2006/relationships/image" Target="../media/image10.svg"/></Relationships>
</file>

<file path=ppt/diagrams/_rels/drawing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svg"/><Relationship Id="rId1" Type="http://schemas.openxmlformats.org/officeDocument/2006/relationships/image" Target="../media/image7.png"/><Relationship Id="rId4" Type="http://schemas.openxmlformats.org/officeDocument/2006/relationships/image" Target="../media/image10.svg"/></Relationships>
</file>

<file path=ppt/diagrams/colors1.xml><?xml version="1.0" encoding="utf-8"?>
<dgm:colorsDef xmlns:dgm="http://schemas.openxmlformats.org/drawingml/2006/diagram" xmlns:a="http://schemas.openxmlformats.org/drawingml/2006/main" uniqueId="urn:microsoft.com/office/officeart/2018/5/colors/Iconchunking_neutralbg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88D2E26-3A4F-4335-8D20-A9C351098E9C}" type="doc">
      <dgm:prSet loTypeId="urn:microsoft.com/office/officeart/2018/2/layout/IconLabelList" loCatId="icon" qsTypeId="urn:microsoft.com/office/officeart/2005/8/quickstyle/simple1" qsCatId="simple" csTypeId="urn:microsoft.com/office/officeart/2018/5/colors/Iconchunking_neutralbg_colorful1" csCatId="colorful" phldr="1"/>
      <dgm:spPr/>
      <dgm:t>
        <a:bodyPr/>
        <a:lstStyle/>
        <a:p>
          <a:endParaRPr lang="en-US"/>
        </a:p>
      </dgm:t>
    </dgm:pt>
    <dgm:pt modelId="{379485CC-71EC-4152-A187-C37F54AE26E6}">
      <dgm:prSet custT="1"/>
      <dgm:spPr/>
      <dgm:t>
        <a:bodyPr/>
        <a:lstStyle/>
        <a:p>
          <a:r>
            <a:rPr lang="es-ES_tradnl" sz="2600" dirty="0">
              <a:latin typeface="Trebuchet MS" panose="020B0703020202090204" pitchFamily="34" charset="0"/>
            </a:rPr>
            <a:t>El lugar que ocupan nuestros problemas personales en el plan de Dios.</a:t>
          </a:r>
          <a:endParaRPr lang="en-US" sz="2600" dirty="0">
            <a:latin typeface="Trebuchet MS" panose="020B0703020202090204" pitchFamily="34" charset="0"/>
          </a:endParaRPr>
        </a:p>
      </dgm:t>
    </dgm:pt>
    <dgm:pt modelId="{B1725448-04B8-4491-88CE-8D9DE78526EE}" type="parTrans" cxnId="{604BA528-05DB-4720-97E8-F5655C7656C4}">
      <dgm:prSet/>
      <dgm:spPr/>
      <dgm:t>
        <a:bodyPr/>
        <a:lstStyle/>
        <a:p>
          <a:endParaRPr lang="en-US"/>
        </a:p>
      </dgm:t>
    </dgm:pt>
    <dgm:pt modelId="{90E15B54-0C9E-435B-876A-471DA08A507A}" type="sibTrans" cxnId="{604BA528-05DB-4720-97E8-F5655C7656C4}">
      <dgm:prSet/>
      <dgm:spPr/>
      <dgm:t>
        <a:bodyPr/>
        <a:lstStyle/>
        <a:p>
          <a:endParaRPr lang="en-US"/>
        </a:p>
      </dgm:t>
    </dgm:pt>
    <dgm:pt modelId="{6D85BA68-762C-43B2-A7B9-4F7861C8C0B4}">
      <dgm:prSet custT="1"/>
      <dgm:spPr/>
      <dgm:t>
        <a:bodyPr/>
        <a:lstStyle/>
        <a:p>
          <a:r>
            <a:rPr lang="es-ES_tradnl" sz="2600" dirty="0">
              <a:latin typeface="Trebuchet MS" panose="020B0703020202090204" pitchFamily="34" charset="0"/>
            </a:rPr>
            <a:t>Y las bendiciones que recibimos por pertenecer a una obra de alcance global.</a:t>
          </a:r>
          <a:endParaRPr lang="en-US" sz="2600" dirty="0">
            <a:latin typeface="Trebuchet MS" panose="020B0703020202090204" pitchFamily="34" charset="0"/>
          </a:endParaRPr>
        </a:p>
      </dgm:t>
    </dgm:pt>
    <dgm:pt modelId="{D7B2899F-D9DE-4CD8-9396-3DA510F39A50}" type="parTrans" cxnId="{B6715881-55E8-48E1-8C1E-5A87519115CC}">
      <dgm:prSet/>
      <dgm:spPr/>
      <dgm:t>
        <a:bodyPr/>
        <a:lstStyle/>
        <a:p>
          <a:endParaRPr lang="en-US"/>
        </a:p>
      </dgm:t>
    </dgm:pt>
    <dgm:pt modelId="{CECFD540-25EF-4A13-9A94-3C5C7A4DBE5C}" type="sibTrans" cxnId="{B6715881-55E8-48E1-8C1E-5A87519115CC}">
      <dgm:prSet/>
      <dgm:spPr/>
      <dgm:t>
        <a:bodyPr/>
        <a:lstStyle/>
        <a:p>
          <a:endParaRPr lang="en-US"/>
        </a:p>
      </dgm:t>
    </dgm:pt>
    <dgm:pt modelId="{8F801352-4C0A-4B5F-8FA9-F841B05126E7}" type="pres">
      <dgm:prSet presAssocID="{488D2E26-3A4F-4335-8D20-A9C351098E9C}" presName="root" presStyleCnt="0">
        <dgm:presLayoutVars>
          <dgm:dir/>
          <dgm:resizeHandles val="exact"/>
        </dgm:presLayoutVars>
      </dgm:prSet>
      <dgm:spPr/>
    </dgm:pt>
    <dgm:pt modelId="{62A7E89D-332D-457D-8F7D-805318642A03}" type="pres">
      <dgm:prSet presAssocID="{379485CC-71EC-4152-A187-C37F54AE26E6}" presName="compNode" presStyleCnt="0"/>
      <dgm:spPr/>
    </dgm:pt>
    <dgm:pt modelId="{AA4F05B9-0868-48DA-8B78-23888FE3D402}" type="pres">
      <dgm:prSet presAssocID="{379485CC-71EC-4152-A187-C37F54AE26E6}" presName="iconRect" presStyleLbl="node1" presStyleIdx="0" presStyleCnt="2"/>
      <dgm:spPr>
        <a:blipFill>
          <a:blip xmlns:r="http://schemas.openxmlformats.org/officeDocument/2006/relationships" r:embed="rId1">
            <a:extLst>
              <a:ext uri="{96DAC541-7B7A-43D3-8B79-37D633B846F1}">
                <asvg:svgBlip xmlns:asvg="http://schemas.microsoft.com/office/drawing/2016/SVG/main" r:embed="rId2"/>
              </a:ext>
            </a:extLst>
          </a:blip>
          <a:srcRect/>
          <a:stretch>
            <a:fillRect/>
          </a:stretch>
        </a:blipFill>
        <a:ln>
          <a:noFill/>
        </a:ln>
      </dgm:spPr>
      <dgm:extLst>
        <a:ext uri="{E40237B7-FDA0-4F09-8148-C483321AD2D9}">
          <dgm14:cNvPr xmlns:dgm14="http://schemas.microsoft.com/office/drawing/2010/diagram" id="0" name="" descr="Corazón roto con relleno sólido"/>
        </a:ext>
      </dgm:extLst>
    </dgm:pt>
    <dgm:pt modelId="{9CF8ED3F-9DCE-4C2C-B6CE-087CB1858380}" type="pres">
      <dgm:prSet presAssocID="{379485CC-71EC-4152-A187-C37F54AE26E6}" presName="spaceRect" presStyleCnt="0"/>
      <dgm:spPr/>
    </dgm:pt>
    <dgm:pt modelId="{4A8D1992-E4EA-44B1-9882-456C9EBEB345}" type="pres">
      <dgm:prSet presAssocID="{379485CC-71EC-4152-A187-C37F54AE26E6}" presName="textRect" presStyleLbl="revTx" presStyleIdx="0" presStyleCnt="2" custScaleY="232704" custLinFactNeighborX="-273" custLinFactNeighborY="19170">
        <dgm:presLayoutVars>
          <dgm:chMax val="1"/>
          <dgm:chPref val="1"/>
        </dgm:presLayoutVars>
      </dgm:prSet>
      <dgm:spPr/>
    </dgm:pt>
    <dgm:pt modelId="{EF64CC30-B5A4-4569-A194-0DE1AFF2836A}" type="pres">
      <dgm:prSet presAssocID="{90E15B54-0C9E-435B-876A-471DA08A507A}" presName="sibTrans" presStyleCnt="0"/>
      <dgm:spPr/>
    </dgm:pt>
    <dgm:pt modelId="{B5AE4679-9EFB-4FBE-A420-86E909E01297}" type="pres">
      <dgm:prSet presAssocID="{6D85BA68-762C-43B2-A7B9-4F7861C8C0B4}" presName="compNode" presStyleCnt="0"/>
      <dgm:spPr/>
    </dgm:pt>
    <dgm:pt modelId="{C2C52284-6085-46CA-95B8-1B262E3EEA40}" type="pres">
      <dgm:prSet presAssocID="{6D85BA68-762C-43B2-A7B9-4F7861C8C0B4}"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Earth Globe Americas"/>
        </a:ext>
      </dgm:extLst>
    </dgm:pt>
    <dgm:pt modelId="{A307AD36-5403-4FD2-8AD5-326DC620C860}" type="pres">
      <dgm:prSet presAssocID="{6D85BA68-762C-43B2-A7B9-4F7861C8C0B4}" presName="spaceRect" presStyleCnt="0"/>
      <dgm:spPr/>
    </dgm:pt>
    <dgm:pt modelId="{F237B262-7341-4C8B-B27B-1AE2AE739D4E}" type="pres">
      <dgm:prSet presAssocID="{6D85BA68-762C-43B2-A7B9-4F7861C8C0B4}" presName="textRect" presStyleLbl="revTx" presStyleIdx="1" presStyleCnt="2" custScaleY="214206" custLinFactNeighborX="-541" custLinFactNeighborY="-1168">
        <dgm:presLayoutVars>
          <dgm:chMax val="1"/>
          <dgm:chPref val="1"/>
        </dgm:presLayoutVars>
      </dgm:prSet>
      <dgm:spPr/>
    </dgm:pt>
  </dgm:ptLst>
  <dgm:cxnLst>
    <dgm:cxn modelId="{FACFBB15-2D31-42A8-B2F0-3E3F1A40297D}" type="presOf" srcId="{488D2E26-3A4F-4335-8D20-A9C351098E9C}" destId="{8F801352-4C0A-4B5F-8FA9-F841B05126E7}" srcOrd="0" destOrd="0" presId="urn:microsoft.com/office/officeart/2018/2/layout/IconLabelList"/>
    <dgm:cxn modelId="{604BA528-05DB-4720-97E8-F5655C7656C4}" srcId="{488D2E26-3A4F-4335-8D20-A9C351098E9C}" destId="{379485CC-71EC-4152-A187-C37F54AE26E6}" srcOrd="0" destOrd="0" parTransId="{B1725448-04B8-4491-88CE-8D9DE78526EE}" sibTransId="{90E15B54-0C9E-435B-876A-471DA08A507A}"/>
    <dgm:cxn modelId="{D28C3C4E-765C-4798-81BB-81EDCF401B02}" type="presOf" srcId="{379485CC-71EC-4152-A187-C37F54AE26E6}" destId="{4A8D1992-E4EA-44B1-9882-456C9EBEB345}" srcOrd="0" destOrd="0" presId="urn:microsoft.com/office/officeart/2018/2/layout/IconLabelList"/>
    <dgm:cxn modelId="{B6715881-55E8-48E1-8C1E-5A87519115CC}" srcId="{488D2E26-3A4F-4335-8D20-A9C351098E9C}" destId="{6D85BA68-762C-43B2-A7B9-4F7861C8C0B4}" srcOrd="1" destOrd="0" parTransId="{D7B2899F-D9DE-4CD8-9396-3DA510F39A50}" sibTransId="{CECFD540-25EF-4A13-9A94-3C5C7A4DBE5C}"/>
    <dgm:cxn modelId="{9BD306A6-8E25-47A6-94AB-01BC11E59C5F}" type="presOf" srcId="{6D85BA68-762C-43B2-A7B9-4F7861C8C0B4}" destId="{F237B262-7341-4C8B-B27B-1AE2AE739D4E}" srcOrd="0" destOrd="0" presId="urn:microsoft.com/office/officeart/2018/2/layout/IconLabelList"/>
    <dgm:cxn modelId="{026EA273-63AC-449A-8291-256166AB28AD}" type="presParOf" srcId="{8F801352-4C0A-4B5F-8FA9-F841B05126E7}" destId="{62A7E89D-332D-457D-8F7D-805318642A03}" srcOrd="0" destOrd="0" presId="urn:microsoft.com/office/officeart/2018/2/layout/IconLabelList"/>
    <dgm:cxn modelId="{D7B133BF-AF51-4C13-8DB6-BF29E306C973}" type="presParOf" srcId="{62A7E89D-332D-457D-8F7D-805318642A03}" destId="{AA4F05B9-0868-48DA-8B78-23888FE3D402}" srcOrd="0" destOrd="0" presId="urn:microsoft.com/office/officeart/2018/2/layout/IconLabelList"/>
    <dgm:cxn modelId="{A1E974B6-8D2E-4A64-83A6-5C3AC774EB03}" type="presParOf" srcId="{62A7E89D-332D-457D-8F7D-805318642A03}" destId="{9CF8ED3F-9DCE-4C2C-B6CE-087CB1858380}" srcOrd="1" destOrd="0" presId="urn:microsoft.com/office/officeart/2018/2/layout/IconLabelList"/>
    <dgm:cxn modelId="{5E4F5143-E653-4074-90FB-549C13C5F58F}" type="presParOf" srcId="{62A7E89D-332D-457D-8F7D-805318642A03}" destId="{4A8D1992-E4EA-44B1-9882-456C9EBEB345}" srcOrd="2" destOrd="0" presId="urn:microsoft.com/office/officeart/2018/2/layout/IconLabelList"/>
    <dgm:cxn modelId="{F43D3CD7-2698-4D7F-91CF-A3505D288ADE}" type="presParOf" srcId="{8F801352-4C0A-4B5F-8FA9-F841B05126E7}" destId="{EF64CC30-B5A4-4569-A194-0DE1AFF2836A}" srcOrd="1" destOrd="0" presId="urn:microsoft.com/office/officeart/2018/2/layout/IconLabelList"/>
    <dgm:cxn modelId="{B093D2C0-1A48-46A8-A32B-3B8826F0957A}" type="presParOf" srcId="{8F801352-4C0A-4B5F-8FA9-F841B05126E7}" destId="{B5AE4679-9EFB-4FBE-A420-86E909E01297}" srcOrd="2" destOrd="0" presId="urn:microsoft.com/office/officeart/2018/2/layout/IconLabelList"/>
    <dgm:cxn modelId="{289019FC-2B02-4BAF-8641-7C6AFFBB0551}" type="presParOf" srcId="{B5AE4679-9EFB-4FBE-A420-86E909E01297}" destId="{C2C52284-6085-46CA-95B8-1B262E3EEA40}" srcOrd="0" destOrd="0" presId="urn:microsoft.com/office/officeart/2018/2/layout/IconLabelList"/>
    <dgm:cxn modelId="{0585455B-6CA4-49CB-8B41-928B0341C839}" type="presParOf" srcId="{B5AE4679-9EFB-4FBE-A420-86E909E01297}" destId="{A307AD36-5403-4FD2-8AD5-326DC620C860}" srcOrd="1" destOrd="0" presId="urn:microsoft.com/office/officeart/2018/2/layout/IconLabelList"/>
    <dgm:cxn modelId="{C8CD6487-0B7C-4C09-A29D-0321B38E097D}" type="presParOf" srcId="{B5AE4679-9EFB-4FBE-A420-86E909E01297}" destId="{F237B262-7341-4C8B-B27B-1AE2AE739D4E}" srcOrd="2" destOrd="0" presId="urn:microsoft.com/office/officeart/2018/2/layout/IconLabel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A4F05B9-0868-48DA-8B78-23888FE3D402}">
      <dsp:nvSpPr>
        <dsp:cNvPr id="0" name=""/>
        <dsp:cNvSpPr/>
      </dsp:nvSpPr>
      <dsp:spPr>
        <a:xfrm>
          <a:off x="1747800" y="59178"/>
          <a:ext cx="1944000" cy="1944000"/>
        </a:xfrm>
        <a:prstGeom prst="rect">
          <a:avLst/>
        </a:prstGeom>
        <a:blipFill>
          <a:blip xmlns:r="http://schemas.openxmlformats.org/officeDocument/2006/relationships" r:embed="rId1">
            <a:extLst>
              <a:ext uri="{96DAC541-7B7A-43D3-8B79-37D633B846F1}">
                <asvg:svgBlip xmlns:asvg="http://schemas.microsoft.com/office/drawing/2016/SVG/main" r:embed="rId2"/>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4A8D1992-E4EA-44B1-9882-456C9EBEB345}">
      <dsp:nvSpPr>
        <dsp:cNvPr id="0" name=""/>
        <dsp:cNvSpPr/>
      </dsp:nvSpPr>
      <dsp:spPr>
        <a:xfrm>
          <a:off x="548006" y="1890493"/>
          <a:ext cx="4320000" cy="246084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155700">
            <a:lnSpc>
              <a:spcPct val="90000"/>
            </a:lnSpc>
            <a:spcBef>
              <a:spcPct val="0"/>
            </a:spcBef>
            <a:spcAft>
              <a:spcPct val="35000"/>
            </a:spcAft>
            <a:buNone/>
          </a:pPr>
          <a:r>
            <a:rPr lang="es-ES_tradnl" sz="2600" kern="1200" dirty="0">
              <a:latin typeface="Trebuchet MS" panose="020B0703020202090204" pitchFamily="34" charset="0"/>
            </a:rPr>
            <a:t>El lugar que ocupan nuestros problemas personales en el plan de Dios.</a:t>
          </a:r>
          <a:endParaRPr lang="en-US" sz="2600" kern="1200" dirty="0">
            <a:latin typeface="Trebuchet MS" panose="020B0703020202090204" pitchFamily="34" charset="0"/>
          </a:endParaRPr>
        </a:p>
      </dsp:txBody>
      <dsp:txXfrm>
        <a:off x="548006" y="1890493"/>
        <a:ext cx="4320000" cy="2460844"/>
      </dsp:txXfrm>
    </dsp:sp>
    <dsp:sp modelId="{C2C52284-6085-46CA-95B8-1B262E3EEA40}">
      <dsp:nvSpPr>
        <dsp:cNvPr id="0" name=""/>
        <dsp:cNvSpPr/>
      </dsp:nvSpPr>
      <dsp:spPr>
        <a:xfrm>
          <a:off x="6823800" y="108082"/>
          <a:ext cx="1944000" cy="1944000"/>
        </a:xfrm>
        <a:prstGeom prst="rect">
          <a:avLst/>
        </a:prstGeom>
        <a:blipFill>
          <a:blip xmlns:r="http://schemas.openxmlformats.org/officeDocument/2006/relationships"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F237B262-7341-4C8B-B27B-1AE2AE739D4E}">
      <dsp:nvSpPr>
        <dsp:cNvPr id="0" name=""/>
        <dsp:cNvSpPr/>
      </dsp:nvSpPr>
      <dsp:spPr>
        <a:xfrm>
          <a:off x="5612428" y="1965675"/>
          <a:ext cx="4320000" cy="226522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155700">
            <a:lnSpc>
              <a:spcPct val="90000"/>
            </a:lnSpc>
            <a:spcBef>
              <a:spcPct val="0"/>
            </a:spcBef>
            <a:spcAft>
              <a:spcPct val="35000"/>
            </a:spcAft>
            <a:buNone/>
          </a:pPr>
          <a:r>
            <a:rPr lang="es-ES_tradnl" sz="2600" kern="1200" dirty="0">
              <a:latin typeface="Trebuchet MS" panose="020B0703020202090204" pitchFamily="34" charset="0"/>
            </a:rPr>
            <a:t>Y las bendiciones que recibimos por pertenecer a una obra de alcance global.</a:t>
          </a:r>
          <a:endParaRPr lang="en-US" sz="2600" kern="1200" dirty="0">
            <a:latin typeface="Trebuchet MS" panose="020B0703020202090204" pitchFamily="34" charset="0"/>
          </a:endParaRPr>
        </a:p>
      </dsp:txBody>
      <dsp:txXfrm>
        <a:off x="5612428" y="1965675"/>
        <a:ext cx="4320000" cy="2265228"/>
      </dsp:txXfrm>
    </dsp:sp>
  </dsp:spTree>
</dsp:drawing>
</file>

<file path=ppt/diagrams/layout1.xml><?xml version="1.0" encoding="utf-8"?>
<dgm:layoutDef xmlns:dgm="http://schemas.openxmlformats.org/drawingml/2006/diagram" xmlns:a="http://schemas.openxmlformats.org/drawingml/2006/main" uniqueId="urn:microsoft.com/office/officeart/2018/2/layout/IconLabelList">
  <dgm:title val="Icon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20"/>
          <dgm:constr type="w" for="ch" forName="sibTrans" refType="w" refFor="ch" refForName="compNode" fact="0.175"/>
          <dgm:constr type="sp" refType="w" refFor="ch" refForName="compNode" op="equ" fact="0.25"/>
          <dgm:constr type="primFontSz" for="des" ptType="node" op="equ" val="50"/>
          <dgm:constr type="h" for="des" forName="compNode" op="equ"/>
          <dgm:constr type="h" for="des" forName="textRect" op="equ"/>
        </dgm:constrLst>
      </dgm:if>
      <dgm:if name="Name5"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6"/>
          <dgm:constr type="h" for="des" forName="compNode" op="equ"/>
          <dgm:constr type="h" for="des" forName="textRect" op="equ"/>
        </dgm:constrLst>
      </dgm:if>
      <dgm:else name="Name6">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7" axis="ch" ptType="node">
      <dgm:layoutNode name="compNode">
        <dgm:alg type="composite"/>
        <dgm:shape xmlns:r="http://schemas.openxmlformats.org/officeDocument/2006/relationships" r:blip="">
          <dgm:adjLst/>
        </dgm:shape>
        <dgm:presOf axis="self"/>
        <dgm:constrLst>
          <dgm:constr type="w" for="ch" forName="iconRect" refType="w" fact="0.45"/>
          <dgm:constr type="h" for="ch" forName="iconRect" refType="w" refFor="ch" refForName="iconRect"/>
          <dgm:constr type="ctrX" for="ch" forName="iconRect" refType="w" fact="0.5"/>
          <dgm:constr type="t" for="ch" forName="iconRect"/>
          <dgm:constr type="h" for="ch" forName="spaceRect" refType="h" fact="0.15"/>
          <dgm:constr type="w" for="ch" forName="spaceRect" refType="w"/>
          <dgm:constr type="l" for="ch" forName="spaceRect"/>
          <dgm:constr type="t" for="ch" forName="spaceRect" refType="b" refFor="ch" refForName="icon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8"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122363"/>
            <a:ext cx="10363200" cy="2387600"/>
          </a:xfrm>
        </p:spPr>
        <p:txBody>
          <a:bodyPr anchor="b"/>
          <a:lstStyle>
            <a:lvl1pPr algn="ctr">
              <a:defRPr sz="6000"/>
            </a:lvl1pPr>
          </a:lstStyle>
          <a:p>
            <a:r>
              <a:rPr lang="es-ES"/>
              <a:t>Haga clic para modificar el estilo de título del patrón</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n-US" dirty="0"/>
          </a:p>
        </p:txBody>
      </p:sp>
      <p:sp>
        <p:nvSpPr>
          <p:cNvPr id="4" name="Date Placeholder 3"/>
          <p:cNvSpPr>
            <a:spLocks noGrp="1"/>
          </p:cNvSpPr>
          <p:nvPr>
            <p:ph type="dt" sz="half" idx="10"/>
          </p:nvPr>
        </p:nvSpPr>
        <p:spPr/>
        <p:txBody>
          <a:bodyPr/>
          <a:lstStyle/>
          <a:p>
            <a:fld id="{59606495-5378-164E-A1F6-2100E8FFA7E4}" type="datetimeFigureOut">
              <a:rPr lang="en-US" smtClean="0"/>
              <a:t>2/24/26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CD3E9C-0C6A-9A49-9E2D-C3886D5D19EF}" type="slidenum">
              <a:rPr lang="en-US" smtClean="0"/>
              <a:t>‹#›</a:t>
            </a:fld>
            <a:endParaRPr lang="en-US"/>
          </a:p>
        </p:txBody>
      </p:sp>
    </p:spTree>
    <p:extLst>
      <p:ext uri="{BB962C8B-B14F-4D97-AF65-F5344CB8AC3E}">
        <p14:creationId xmlns:p14="http://schemas.microsoft.com/office/powerpoint/2010/main" val="13318190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59606495-5378-164E-A1F6-2100E8FFA7E4}" type="datetimeFigureOut">
              <a:rPr lang="en-US" smtClean="0"/>
              <a:t>2/24/26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CD3E9C-0C6A-9A49-9E2D-C3886D5D19EF}" type="slidenum">
              <a:rPr lang="en-US" smtClean="0"/>
              <a:t>‹#›</a:t>
            </a:fld>
            <a:endParaRPr lang="en-US"/>
          </a:p>
        </p:txBody>
      </p:sp>
    </p:spTree>
    <p:extLst>
      <p:ext uri="{BB962C8B-B14F-4D97-AF65-F5344CB8AC3E}">
        <p14:creationId xmlns:p14="http://schemas.microsoft.com/office/powerpoint/2010/main" val="13407687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59606495-5378-164E-A1F6-2100E8FFA7E4}" type="datetimeFigureOut">
              <a:rPr lang="en-US" smtClean="0"/>
              <a:t>2/24/26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CD3E9C-0C6A-9A49-9E2D-C3886D5D19EF}" type="slidenum">
              <a:rPr lang="en-US" smtClean="0"/>
              <a:t>‹#›</a:t>
            </a:fld>
            <a:endParaRPr lang="en-US"/>
          </a:p>
        </p:txBody>
      </p:sp>
    </p:spTree>
    <p:extLst>
      <p:ext uri="{BB962C8B-B14F-4D97-AF65-F5344CB8AC3E}">
        <p14:creationId xmlns:p14="http://schemas.microsoft.com/office/powerpoint/2010/main" val="6174096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3221284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59606495-5378-164E-A1F6-2100E8FFA7E4}" type="datetimeFigureOut">
              <a:rPr lang="en-US" smtClean="0"/>
              <a:t>2/24/26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CD3E9C-0C6A-9A49-9E2D-C3886D5D19EF}" type="slidenum">
              <a:rPr lang="en-US" smtClean="0"/>
              <a:t>‹#›</a:t>
            </a:fld>
            <a:endParaRPr lang="en-US"/>
          </a:p>
        </p:txBody>
      </p:sp>
    </p:spTree>
    <p:extLst>
      <p:ext uri="{BB962C8B-B14F-4D97-AF65-F5344CB8AC3E}">
        <p14:creationId xmlns:p14="http://schemas.microsoft.com/office/powerpoint/2010/main" val="3254755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6000"/>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831851" y="4589465"/>
            <a:ext cx="105156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59606495-5378-164E-A1F6-2100E8FFA7E4}" type="datetimeFigureOut">
              <a:rPr lang="en-US" smtClean="0"/>
              <a:t>2/24/26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CD3E9C-0C6A-9A49-9E2D-C3886D5D19EF}" type="slidenum">
              <a:rPr lang="en-US" smtClean="0"/>
              <a:t>‹#›</a:t>
            </a:fld>
            <a:endParaRPr lang="en-US"/>
          </a:p>
        </p:txBody>
      </p:sp>
    </p:spTree>
    <p:extLst>
      <p:ext uri="{BB962C8B-B14F-4D97-AF65-F5344CB8AC3E}">
        <p14:creationId xmlns:p14="http://schemas.microsoft.com/office/powerpoint/2010/main" val="34349935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Date Placeholder 4"/>
          <p:cNvSpPr>
            <a:spLocks noGrp="1"/>
          </p:cNvSpPr>
          <p:nvPr>
            <p:ph type="dt" sz="half" idx="10"/>
          </p:nvPr>
        </p:nvSpPr>
        <p:spPr/>
        <p:txBody>
          <a:bodyPr/>
          <a:lstStyle/>
          <a:p>
            <a:fld id="{59606495-5378-164E-A1F6-2100E8FFA7E4}" type="datetimeFigureOut">
              <a:rPr lang="en-US" smtClean="0"/>
              <a:t>2/24/26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3CD3E9C-0C6A-9A49-9E2D-C3886D5D19EF}" type="slidenum">
              <a:rPr lang="en-US" smtClean="0"/>
              <a:t>‹#›</a:t>
            </a:fld>
            <a:endParaRPr lang="en-US"/>
          </a:p>
        </p:txBody>
      </p:sp>
    </p:spTree>
    <p:extLst>
      <p:ext uri="{BB962C8B-B14F-4D97-AF65-F5344CB8AC3E}">
        <p14:creationId xmlns:p14="http://schemas.microsoft.com/office/powerpoint/2010/main" val="29274292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p:spPr>
        <p:txBody>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Content Placeholder 3"/>
          <p:cNvSpPr>
            <a:spLocks noGrp="1"/>
          </p:cNvSpPr>
          <p:nvPr>
            <p:ph sz="half" idx="2"/>
          </p:nvPr>
        </p:nvSpPr>
        <p:spPr>
          <a:xfrm>
            <a:off x="839789"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Content Placeholder 5"/>
          <p:cNvSpPr>
            <a:spLocks noGrp="1"/>
          </p:cNvSpPr>
          <p:nvPr>
            <p:ph sz="quarter" idx="4"/>
          </p:nvPr>
        </p:nvSpPr>
        <p:spPr>
          <a:xfrm>
            <a:off x="6172201"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7" name="Date Placeholder 6"/>
          <p:cNvSpPr>
            <a:spLocks noGrp="1"/>
          </p:cNvSpPr>
          <p:nvPr>
            <p:ph type="dt" sz="half" idx="10"/>
          </p:nvPr>
        </p:nvSpPr>
        <p:spPr/>
        <p:txBody>
          <a:bodyPr/>
          <a:lstStyle/>
          <a:p>
            <a:fld id="{59606495-5378-164E-A1F6-2100E8FFA7E4}" type="datetimeFigureOut">
              <a:rPr lang="en-US" smtClean="0"/>
              <a:t>2/24/26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3CD3E9C-0C6A-9A49-9E2D-C3886D5D19EF}" type="slidenum">
              <a:rPr lang="en-US" smtClean="0"/>
              <a:t>‹#›</a:t>
            </a:fld>
            <a:endParaRPr lang="en-US"/>
          </a:p>
        </p:txBody>
      </p:sp>
    </p:spTree>
    <p:extLst>
      <p:ext uri="{BB962C8B-B14F-4D97-AF65-F5344CB8AC3E}">
        <p14:creationId xmlns:p14="http://schemas.microsoft.com/office/powerpoint/2010/main" val="36292922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Date Placeholder 2"/>
          <p:cNvSpPr>
            <a:spLocks noGrp="1"/>
          </p:cNvSpPr>
          <p:nvPr>
            <p:ph type="dt" sz="half" idx="10"/>
          </p:nvPr>
        </p:nvSpPr>
        <p:spPr/>
        <p:txBody>
          <a:bodyPr/>
          <a:lstStyle/>
          <a:p>
            <a:fld id="{59606495-5378-164E-A1F6-2100E8FFA7E4}" type="datetimeFigureOut">
              <a:rPr lang="en-US" smtClean="0"/>
              <a:t>2/24/26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3CD3E9C-0C6A-9A49-9E2D-C3886D5D19EF}" type="slidenum">
              <a:rPr lang="en-US" smtClean="0"/>
              <a:t>‹#›</a:t>
            </a:fld>
            <a:endParaRPr lang="en-US"/>
          </a:p>
        </p:txBody>
      </p:sp>
    </p:spTree>
    <p:extLst>
      <p:ext uri="{BB962C8B-B14F-4D97-AF65-F5344CB8AC3E}">
        <p14:creationId xmlns:p14="http://schemas.microsoft.com/office/powerpoint/2010/main" val="23838970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9606495-5378-164E-A1F6-2100E8FFA7E4}" type="datetimeFigureOut">
              <a:rPr lang="en-US" smtClean="0"/>
              <a:t>2/24/26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3CD3E9C-0C6A-9A49-9E2D-C3886D5D19EF}" type="slidenum">
              <a:rPr lang="en-US" smtClean="0"/>
              <a:t>‹#›</a:t>
            </a:fld>
            <a:endParaRPr lang="en-US"/>
          </a:p>
        </p:txBody>
      </p:sp>
    </p:spTree>
    <p:extLst>
      <p:ext uri="{BB962C8B-B14F-4D97-AF65-F5344CB8AC3E}">
        <p14:creationId xmlns:p14="http://schemas.microsoft.com/office/powerpoint/2010/main" val="30575291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dirty="0"/>
          </a:p>
        </p:txBody>
      </p:sp>
      <p:sp>
        <p:nvSpPr>
          <p:cNvPr id="3" name="Content Placeholder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59606495-5378-164E-A1F6-2100E8FFA7E4}" type="datetimeFigureOut">
              <a:rPr lang="en-US" smtClean="0"/>
              <a:t>2/24/26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3CD3E9C-0C6A-9A49-9E2D-C3886D5D19EF}" type="slidenum">
              <a:rPr lang="en-US" smtClean="0"/>
              <a:t>‹#›</a:t>
            </a:fld>
            <a:endParaRPr lang="en-US"/>
          </a:p>
        </p:txBody>
      </p:sp>
    </p:spTree>
    <p:extLst>
      <p:ext uri="{BB962C8B-B14F-4D97-AF65-F5344CB8AC3E}">
        <p14:creationId xmlns:p14="http://schemas.microsoft.com/office/powerpoint/2010/main" val="30022792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dirty="0"/>
          </a:p>
        </p:txBody>
      </p:sp>
      <p:sp>
        <p:nvSpPr>
          <p:cNvPr id="3" name="Picture Placeholder 2"/>
          <p:cNvSpPr>
            <a:spLocks noGrp="1" noChangeAspect="1"/>
          </p:cNvSpPr>
          <p:nvPr>
            <p:ph type="pic" idx="1"/>
          </p:nvPr>
        </p:nvSpPr>
        <p:spPr>
          <a:xfrm>
            <a:off x="5183188" y="987427"/>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a:t>Haga clic en el icono para agregar una imagen</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59606495-5378-164E-A1F6-2100E8FFA7E4}" type="datetimeFigureOut">
              <a:rPr lang="en-US" smtClean="0"/>
              <a:t>2/24/26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3CD3E9C-0C6A-9A49-9E2D-C3886D5D19EF}" type="slidenum">
              <a:rPr lang="en-US" smtClean="0"/>
              <a:t>‹#›</a:t>
            </a:fld>
            <a:endParaRPr lang="en-US"/>
          </a:p>
        </p:txBody>
      </p:sp>
    </p:spTree>
    <p:extLst>
      <p:ext uri="{BB962C8B-B14F-4D97-AF65-F5344CB8AC3E}">
        <p14:creationId xmlns:p14="http://schemas.microsoft.com/office/powerpoint/2010/main" val="28070510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s-ES" dirty="0"/>
              <a:t>Haga clic para modificar el estilo de título del patrón</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n-US" dirty="0"/>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b="0" i="0">
                <a:solidFill>
                  <a:schemeClr val="tx1">
                    <a:tint val="75000"/>
                  </a:schemeClr>
                </a:solidFill>
                <a:latin typeface="Trebuchet MS" panose="020B0703020202090204" pitchFamily="34" charset="0"/>
              </a:defRPr>
            </a:lvl1pPr>
          </a:lstStyle>
          <a:p>
            <a:fld id="{59606495-5378-164E-A1F6-2100E8FFA7E4}" type="datetimeFigureOut">
              <a:rPr lang="en-US" smtClean="0"/>
              <a:pPr/>
              <a:t>2/24/26</a:t>
            </a:fld>
            <a:endParaRPr lang="en-US" dirty="0"/>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b="0" i="0">
                <a:solidFill>
                  <a:schemeClr val="tx1">
                    <a:tint val="75000"/>
                  </a:schemeClr>
                </a:solidFill>
                <a:latin typeface="Trebuchet MS" panose="020B0703020202090204" pitchFamily="34" charset="0"/>
              </a:defRPr>
            </a:lvl1pPr>
          </a:lstStyle>
          <a:p>
            <a:endParaRPr lang="en-US" dirty="0"/>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b="0" i="0">
                <a:solidFill>
                  <a:schemeClr val="tx1">
                    <a:tint val="75000"/>
                  </a:schemeClr>
                </a:solidFill>
                <a:latin typeface="Trebuchet MS" panose="020B0703020202090204" pitchFamily="34" charset="0"/>
              </a:defRPr>
            </a:lvl1pPr>
          </a:lstStyle>
          <a:p>
            <a:fld id="{F3CD3E9C-0C6A-9A49-9E2D-C3886D5D19EF}" type="slidenum">
              <a:rPr lang="en-US" smtClean="0"/>
              <a:pPr/>
              <a:t>‹#›</a:t>
            </a:fld>
            <a:endParaRPr lang="en-US" dirty="0"/>
          </a:p>
        </p:txBody>
      </p:sp>
    </p:spTree>
    <p:extLst>
      <p:ext uri="{BB962C8B-B14F-4D97-AF65-F5344CB8AC3E}">
        <p14:creationId xmlns:p14="http://schemas.microsoft.com/office/powerpoint/2010/main" val="171810459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b="0" i="0" kern="1200">
          <a:solidFill>
            <a:schemeClr val="tx1"/>
          </a:solidFill>
          <a:latin typeface="Trebuchet MS" panose="020B070302020209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Trebuchet MS" panose="020B070302020209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Trebuchet MS" panose="020B070302020209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Trebuchet MS" panose="020B070302020209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Trebuchet MS" panose="020B070302020209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Trebuchet MS" panose="020B070302020209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8.svg"/><Relationship Id="rId2" Type="http://schemas.openxmlformats.org/officeDocument/2006/relationships/image" Target="../media/image27.png"/><Relationship Id="rId1" Type="http://schemas.openxmlformats.org/officeDocument/2006/relationships/slideLayout" Target="../slideLayouts/slideLayout2.xml"/><Relationship Id="rId5" Type="http://schemas.openxmlformats.org/officeDocument/2006/relationships/image" Target="../media/image30.svg"/><Relationship Id="rId4" Type="http://schemas.openxmlformats.org/officeDocument/2006/relationships/image" Target="../media/image29.png"/></Relationships>
</file>

<file path=ppt/slides/_rels/slide24.xml.rels><?xml version="1.0" encoding="UTF-8" standalone="yes"?>
<Relationships xmlns="http://schemas.openxmlformats.org/package/2006/relationships"><Relationship Id="rId3" Type="http://schemas.openxmlformats.org/officeDocument/2006/relationships/image" Target="../media/image32.svg"/><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4.svg"/><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8.tiff"/><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6.jpe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62508DF3-77A5-188F-FCC2-3F3B5F0696C0}"/>
              </a:ext>
            </a:extLst>
          </p:cNvPr>
          <p:cNvSpPr txBox="1"/>
          <p:nvPr/>
        </p:nvSpPr>
        <p:spPr>
          <a:xfrm>
            <a:off x="987303" y="2166018"/>
            <a:ext cx="5187466" cy="2308324"/>
          </a:xfrm>
          <a:prstGeom prst="rect">
            <a:avLst/>
          </a:prstGeom>
          <a:solidFill>
            <a:schemeClr val="dk1">
              <a:alpha val="30000"/>
            </a:schemeClr>
          </a:solidFill>
          <a:ln>
            <a:noFill/>
          </a:ln>
        </p:spPr>
        <p:style>
          <a:lnRef idx="2">
            <a:schemeClr val="dk1">
              <a:shade val="15000"/>
            </a:schemeClr>
          </a:lnRef>
          <a:fillRef idx="1">
            <a:schemeClr val="dk1"/>
          </a:fillRef>
          <a:effectRef idx="0">
            <a:schemeClr val="dk1"/>
          </a:effectRef>
          <a:fontRef idx="minor">
            <a:schemeClr val="lt1"/>
          </a:fontRef>
        </p:style>
        <p:txBody>
          <a:bodyPr wrap="square" rtlCol="0">
            <a:spAutoFit/>
          </a:bodyPr>
          <a:lstStyle/>
          <a:p>
            <a:r>
              <a:rPr lang="es-ES_tradnl" sz="3600" b="1" dirty="0">
                <a:solidFill>
                  <a:srgbClr val="F25622"/>
                </a:solidFill>
                <a:latin typeface="Trebuchet MS" panose="020B0703020202090204" pitchFamily="34" charset="0"/>
              </a:rPr>
              <a:t>Capítulo</a:t>
            </a:r>
            <a:r>
              <a:rPr lang="en-US" sz="3600" b="1" dirty="0">
                <a:solidFill>
                  <a:srgbClr val="F25622"/>
                </a:solidFill>
                <a:latin typeface="Trebuchet MS" panose="020B0703020202090204" pitchFamily="34" charset="0"/>
              </a:rPr>
              <a:t> 7 </a:t>
            </a:r>
          </a:p>
          <a:p>
            <a:r>
              <a:rPr lang="es-DO" sz="3600" b="1" dirty="0">
                <a:solidFill>
                  <a:schemeClr val="bg1"/>
                </a:solidFill>
                <a:effectLst/>
                <a:latin typeface="Helvetica" pitchFamily="2" charset="0"/>
              </a:rPr>
              <a:t>David y su ejército: </a:t>
            </a:r>
            <a:r>
              <a:rPr lang="es-DO" sz="3600" dirty="0">
                <a:solidFill>
                  <a:schemeClr val="bg1"/>
                </a:solidFill>
                <a:effectLst/>
                <a:latin typeface="Helvetica" pitchFamily="2" charset="0"/>
              </a:rPr>
              <a:t>buscando primero el reino</a:t>
            </a:r>
          </a:p>
        </p:txBody>
      </p:sp>
    </p:spTree>
    <p:extLst>
      <p:ext uri="{BB962C8B-B14F-4D97-AF65-F5344CB8AC3E}">
        <p14:creationId xmlns:p14="http://schemas.microsoft.com/office/powerpoint/2010/main" val="3486597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EFA69CA1-DB1E-C0FB-19B6-A33EEF2234B2}"/>
            </a:ext>
          </a:extLst>
        </p:cNvPr>
        <p:cNvGrpSpPr/>
        <p:nvPr/>
      </p:nvGrpSpPr>
      <p:grpSpPr>
        <a:xfrm>
          <a:off x="0" y="0"/>
          <a:ext cx="0" cy="0"/>
          <a:chOff x="0" y="0"/>
          <a:chExt cx="0" cy="0"/>
        </a:xfrm>
      </p:grpSpPr>
      <p:sp>
        <p:nvSpPr>
          <p:cNvPr id="21" name="Rectangle 12">
            <a:extLst>
              <a:ext uri="{FF2B5EF4-FFF2-40B4-BE49-F238E27FC236}">
                <a16:creationId xmlns:a16="http://schemas.microsoft.com/office/drawing/2014/main" id="{E8A8EAB8-D2FF-444D-B34B-7D32F106AD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2" name="Título 1">
            <a:extLst>
              <a:ext uri="{FF2B5EF4-FFF2-40B4-BE49-F238E27FC236}">
                <a16:creationId xmlns:a16="http://schemas.microsoft.com/office/drawing/2014/main" id="{E240CC9B-33C8-D323-F128-E1F3A61093F5}"/>
              </a:ext>
            </a:extLst>
          </p:cNvPr>
          <p:cNvSpPr>
            <a:spLocks noGrp="1"/>
          </p:cNvSpPr>
          <p:nvPr>
            <p:ph type="title"/>
          </p:nvPr>
        </p:nvSpPr>
        <p:spPr>
          <a:xfrm>
            <a:off x="574343" y="488936"/>
            <a:ext cx="5521657" cy="998799"/>
          </a:xfrm>
        </p:spPr>
        <p:txBody>
          <a:bodyPr anchor="b">
            <a:normAutofit/>
          </a:bodyPr>
          <a:lstStyle/>
          <a:p>
            <a:r>
              <a:rPr lang="es-ES_tradnl" sz="3800" dirty="0">
                <a:solidFill>
                  <a:srgbClr val="ED7C31"/>
                </a:solidFill>
              </a:rPr>
              <a:t>AMALEC, SAÚL Y DAVID</a:t>
            </a:r>
          </a:p>
        </p:txBody>
      </p:sp>
      <p:cxnSp>
        <p:nvCxnSpPr>
          <p:cNvPr id="22" name="Straight Connector 14">
            <a:extLst>
              <a:ext uri="{FF2B5EF4-FFF2-40B4-BE49-F238E27FC236}">
                <a16:creationId xmlns:a16="http://schemas.microsoft.com/office/drawing/2014/main" id="{EEA38897-7BA3-4408-8083-3235339C4A6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831873" y="1749756"/>
            <a:ext cx="4718304"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 name="Marcador de contenido 2">
            <a:extLst>
              <a:ext uri="{FF2B5EF4-FFF2-40B4-BE49-F238E27FC236}">
                <a16:creationId xmlns:a16="http://schemas.microsoft.com/office/drawing/2014/main" id="{B1178495-B52F-8EEE-09E7-7AEE6D61ED01}"/>
              </a:ext>
            </a:extLst>
          </p:cNvPr>
          <p:cNvSpPr>
            <a:spLocks noGrp="1"/>
          </p:cNvSpPr>
          <p:nvPr>
            <p:ph idx="1"/>
          </p:nvPr>
        </p:nvSpPr>
        <p:spPr>
          <a:xfrm>
            <a:off x="150124" y="1828799"/>
            <a:ext cx="7076671" cy="4353629"/>
          </a:xfrm>
        </p:spPr>
        <p:txBody>
          <a:bodyPr>
            <a:normAutofit/>
          </a:bodyPr>
          <a:lstStyle/>
          <a:p>
            <a:pPr marL="0" indent="0">
              <a:buNone/>
            </a:pPr>
            <a:r>
              <a:rPr lang="es-ES_tradnl" sz="2400" dirty="0">
                <a:solidFill>
                  <a:schemeClr val="bg1"/>
                </a:solidFill>
              </a:rPr>
              <a:t>Cuando los israelitas salieron de Egipto y apenas entraban al desierto </a:t>
            </a:r>
          </a:p>
          <a:p>
            <a:r>
              <a:rPr lang="es-ES_tradnl" sz="2400" dirty="0">
                <a:solidFill>
                  <a:schemeClr val="bg1"/>
                </a:solidFill>
              </a:rPr>
              <a:t>«</a:t>
            </a:r>
            <a:r>
              <a:rPr lang="es-ES_tradnl" b="1" dirty="0">
                <a:solidFill>
                  <a:schemeClr val="bg1"/>
                </a:solidFill>
              </a:rPr>
              <a:t>vino Amalec y combatió contra Israel en </a:t>
            </a:r>
            <a:r>
              <a:rPr lang="es-ES_tradnl" b="1" dirty="0" err="1">
                <a:solidFill>
                  <a:schemeClr val="bg1"/>
                </a:solidFill>
              </a:rPr>
              <a:t>Refidim</a:t>
            </a:r>
            <a:r>
              <a:rPr lang="es-ES_tradnl" sz="2400" dirty="0">
                <a:solidFill>
                  <a:schemeClr val="bg1"/>
                </a:solidFill>
              </a:rPr>
              <a:t>» (Éxo. 17: 8). </a:t>
            </a:r>
          </a:p>
          <a:p>
            <a:r>
              <a:rPr lang="es-ES_tradnl" sz="2400" dirty="0">
                <a:solidFill>
                  <a:schemeClr val="bg1"/>
                </a:solidFill>
              </a:rPr>
              <a:t>Amalec no ataca de frente, </a:t>
            </a:r>
          </a:p>
          <a:p>
            <a:r>
              <a:rPr lang="es-ES_tradnl" sz="2400" dirty="0">
                <a:solidFill>
                  <a:schemeClr val="bg1"/>
                </a:solidFill>
              </a:rPr>
              <a:t>Ataca a los débiles que quedan detrás. Esta acción odiosa para Dios. </a:t>
            </a:r>
          </a:p>
          <a:p>
            <a:r>
              <a:rPr lang="es-ES_tradnl" sz="2400" dirty="0">
                <a:solidFill>
                  <a:schemeClr val="bg1"/>
                </a:solidFill>
              </a:rPr>
              <a:t>«</a:t>
            </a:r>
            <a:r>
              <a:rPr lang="es-ES_tradnl" b="1" dirty="0">
                <a:solidFill>
                  <a:schemeClr val="bg1"/>
                </a:solidFill>
              </a:rPr>
              <a:t>Jehová tendrá guerra contra Amalec de generación en generación</a:t>
            </a:r>
            <a:r>
              <a:rPr lang="es-ES_tradnl" sz="2400" dirty="0">
                <a:solidFill>
                  <a:schemeClr val="bg1"/>
                </a:solidFill>
              </a:rPr>
              <a:t>» </a:t>
            </a:r>
            <a:r>
              <a:rPr lang="es-ES_tradnl" sz="2000" dirty="0">
                <a:solidFill>
                  <a:schemeClr val="bg1"/>
                </a:solidFill>
              </a:rPr>
              <a:t>(Éxo. 17: 16). </a:t>
            </a:r>
            <a:endParaRPr lang="es-ES_tradnl" sz="2400" dirty="0">
              <a:solidFill>
                <a:schemeClr val="bg1"/>
              </a:solidFill>
            </a:endParaRPr>
          </a:p>
          <a:p>
            <a:pPr marL="0" indent="0">
              <a:buNone/>
            </a:pPr>
            <a:endParaRPr lang="es-ES_tradnl" sz="2400" dirty="0">
              <a:solidFill>
                <a:schemeClr val="bg1"/>
              </a:solidFill>
            </a:endParaRPr>
          </a:p>
          <a:p>
            <a:pPr marL="0" indent="0">
              <a:buNone/>
            </a:pPr>
            <a:endParaRPr lang="es-ES_tradnl" sz="2400" dirty="0">
              <a:solidFill>
                <a:schemeClr val="bg1"/>
              </a:solidFill>
            </a:endParaRPr>
          </a:p>
        </p:txBody>
      </p:sp>
      <p:cxnSp>
        <p:nvCxnSpPr>
          <p:cNvPr id="23" name="Straight Connector 16">
            <a:extLst>
              <a:ext uri="{FF2B5EF4-FFF2-40B4-BE49-F238E27FC236}">
                <a16:creationId xmlns:a16="http://schemas.microsoft.com/office/drawing/2014/main" id="{F11AD06B-AB20-4097-8606-5DA00DBACE88}"/>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834027" y="5707672"/>
            <a:ext cx="4713997"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8" name="Imagen 7" descr="Una caricatura de un hombre&#10;&#10;Descripción generada automáticamente con confianza media">
            <a:extLst>
              <a:ext uri="{FF2B5EF4-FFF2-40B4-BE49-F238E27FC236}">
                <a16:creationId xmlns:a16="http://schemas.microsoft.com/office/drawing/2014/main" id="{7344E3E6-F824-4297-371C-A9C445A45FC4}"/>
              </a:ext>
            </a:extLst>
          </p:cNvPr>
          <p:cNvPicPr>
            <a:picLocks noChangeAspect="1"/>
          </p:cNvPicPr>
          <p:nvPr/>
        </p:nvPicPr>
        <p:blipFill>
          <a:blip r:embed="rId2"/>
          <a:stretch>
            <a:fillRect/>
          </a:stretch>
        </p:blipFill>
        <p:spPr>
          <a:xfrm>
            <a:off x="7226796" y="1992573"/>
            <a:ext cx="4815079" cy="3611309"/>
          </a:xfrm>
          <a:prstGeom prst="rect">
            <a:avLst/>
          </a:prstGeom>
        </p:spPr>
      </p:pic>
    </p:spTree>
    <p:extLst>
      <p:ext uri="{BB962C8B-B14F-4D97-AF65-F5344CB8AC3E}">
        <p14:creationId xmlns:p14="http://schemas.microsoft.com/office/powerpoint/2010/main" val="15452886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A0360B2F-7AD0-2CE8-75D8-9D5E318B576D}"/>
            </a:ext>
          </a:extLst>
        </p:cNvPr>
        <p:cNvGrpSpPr/>
        <p:nvPr/>
      </p:nvGrpSpPr>
      <p:grpSpPr>
        <a:xfrm>
          <a:off x="0" y="0"/>
          <a:ext cx="0" cy="0"/>
          <a:chOff x="0" y="0"/>
          <a:chExt cx="0" cy="0"/>
        </a:xfrm>
      </p:grpSpPr>
      <p:sp useBgFill="1">
        <p:nvSpPr>
          <p:cNvPr id="38" name="Rectangle 24">
            <a:extLst>
              <a:ext uri="{FF2B5EF4-FFF2-40B4-BE49-F238E27FC236}">
                <a16:creationId xmlns:a16="http://schemas.microsoft.com/office/drawing/2014/main" id="{B95B9BA8-1D69-4796-85F5-B6D0BD5235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9" name="Group 26">
            <a:extLst>
              <a:ext uri="{FF2B5EF4-FFF2-40B4-BE49-F238E27FC236}">
                <a16:creationId xmlns:a16="http://schemas.microsoft.com/office/drawing/2014/main" id="{5F892E19-92E7-4BB2-8C3F-DBDFE8D9D32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 y="-1"/>
            <a:ext cx="4581527" cy="6858002"/>
            <a:chOff x="-2" y="-1"/>
            <a:chExt cx="4581527" cy="6858002"/>
          </a:xfrm>
          <a:effectLst>
            <a:outerShdw blurRad="381000" dist="50800" algn="ctr" rotWithShape="0">
              <a:srgbClr val="000000">
                <a:alpha val="10000"/>
              </a:srgbClr>
            </a:outerShdw>
          </a:effectLst>
        </p:grpSpPr>
        <p:grpSp>
          <p:nvGrpSpPr>
            <p:cNvPr id="28" name="Group 27">
              <a:extLst>
                <a:ext uri="{FF2B5EF4-FFF2-40B4-BE49-F238E27FC236}">
                  <a16:creationId xmlns:a16="http://schemas.microsoft.com/office/drawing/2014/main" id="{81E493D3-31D9-4B80-9798-EEA082E12A84}"/>
                </a:ext>
                <a:ext uri="{C183D7F6-B498-43B3-948B-1728B52AA6E4}">
                  <adec:decorative xmlns:adec="http://schemas.microsoft.com/office/drawing/2017/decorative" val="1"/>
                </a:ext>
              </a:extLst>
            </p:cNvPr>
            <p:cNvGrpSpPr/>
            <p:nvPr>
              <p:extLst>
                <p:ext uri="{386F3935-93C4-4BCD-93E2-E3B085C9AB24}">
                  <p16:designElem xmlns:p16="http://schemas.microsoft.com/office/powerpoint/2015/main" val="1"/>
                </p:ext>
              </p:extLst>
            </p:nvPr>
          </p:nvGrpSpPr>
          <p:grpSpPr>
            <a:xfrm>
              <a:off x="-2" y="-1"/>
              <a:ext cx="4572002" cy="6858002"/>
              <a:chOff x="-2" y="-1"/>
              <a:chExt cx="4572002" cy="6858002"/>
            </a:xfrm>
            <a:effectLst/>
          </p:grpSpPr>
          <p:sp>
            <p:nvSpPr>
              <p:cNvPr id="36" name="Freeform: Shape 35">
                <a:extLst>
                  <a:ext uri="{FF2B5EF4-FFF2-40B4-BE49-F238E27FC236}">
                    <a16:creationId xmlns:a16="http://schemas.microsoft.com/office/drawing/2014/main" id="{62E6AA4D-EC17-45B5-B621-DF0FD91FD4B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2" y="-1"/>
                <a:ext cx="4572002" cy="6858002"/>
              </a:xfrm>
              <a:custGeom>
                <a:avLst/>
                <a:gdLst>
                  <a:gd name="connsiteX0" fmla="*/ 4214994 w 4572002"/>
                  <a:gd name="connsiteY0" fmla="*/ 6564620 h 6858002"/>
                  <a:gd name="connsiteX1" fmla="*/ 4214994 w 4572002"/>
                  <a:gd name="connsiteY1" fmla="*/ 6564621 h 6858002"/>
                  <a:gd name="connsiteX2" fmla="*/ 4237474 w 4572002"/>
                  <a:gd name="connsiteY2" fmla="*/ 6588626 h 6858002"/>
                  <a:gd name="connsiteX3" fmla="*/ 4254096 w 4572002"/>
                  <a:gd name="connsiteY3" fmla="*/ 6625225 h 6858002"/>
                  <a:gd name="connsiteX4" fmla="*/ 4247001 w 4572002"/>
                  <a:gd name="connsiteY4" fmla="*/ 6662540 h 6858002"/>
                  <a:gd name="connsiteX5" fmla="*/ 4247000 w 4572002"/>
                  <a:gd name="connsiteY5" fmla="*/ 6662541 h 6858002"/>
                  <a:gd name="connsiteX6" fmla="*/ 4246999 w 4572002"/>
                  <a:gd name="connsiteY6" fmla="*/ 6662544 h 6858002"/>
                  <a:gd name="connsiteX7" fmla="*/ 4235550 w 4572002"/>
                  <a:gd name="connsiteY7" fmla="*/ 6683027 h 6858002"/>
                  <a:gd name="connsiteX8" fmla="*/ 4232403 w 4572002"/>
                  <a:gd name="connsiteY8" fmla="*/ 6702976 h 6858002"/>
                  <a:gd name="connsiteX9" fmla="*/ 4232403 w 4572002"/>
                  <a:gd name="connsiteY9" fmla="*/ 6702977 h 6858002"/>
                  <a:gd name="connsiteX10" fmla="*/ 4246238 w 4572002"/>
                  <a:gd name="connsiteY10" fmla="*/ 6742553 h 6858002"/>
                  <a:gd name="connsiteX11" fmla="*/ 4246239 w 4572002"/>
                  <a:gd name="connsiteY11" fmla="*/ 6742555 h 6858002"/>
                  <a:gd name="connsiteX12" fmla="*/ 4265716 w 4572002"/>
                  <a:gd name="connsiteY12" fmla="*/ 6812062 h 6858002"/>
                  <a:gd name="connsiteX13" fmla="*/ 4265717 w 4572002"/>
                  <a:gd name="connsiteY13" fmla="*/ 6812064 h 6858002"/>
                  <a:gd name="connsiteX14" fmla="*/ 4265717 w 4572002"/>
                  <a:gd name="connsiteY14" fmla="*/ 6812063 h 6858002"/>
                  <a:gd name="connsiteX15" fmla="*/ 4265716 w 4572002"/>
                  <a:gd name="connsiteY15" fmla="*/ 6812062 h 6858002"/>
                  <a:gd name="connsiteX16" fmla="*/ 4260942 w 4572002"/>
                  <a:gd name="connsiteY16" fmla="*/ 6776800 h 6858002"/>
                  <a:gd name="connsiteX17" fmla="*/ 4246239 w 4572002"/>
                  <a:gd name="connsiteY17" fmla="*/ 6742555 h 6858002"/>
                  <a:gd name="connsiteX18" fmla="*/ 4246238 w 4572002"/>
                  <a:gd name="connsiteY18" fmla="*/ 6742552 h 6858002"/>
                  <a:gd name="connsiteX19" fmla="*/ 4232403 w 4572002"/>
                  <a:gd name="connsiteY19" fmla="*/ 6702976 h 6858002"/>
                  <a:gd name="connsiteX20" fmla="*/ 4246999 w 4572002"/>
                  <a:gd name="connsiteY20" fmla="*/ 6662544 h 6858002"/>
                  <a:gd name="connsiteX21" fmla="*/ 4247000 w 4572002"/>
                  <a:gd name="connsiteY21" fmla="*/ 6662542 h 6858002"/>
                  <a:gd name="connsiteX22" fmla="*/ 4247001 w 4572002"/>
                  <a:gd name="connsiteY22" fmla="*/ 6662540 h 6858002"/>
                  <a:gd name="connsiteX23" fmla="*/ 4254084 w 4572002"/>
                  <a:gd name="connsiteY23" fmla="*/ 6645552 h 6858002"/>
                  <a:gd name="connsiteX24" fmla="*/ 4254096 w 4572002"/>
                  <a:gd name="connsiteY24" fmla="*/ 6625225 h 6858002"/>
                  <a:gd name="connsiteX25" fmla="*/ 4254096 w 4572002"/>
                  <a:gd name="connsiteY25" fmla="*/ 6625224 h 6858002"/>
                  <a:gd name="connsiteX26" fmla="*/ 4237474 w 4572002"/>
                  <a:gd name="connsiteY26" fmla="*/ 6588625 h 6858002"/>
                  <a:gd name="connsiteX27" fmla="*/ 4295315 w 4572002"/>
                  <a:gd name="connsiteY27" fmla="*/ 6438981 h 6858002"/>
                  <a:gd name="connsiteX28" fmla="*/ 4275385 w 4572002"/>
                  <a:gd name="connsiteY28" fmla="*/ 6463840 h 6858002"/>
                  <a:gd name="connsiteX29" fmla="*/ 4275382 w 4572002"/>
                  <a:gd name="connsiteY29" fmla="*/ 6463849 h 6858002"/>
                  <a:gd name="connsiteX30" fmla="*/ 4261587 w 4572002"/>
                  <a:gd name="connsiteY30" fmla="*/ 6513012 h 6858002"/>
                  <a:gd name="connsiteX31" fmla="*/ 4242781 w 4572002"/>
                  <a:gd name="connsiteY31" fmla="*/ 6546194 h 6858002"/>
                  <a:gd name="connsiteX32" fmla="*/ 4242781 w 4572002"/>
                  <a:gd name="connsiteY32" fmla="*/ 6546195 h 6858002"/>
                  <a:gd name="connsiteX33" fmla="*/ 4259120 w 4572002"/>
                  <a:gd name="connsiteY33" fmla="*/ 6521804 h 6858002"/>
                  <a:gd name="connsiteX34" fmla="*/ 4261587 w 4572002"/>
                  <a:gd name="connsiteY34" fmla="*/ 6513012 h 6858002"/>
                  <a:gd name="connsiteX35" fmla="*/ 4264398 w 4572002"/>
                  <a:gd name="connsiteY35" fmla="*/ 6508052 h 6858002"/>
                  <a:gd name="connsiteX36" fmla="*/ 4275382 w 4572002"/>
                  <a:gd name="connsiteY36" fmla="*/ 6463849 h 6858002"/>
                  <a:gd name="connsiteX37" fmla="*/ 4275385 w 4572002"/>
                  <a:gd name="connsiteY37" fmla="*/ 6463841 h 6858002"/>
                  <a:gd name="connsiteX38" fmla="*/ 4295315 w 4572002"/>
                  <a:gd name="connsiteY38" fmla="*/ 6438981 h 6858002"/>
                  <a:gd name="connsiteX39" fmla="*/ 4381289 w 4572002"/>
                  <a:gd name="connsiteY39" fmla="*/ 6365204 h 6858002"/>
                  <a:gd name="connsiteX40" fmla="*/ 4380008 w 4572002"/>
                  <a:gd name="connsiteY40" fmla="*/ 6387910 h 6858002"/>
                  <a:gd name="connsiteX41" fmla="*/ 4378243 w 4572002"/>
                  <a:gd name="connsiteY41" fmla="*/ 6391549 h 6858002"/>
                  <a:gd name="connsiteX42" fmla="*/ 4370589 w 4572002"/>
                  <a:gd name="connsiteY42" fmla="*/ 6407332 h 6858002"/>
                  <a:gd name="connsiteX43" fmla="*/ 4370589 w 4572002"/>
                  <a:gd name="connsiteY43" fmla="*/ 6407333 h 6858002"/>
                  <a:gd name="connsiteX44" fmla="*/ 4378243 w 4572002"/>
                  <a:gd name="connsiteY44" fmla="*/ 6391549 h 6858002"/>
                  <a:gd name="connsiteX45" fmla="*/ 4380008 w 4572002"/>
                  <a:gd name="connsiteY45" fmla="*/ 6387910 h 6858002"/>
                  <a:gd name="connsiteX46" fmla="*/ 4142220 w 4572002"/>
                  <a:gd name="connsiteY46" fmla="*/ 4221391 h 6858002"/>
                  <a:gd name="connsiteX47" fmla="*/ 4142220 w 4572002"/>
                  <a:gd name="connsiteY47" fmla="*/ 4221392 h 6858002"/>
                  <a:gd name="connsiteX48" fmla="*/ 4147936 w 4572002"/>
                  <a:gd name="connsiteY48" fmla="*/ 4253015 h 6858002"/>
                  <a:gd name="connsiteX49" fmla="*/ 4187752 w 4572002"/>
                  <a:gd name="connsiteY49" fmla="*/ 4324646 h 6858002"/>
                  <a:gd name="connsiteX50" fmla="*/ 4196706 w 4572002"/>
                  <a:gd name="connsiteY50" fmla="*/ 4363891 h 6858002"/>
                  <a:gd name="connsiteX51" fmla="*/ 4195944 w 4572002"/>
                  <a:gd name="connsiteY51" fmla="*/ 4482004 h 6858002"/>
                  <a:gd name="connsiteX52" fmla="*/ 4135934 w 4572002"/>
                  <a:gd name="connsiteY52" fmla="*/ 4659174 h 6858002"/>
                  <a:gd name="connsiteX53" fmla="*/ 4127932 w 4572002"/>
                  <a:gd name="connsiteY53" fmla="*/ 4677655 h 6858002"/>
                  <a:gd name="connsiteX54" fmla="*/ 4118025 w 4572002"/>
                  <a:gd name="connsiteY54" fmla="*/ 4767764 h 6858002"/>
                  <a:gd name="connsiteX55" fmla="*/ 4116716 w 4572002"/>
                  <a:gd name="connsiteY55" fmla="*/ 4800483 h 6858002"/>
                  <a:gd name="connsiteX56" fmla="*/ 4116716 w 4572002"/>
                  <a:gd name="connsiteY56" fmla="*/ 4800484 h 6858002"/>
                  <a:gd name="connsiteX57" fmla="*/ 4131552 w 4572002"/>
                  <a:gd name="connsiteY57" fmla="*/ 4828917 h 6858002"/>
                  <a:gd name="connsiteX58" fmla="*/ 4153733 w 4572002"/>
                  <a:gd name="connsiteY58" fmla="*/ 4863343 h 6858002"/>
                  <a:gd name="connsiteX59" fmla="*/ 4161262 w 4572002"/>
                  <a:gd name="connsiteY59" fmla="*/ 4889275 h 6858002"/>
                  <a:gd name="connsiteX60" fmla="*/ 4159557 w 4572002"/>
                  <a:gd name="connsiteY60" fmla="*/ 4912168 h 6858002"/>
                  <a:gd name="connsiteX61" fmla="*/ 4158155 w 4572002"/>
                  <a:gd name="connsiteY61" fmla="*/ 4933804 h 6858002"/>
                  <a:gd name="connsiteX62" fmla="*/ 4158155 w 4572002"/>
                  <a:gd name="connsiteY62" fmla="*/ 4933805 h 6858002"/>
                  <a:gd name="connsiteX63" fmla="*/ 4162914 w 4572002"/>
                  <a:gd name="connsiteY63" fmla="*/ 4952673 h 6858002"/>
                  <a:gd name="connsiteX64" fmla="*/ 4165707 w 4572002"/>
                  <a:gd name="connsiteY64" fmla="*/ 4957454 h 6858002"/>
                  <a:gd name="connsiteX65" fmla="*/ 4166985 w 4572002"/>
                  <a:gd name="connsiteY65" fmla="*/ 4961456 h 6858002"/>
                  <a:gd name="connsiteX66" fmla="*/ 4182989 w 4572002"/>
                  <a:gd name="connsiteY66" fmla="*/ 4987038 h 6858002"/>
                  <a:gd name="connsiteX67" fmla="*/ 4209468 w 4572002"/>
                  <a:gd name="connsiteY67" fmla="*/ 5041522 h 6858002"/>
                  <a:gd name="connsiteX68" fmla="*/ 4216684 w 4572002"/>
                  <a:gd name="connsiteY68" fmla="*/ 5072376 h 6858002"/>
                  <a:gd name="connsiteX69" fmla="*/ 4222587 w 4572002"/>
                  <a:gd name="connsiteY69" fmla="*/ 5087441 h 6858002"/>
                  <a:gd name="connsiteX70" fmla="*/ 4235615 w 4572002"/>
                  <a:gd name="connsiteY70" fmla="*/ 5133220 h 6858002"/>
                  <a:gd name="connsiteX71" fmla="*/ 4235616 w 4572002"/>
                  <a:gd name="connsiteY71" fmla="*/ 5133225 h 6858002"/>
                  <a:gd name="connsiteX72" fmla="*/ 4228901 w 4572002"/>
                  <a:gd name="connsiteY72" fmla="*/ 5166113 h 6858002"/>
                  <a:gd name="connsiteX73" fmla="*/ 4228901 w 4572002"/>
                  <a:gd name="connsiteY73" fmla="*/ 5166114 h 6858002"/>
                  <a:gd name="connsiteX74" fmla="*/ 4229593 w 4572002"/>
                  <a:gd name="connsiteY74" fmla="*/ 5172091 h 6858002"/>
                  <a:gd name="connsiteX75" fmla="*/ 4232139 w 4572002"/>
                  <a:gd name="connsiteY75" fmla="*/ 5179068 h 6858002"/>
                  <a:gd name="connsiteX76" fmla="*/ 4231973 w 4572002"/>
                  <a:gd name="connsiteY76" fmla="*/ 5229434 h 6858002"/>
                  <a:gd name="connsiteX77" fmla="*/ 4225669 w 4572002"/>
                  <a:gd name="connsiteY77" fmla="*/ 5241089 h 6858002"/>
                  <a:gd name="connsiteX78" fmla="*/ 4208517 w 4572002"/>
                  <a:gd name="connsiteY78" fmla="*/ 5272796 h 6858002"/>
                  <a:gd name="connsiteX79" fmla="*/ 4184613 w 4572002"/>
                  <a:gd name="connsiteY79" fmla="*/ 5312288 h 6858002"/>
                  <a:gd name="connsiteX80" fmla="*/ 4183557 w 4572002"/>
                  <a:gd name="connsiteY80" fmla="*/ 5321350 h 6858002"/>
                  <a:gd name="connsiteX81" fmla="*/ 4181083 w 4572002"/>
                  <a:gd name="connsiteY81" fmla="*/ 5326163 h 6858002"/>
                  <a:gd name="connsiteX82" fmla="*/ 4179637 w 4572002"/>
                  <a:gd name="connsiteY82" fmla="*/ 5355014 h 6858002"/>
                  <a:gd name="connsiteX83" fmla="*/ 4179637 w 4572002"/>
                  <a:gd name="connsiteY83" fmla="*/ 5355015 h 6858002"/>
                  <a:gd name="connsiteX84" fmla="*/ 4184513 w 4572002"/>
                  <a:gd name="connsiteY84" fmla="*/ 5385385 h 6858002"/>
                  <a:gd name="connsiteX85" fmla="*/ 4192704 w 4572002"/>
                  <a:gd name="connsiteY85" fmla="*/ 5425583 h 6858002"/>
                  <a:gd name="connsiteX86" fmla="*/ 4204327 w 4572002"/>
                  <a:gd name="connsiteY86" fmla="*/ 5480638 h 6858002"/>
                  <a:gd name="connsiteX87" fmla="*/ 4208850 w 4572002"/>
                  <a:gd name="connsiteY87" fmla="*/ 5507668 h 6858002"/>
                  <a:gd name="connsiteX88" fmla="*/ 4198232 w 4572002"/>
                  <a:gd name="connsiteY88" fmla="*/ 5531692 h 6858002"/>
                  <a:gd name="connsiteX89" fmla="*/ 4198231 w 4572002"/>
                  <a:gd name="connsiteY89" fmla="*/ 5531693 h 6858002"/>
                  <a:gd name="connsiteX90" fmla="*/ 4188085 w 4572002"/>
                  <a:gd name="connsiteY90" fmla="*/ 5547578 h 6858002"/>
                  <a:gd name="connsiteX91" fmla="*/ 4188085 w 4572002"/>
                  <a:gd name="connsiteY91" fmla="*/ 5547579 h 6858002"/>
                  <a:gd name="connsiteX92" fmla="*/ 4197659 w 4572002"/>
                  <a:gd name="connsiteY92" fmla="*/ 5562747 h 6858002"/>
                  <a:gd name="connsiteX93" fmla="*/ 4268907 w 4572002"/>
                  <a:gd name="connsiteY93" fmla="*/ 5704484 h 6858002"/>
                  <a:gd name="connsiteX94" fmla="*/ 4274812 w 4572002"/>
                  <a:gd name="connsiteY94" fmla="*/ 5740489 h 6858002"/>
                  <a:gd name="connsiteX95" fmla="*/ 4283578 w 4572002"/>
                  <a:gd name="connsiteY95" fmla="*/ 5760874 h 6858002"/>
                  <a:gd name="connsiteX96" fmla="*/ 4371973 w 4572002"/>
                  <a:gd name="connsiteY96" fmla="*/ 5883752 h 6858002"/>
                  <a:gd name="connsiteX97" fmla="*/ 4371974 w 4572002"/>
                  <a:gd name="connsiteY97" fmla="*/ 5883757 h 6858002"/>
                  <a:gd name="connsiteX98" fmla="*/ 4389877 w 4572002"/>
                  <a:gd name="connsiteY98" fmla="*/ 5935946 h 6858002"/>
                  <a:gd name="connsiteX99" fmla="*/ 4389878 w 4572002"/>
                  <a:gd name="connsiteY99" fmla="*/ 5935950 h 6858002"/>
                  <a:gd name="connsiteX100" fmla="*/ 4386259 w 4572002"/>
                  <a:gd name="connsiteY100" fmla="*/ 5993290 h 6858002"/>
                  <a:gd name="connsiteX101" fmla="*/ 4386259 w 4572002"/>
                  <a:gd name="connsiteY101" fmla="*/ 5993291 h 6858002"/>
                  <a:gd name="connsiteX102" fmla="*/ 4379782 w 4572002"/>
                  <a:gd name="connsiteY102" fmla="*/ 6026440 h 6858002"/>
                  <a:gd name="connsiteX103" fmla="*/ 4323583 w 4572002"/>
                  <a:gd name="connsiteY103" fmla="*/ 6108738 h 6858002"/>
                  <a:gd name="connsiteX104" fmla="*/ 4309890 w 4572002"/>
                  <a:gd name="connsiteY104" fmla="*/ 6133314 h 6858002"/>
                  <a:gd name="connsiteX105" fmla="*/ 4309890 w 4572002"/>
                  <a:gd name="connsiteY105" fmla="*/ 6133315 h 6858002"/>
                  <a:gd name="connsiteX106" fmla="*/ 4313591 w 4572002"/>
                  <a:gd name="connsiteY106" fmla="*/ 6143190 h 6858002"/>
                  <a:gd name="connsiteX107" fmla="*/ 4325486 w 4572002"/>
                  <a:gd name="connsiteY107" fmla="*/ 6155600 h 6858002"/>
                  <a:gd name="connsiteX108" fmla="*/ 4325488 w 4572002"/>
                  <a:gd name="connsiteY108" fmla="*/ 6155603 h 6858002"/>
                  <a:gd name="connsiteX109" fmla="*/ 4364160 w 4572002"/>
                  <a:gd name="connsiteY109" fmla="*/ 6228757 h 6858002"/>
                  <a:gd name="connsiteX110" fmla="*/ 4381497 w 4572002"/>
                  <a:gd name="connsiteY110" fmla="*/ 6361540 h 6858002"/>
                  <a:gd name="connsiteX111" fmla="*/ 4381497 w 4572002"/>
                  <a:gd name="connsiteY111" fmla="*/ 6361539 h 6858002"/>
                  <a:gd name="connsiteX112" fmla="*/ 4364160 w 4572002"/>
                  <a:gd name="connsiteY112" fmla="*/ 6228756 h 6858002"/>
                  <a:gd name="connsiteX113" fmla="*/ 4325488 w 4572002"/>
                  <a:gd name="connsiteY113" fmla="*/ 6155602 h 6858002"/>
                  <a:gd name="connsiteX114" fmla="*/ 4325486 w 4572002"/>
                  <a:gd name="connsiteY114" fmla="*/ 6155600 h 6858002"/>
                  <a:gd name="connsiteX115" fmla="*/ 4309890 w 4572002"/>
                  <a:gd name="connsiteY115" fmla="*/ 6133315 h 6858002"/>
                  <a:gd name="connsiteX116" fmla="*/ 4323583 w 4572002"/>
                  <a:gd name="connsiteY116" fmla="*/ 6108739 h 6858002"/>
                  <a:gd name="connsiteX117" fmla="*/ 4379782 w 4572002"/>
                  <a:gd name="connsiteY117" fmla="*/ 6026441 h 6858002"/>
                  <a:gd name="connsiteX118" fmla="*/ 4386259 w 4572002"/>
                  <a:gd name="connsiteY118" fmla="*/ 5993292 h 6858002"/>
                  <a:gd name="connsiteX119" fmla="*/ 4386259 w 4572002"/>
                  <a:gd name="connsiteY119" fmla="*/ 5993290 h 6858002"/>
                  <a:gd name="connsiteX120" fmla="*/ 4389712 w 4572002"/>
                  <a:gd name="connsiteY120" fmla="*/ 5964477 h 6858002"/>
                  <a:gd name="connsiteX121" fmla="*/ 4389878 w 4572002"/>
                  <a:gd name="connsiteY121" fmla="*/ 5935950 h 6858002"/>
                  <a:gd name="connsiteX122" fmla="*/ 4389878 w 4572002"/>
                  <a:gd name="connsiteY122" fmla="*/ 5935949 h 6858002"/>
                  <a:gd name="connsiteX123" fmla="*/ 4389877 w 4572002"/>
                  <a:gd name="connsiteY123" fmla="*/ 5935946 h 6858002"/>
                  <a:gd name="connsiteX124" fmla="*/ 4382997 w 4572002"/>
                  <a:gd name="connsiteY124" fmla="*/ 5909351 h 6858002"/>
                  <a:gd name="connsiteX125" fmla="*/ 4371974 w 4572002"/>
                  <a:gd name="connsiteY125" fmla="*/ 5883757 h 6858002"/>
                  <a:gd name="connsiteX126" fmla="*/ 4371973 w 4572002"/>
                  <a:gd name="connsiteY126" fmla="*/ 5883751 h 6858002"/>
                  <a:gd name="connsiteX127" fmla="*/ 4283578 w 4572002"/>
                  <a:gd name="connsiteY127" fmla="*/ 5760873 h 6858002"/>
                  <a:gd name="connsiteX128" fmla="*/ 4274812 w 4572002"/>
                  <a:gd name="connsiteY128" fmla="*/ 5740488 h 6858002"/>
                  <a:gd name="connsiteX129" fmla="*/ 4268907 w 4572002"/>
                  <a:gd name="connsiteY129" fmla="*/ 5704483 h 6858002"/>
                  <a:gd name="connsiteX130" fmla="*/ 4197659 w 4572002"/>
                  <a:gd name="connsiteY130" fmla="*/ 5562746 h 6858002"/>
                  <a:gd name="connsiteX131" fmla="*/ 4188085 w 4572002"/>
                  <a:gd name="connsiteY131" fmla="*/ 5547578 h 6858002"/>
                  <a:gd name="connsiteX132" fmla="*/ 4198231 w 4572002"/>
                  <a:gd name="connsiteY132" fmla="*/ 5531694 h 6858002"/>
                  <a:gd name="connsiteX133" fmla="*/ 4198232 w 4572002"/>
                  <a:gd name="connsiteY133" fmla="*/ 5531692 h 6858002"/>
                  <a:gd name="connsiteX134" fmla="*/ 4206630 w 4572002"/>
                  <a:gd name="connsiteY134" fmla="*/ 5520422 h 6858002"/>
                  <a:gd name="connsiteX135" fmla="*/ 4208850 w 4572002"/>
                  <a:gd name="connsiteY135" fmla="*/ 5507668 h 6858002"/>
                  <a:gd name="connsiteX136" fmla="*/ 4208850 w 4572002"/>
                  <a:gd name="connsiteY136" fmla="*/ 5507667 h 6858002"/>
                  <a:gd name="connsiteX137" fmla="*/ 4204327 w 4572002"/>
                  <a:gd name="connsiteY137" fmla="*/ 5480637 h 6858002"/>
                  <a:gd name="connsiteX138" fmla="*/ 4192704 w 4572002"/>
                  <a:gd name="connsiteY138" fmla="*/ 5425582 h 6858002"/>
                  <a:gd name="connsiteX139" fmla="*/ 4184513 w 4572002"/>
                  <a:gd name="connsiteY139" fmla="*/ 5385384 h 6858002"/>
                  <a:gd name="connsiteX140" fmla="*/ 4179637 w 4572002"/>
                  <a:gd name="connsiteY140" fmla="*/ 5355014 h 6858002"/>
                  <a:gd name="connsiteX141" fmla="*/ 4183557 w 4572002"/>
                  <a:gd name="connsiteY141" fmla="*/ 5321350 h 6858002"/>
                  <a:gd name="connsiteX142" fmla="*/ 4208517 w 4572002"/>
                  <a:gd name="connsiteY142" fmla="*/ 5272797 h 6858002"/>
                  <a:gd name="connsiteX143" fmla="*/ 4225669 w 4572002"/>
                  <a:gd name="connsiteY143" fmla="*/ 5241089 h 6858002"/>
                  <a:gd name="connsiteX144" fmla="*/ 4231973 w 4572002"/>
                  <a:gd name="connsiteY144" fmla="*/ 5229433 h 6858002"/>
                  <a:gd name="connsiteX145" fmla="*/ 4232139 w 4572002"/>
                  <a:gd name="connsiteY145" fmla="*/ 5179068 h 6858002"/>
                  <a:gd name="connsiteX146" fmla="*/ 4232139 w 4572002"/>
                  <a:gd name="connsiteY146" fmla="*/ 5179067 h 6858002"/>
                  <a:gd name="connsiteX147" fmla="*/ 4229593 w 4572002"/>
                  <a:gd name="connsiteY147" fmla="*/ 5172090 h 6858002"/>
                  <a:gd name="connsiteX148" fmla="*/ 4228901 w 4572002"/>
                  <a:gd name="connsiteY148" fmla="*/ 5166114 h 6858002"/>
                  <a:gd name="connsiteX149" fmla="*/ 4235616 w 4572002"/>
                  <a:gd name="connsiteY149" fmla="*/ 5133225 h 6858002"/>
                  <a:gd name="connsiteX150" fmla="*/ 4235616 w 4572002"/>
                  <a:gd name="connsiteY150" fmla="*/ 5133224 h 6858002"/>
                  <a:gd name="connsiteX151" fmla="*/ 4235615 w 4572002"/>
                  <a:gd name="connsiteY151" fmla="*/ 5133220 h 6858002"/>
                  <a:gd name="connsiteX152" fmla="*/ 4228473 w 4572002"/>
                  <a:gd name="connsiteY152" fmla="*/ 5102461 h 6858002"/>
                  <a:gd name="connsiteX153" fmla="*/ 4222587 w 4572002"/>
                  <a:gd name="connsiteY153" fmla="*/ 5087441 h 6858002"/>
                  <a:gd name="connsiteX154" fmla="*/ 4222582 w 4572002"/>
                  <a:gd name="connsiteY154" fmla="*/ 5087423 h 6858002"/>
                  <a:gd name="connsiteX155" fmla="*/ 4209468 w 4572002"/>
                  <a:gd name="connsiteY155" fmla="*/ 5041521 h 6858002"/>
                  <a:gd name="connsiteX156" fmla="*/ 4182989 w 4572002"/>
                  <a:gd name="connsiteY156" fmla="*/ 4987037 h 6858002"/>
                  <a:gd name="connsiteX157" fmla="*/ 4165707 w 4572002"/>
                  <a:gd name="connsiteY157" fmla="*/ 4957454 h 6858002"/>
                  <a:gd name="connsiteX158" fmla="*/ 4158155 w 4572002"/>
                  <a:gd name="connsiteY158" fmla="*/ 4933805 h 6858002"/>
                  <a:gd name="connsiteX159" fmla="*/ 4159557 w 4572002"/>
                  <a:gd name="connsiteY159" fmla="*/ 4912169 h 6858002"/>
                  <a:gd name="connsiteX160" fmla="*/ 4161262 w 4572002"/>
                  <a:gd name="connsiteY160" fmla="*/ 4889276 h 6858002"/>
                  <a:gd name="connsiteX161" fmla="*/ 4161262 w 4572002"/>
                  <a:gd name="connsiteY161" fmla="*/ 4889275 h 6858002"/>
                  <a:gd name="connsiteX162" fmla="*/ 4156484 w 4572002"/>
                  <a:gd name="connsiteY162" fmla="*/ 4867614 h 6858002"/>
                  <a:gd name="connsiteX163" fmla="*/ 4153733 w 4572002"/>
                  <a:gd name="connsiteY163" fmla="*/ 4863343 h 6858002"/>
                  <a:gd name="connsiteX164" fmla="*/ 4151983 w 4572002"/>
                  <a:gd name="connsiteY164" fmla="*/ 4857317 h 6858002"/>
                  <a:gd name="connsiteX165" fmla="*/ 4131552 w 4572002"/>
                  <a:gd name="connsiteY165" fmla="*/ 4828916 h 6858002"/>
                  <a:gd name="connsiteX166" fmla="*/ 4116716 w 4572002"/>
                  <a:gd name="connsiteY166" fmla="*/ 4800483 h 6858002"/>
                  <a:gd name="connsiteX167" fmla="*/ 4118025 w 4572002"/>
                  <a:gd name="connsiteY167" fmla="*/ 4767765 h 6858002"/>
                  <a:gd name="connsiteX168" fmla="*/ 4127932 w 4572002"/>
                  <a:gd name="connsiteY168" fmla="*/ 4677656 h 6858002"/>
                  <a:gd name="connsiteX169" fmla="*/ 4135934 w 4572002"/>
                  <a:gd name="connsiteY169" fmla="*/ 4659175 h 6858002"/>
                  <a:gd name="connsiteX170" fmla="*/ 4195944 w 4572002"/>
                  <a:gd name="connsiteY170" fmla="*/ 4482005 h 6858002"/>
                  <a:gd name="connsiteX171" fmla="*/ 4196706 w 4572002"/>
                  <a:gd name="connsiteY171" fmla="*/ 4363891 h 6858002"/>
                  <a:gd name="connsiteX172" fmla="*/ 4196706 w 4572002"/>
                  <a:gd name="connsiteY172" fmla="*/ 4363890 h 6858002"/>
                  <a:gd name="connsiteX173" fmla="*/ 4187752 w 4572002"/>
                  <a:gd name="connsiteY173" fmla="*/ 4324645 h 6858002"/>
                  <a:gd name="connsiteX174" fmla="*/ 4147936 w 4572002"/>
                  <a:gd name="connsiteY174" fmla="*/ 4253014 h 6858002"/>
                  <a:gd name="connsiteX175" fmla="*/ 4211111 w 4572002"/>
                  <a:gd name="connsiteY175" fmla="*/ 2836172 h 6858002"/>
                  <a:gd name="connsiteX176" fmla="*/ 4202421 w 4572002"/>
                  <a:gd name="connsiteY176" fmla="*/ 2848793 h 6858002"/>
                  <a:gd name="connsiteX177" fmla="*/ 4186816 w 4572002"/>
                  <a:gd name="connsiteY177" fmla="*/ 2897785 h 6858002"/>
                  <a:gd name="connsiteX178" fmla="*/ 4185787 w 4572002"/>
                  <a:gd name="connsiteY178" fmla="*/ 2903551 h 6858002"/>
                  <a:gd name="connsiteX179" fmla="*/ 4182513 w 4572002"/>
                  <a:gd name="connsiteY179" fmla="*/ 2914328 h 6858002"/>
                  <a:gd name="connsiteX180" fmla="*/ 4177882 w 4572002"/>
                  <a:gd name="connsiteY180" fmla="*/ 2947858 h 6858002"/>
                  <a:gd name="connsiteX181" fmla="*/ 4177881 w 4572002"/>
                  <a:gd name="connsiteY181" fmla="*/ 2947862 h 6858002"/>
                  <a:gd name="connsiteX182" fmla="*/ 4177881 w 4572002"/>
                  <a:gd name="connsiteY182" fmla="*/ 2947863 h 6858002"/>
                  <a:gd name="connsiteX183" fmla="*/ 4181465 w 4572002"/>
                  <a:gd name="connsiteY183" fmla="*/ 2982149 h 6858002"/>
                  <a:gd name="connsiteX184" fmla="*/ 4193158 w 4572002"/>
                  <a:gd name="connsiteY184" fmla="*/ 3077402 h 6858002"/>
                  <a:gd name="connsiteX185" fmla="*/ 4180703 w 4572002"/>
                  <a:gd name="connsiteY185" fmla="*/ 3172654 h 6858002"/>
                  <a:gd name="connsiteX186" fmla="*/ 4133076 w 4572002"/>
                  <a:gd name="connsiteY186" fmla="*/ 3489467 h 6858002"/>
                  <a:gd name="connsiteX187" fmla="*/ 4110977 w 4572002"/>
                  <a:gd name="connsiteY187" fmla="*/ 3544713 h 6858002"/>
                  <a:gd name="connsiteX188" fmla="*/ 4093355 w 4572002"/>
                  <a:gd name="connsiteY188" fmla="*/ 3574408 h 6858002"/>
                  <a:gd name="connsiteX189" fmla="*/ 4093355 w 4572002"/>
                  <a:gd name="connsiteY189" fmla="*/ 3574409 h 6858002"/>
                  <a:gd name="connsiteX190" fmla="*/ 4105453 w 4572002"/>
                  <a:gd name="connsiteY190" fmla="*/ 3606818 h 6858002"/>
                  <a:gd name="connsiteX191" fmla="*/ 4118979 w 4572002"/>
                  <a:gd name="connsiteY191" fmla="*/ 3630633 h 6858002"/>
                  <a:gd name="connsiteX192" fmla="*/ 4136708 w 4572002"/>
                  <a:gd name="connsiteY192" fmla="*/ 3654416 h 6858002"/>
                  <a:gd name="connsiteX193" fmla="*/ 4140382 w 4572002"/>
                  <a:gd name="connsiteY193" fmla="*/ 3668940 h 6858002"/>
                  <a:gd name="connsiteX194" fmla="*/ 4143220 w 4572002"/>
                  <a:gd name="connsiteY194" fmla="*/ 3680164 h 6858002"/>
                  <a:gd name="connsiteX195" fmla="*/ 4139172 w 4572002"/>
                  <a:gd name="connsiteY195" fmla="*/ 3734837 h 6858002"/>
                  <a:gd name="connsiteX196" fmla="*/ 4139172 w 4572002"/>
                  <a:gd name="connsiteY196" fmla="*/ 3734838 h 6858002"/>
                  <a:gd name="connsiteX197" fmla="*/ 4139554 w 4572002"/>
                  <a:gd name="connsiteY197" fmla="*/ 3754653 h 6858002"/>
                  <a:gd name="connsiteX198" fmla="*/ 4145911 w 4572002"/>
                  <a:gd name="connsiteY198" fmla="*/ 3789776 h 6858002"/>
                  <a:gd name="connsiteX199" fmla="*/ 4130980 w 4572002"/>
                  <a:gd name="connsiteY199" fmla="*/ 3822472 h 6858002"/>
                  <a:gd name="connsiteX200" fmla="*/ 4116645 w 4572002"/>
                  <a:gd name="connsiteY200" fmla="*/ 3852619 h 6858002"/>
                  <a:gd name="connsiteX201" fmla="*/ 4116645 w 4572002"/>
                  <a:gd name="connsiteY201" fmla="*/ 3852620 h 6858002"/>
                  <a:gd name="connsiteX202" fmla="*/ 4117425 w 4572002"/>
                  <a:gd name="connsiteY202" fmla="*/ 3868764 h 6858002"/>
                  <a:gd name="connsiteX203" fmla="*/ 4126028 w 4572002"/>
                  <a:gd name="connsiteY203" fmla="*/ 3885337 h 6858002"/>
                  <a:gd name="connsiteX204" fmla="*/ 4126028 w 4572002"/>
                  <a:gd name="connsiteY204" fmla="*/ 3885339 h 6858002"/>
                  <a:gd name="connsiteX205" fmla="*/ 4148409 w 4572002"/>
                  <a:gd name="connsiteY205" fmla="*/ 3923125 h 6858002"/>
                  <a:gd name="connsiteX206" fmla="*/ 4157913 w 4572002"/>
                  <a:gd name="connsiteY206" fmla="*/ 3962160 h 6858002"/>
                  <a:gd name="connsiteX207" fmla="*/ 4142221 w 4572002"/>
                  <a:gd name="connsiteY207" fmla="*/ 4043838 h 6858002"/>
                  <a:gd name="connsiteX208" fmla="*/ 4142220 w 4572002"/>
                  <a:gd name="connsiteY208" fmla="*/ 4043839 h 6858002"/>
                  <a:gd name="connsiteX209" fmla="*/ 4127099 w 4572002"/>
                  <a:gd name="connsiteY209" fmla="*/ 4103825 h 6858002"/>
                  <a:gd name="connsiteX210" fmla="*/ 4127099 w 4572002"/>
                  <a:gd name="connsiteY210" fmla="*/ 4103826 h 6858002"/>
                  <a:gd name="connsiteX211" fmla="*/ 4129066 w 4572002"/>
                  <a:gd name="connsiteY211" fmla="*/ 4134256 h 6858002"/>
                  <a:gd name="connsiteX212" fmla="*/ 4138410 w 4572002"/>
                  <a:gd name="connsiteY212" fmla="*/ 4165382 h 6858002"/>
                  <a:gd name="connsiteX213" fmla="*/ 4138410 w 4572002"/>
                  <a:gd name="connsiteY213" fmla="*/ 4165384 h 6858002"/>
                  <a:gd name="connsiteX214" fmla="*/ 4142315 w 4572002"/>
                  <a:gd name="connsiteY214" fmla="*/ 4192388 h 6858002"/>
                  <a:gd name="connsiteX215" fmla="*/ 4142315 w 4572002"/>
                  <a:gd name="connsiteY215" fmla="*/ 4192387 h 6858002"/>
                  <a:gd name="connsiteX216" fmla="*/ 4138410 w 4572002"/>
                  <a:gd name="connsiteY216" fmla="*/ 4165383 h 6858002"/>
                  <a:gd name="connsiteX217" fmla="*/ 4138410 w 4572002"/>
                  <a:gd name="connsiteY217" fmla="*/ 4165382 h 6858002"/>
                  <a:gd name="connsiteX218" fmla="*/ 4127099 w 4572002"/>
                  <a:gd name="connsiteY218" fmla="*/ 4103826 h 6858002"/>
                  <a:gd name="connsiteX219" fmla="*/ 4142220 w 4572002"/>
                  <a:gd name="connsiteY219" fmla="*/ 4043840 h 6858002"/>
                  <a:gd name="connsiteX220" fmla="*/ 4142221 w 4572002"/>
                  <a:gd name="connsiteY220" fmla="*/ 4043838 h 6858002"/>
                  <a:gd name="connsiteX221" fmla="*/ 4155523 w 4572002"/>
                  <a:gd name="connsiteY221" fmla="*/ 4002410 h 6858002"/>
                  <a:gd name="connsiteX222" fmla="*/ 4157913 w 4572002"/>
                  <a:gd name="connsiteY222" fmla="*/ 3962160 h 6858002"/>
                  <a:gd name="connsiteX223" fmla="*/ 4157913 w 4572002"/>
                  <a:gd name="connsiteY223" fmla="*/ 3962159 h 6858002"/>
                  <a:gd name="connsiteX224" fmla="*/ 4126028 w 4572002"/>
                  <a:gd name="connsiteY224" fmla="*/ 3885338 h 6858002"/>
                  <a:gd name="connsiteX225" fmla="*/ 4126028 w 4572002"/>
                  <a:gd name="connsiteY225" fmla="*/ 3885337 h 6858002"/>
                  <a:gd name="connsiteX226" fmla="*/ 4116645 w 4572002"/>
                  <a:gd name="connsiteY226" fmla="*/ 3852620 h 6858002"/>
                  <a:gd name="connsiteX227" fmla="*/ 4130980 w 4572002"/>
                  <a:gd name="connsiteY227" fmla="*/ 3822473 h 6858002"/>
                  <a:gd name="connsiteX228" fmla="*/ 4145911 w 4572002"/>
                  <a:gd name="connsiteY228" fmla="*/ 3789777 h 6858002"/>
                  <a:gd name="connsiteX229" fmla="*/ 4145911 w 4572002"/>
                  <a:gd name="connsiteY229" fmla="*/ 3789776 h 6858002"/>
                  <a:gd name="connsiteX230" fmla="*/ 4139554 w 4572002"/>
                  <a:gd name="connsiteY230" fmla="*/ 3754652 h 6858002"/>
                  <a:gd name="connsiteX231" fmla="*/ 4139172 w 4572002"/>
                  <a:gd name="connsiteY231" fmla="*/ 3734838 h 6858002"/>
                  <a:gd name="connsiteX232" fmla="*/ 4143220 w 4572002"/>
                  <a:gd name="connsiteY232" fmla="*/ 3680164 h 6858002"/>
                  <a:gd name="connsiteX233" fmla="*/ 4143220 w 4572002"/>
                  <a:gd name="connsiteY233" fmla="*/ 3680163 h 6858002"/>
                  <a:gd name="connsiteX234" fmla="*/ 4140382 w 4572002"/>
                  <a:gd name="connsiteY234" fmla="*/ 3668940 h 6858002"/>
                  <a:gd name="connsiteX235" fmla="*/ 4136708 w 4572002"/>
                  <a:gd name="connsiteY235" fmla="*/ 3654416 h 6858002"/>
                  <a:gd name="connsiteX236" fmla="*/ 4136708 w 4572002"/>
                  <a:gd name="connsiteY236" fmla="*/ 3654416 h 6858002"/>
                  <a:gd name="connsiteX237" fmla="*/ 4136708 w 4572002"/>
                  <a:gd name="connsiteY237" fmla="*/ 3654415 h 6858002"/>
                  <a:gd name="connsiteX238" fmla="*/ 4118979 w 4572002"/>
                  <a:gd name="connsiteY238" fmla="*/ 3630632 h 6858002"/>
                  <a:gd name="connsiteX239" fmla="*/ 4105453 w 4572002"/>
                  <a:gd name="connsiteY239" fmla="*/ 3606817 h 6858002"/>
                  <a:gd name="connsiteX240" fmla="*/ 4095707 w 4572002"/>
                  <a:gd name="connsiteY240" fmla="*/ 3587174 h 6858002"/>
                  <a:gd name="connsiteX241" fmla="*/ 4093355 w 4572002"/>
                  <a:gd name="connsiteY241" fmla="*/ 3574408 h 6858002"/>
                  <a:gd name="connsiteX242" fmla="*/ 4098434 w 4572002"/>
                  <a:gd name="connsiteY242" fmla="*/ 3562321 h 6858002"/>
                  <a:gd name="connsiteX243" fmla="*/ 4110977 w 4572002"/>
                  <a:gd name="connsiteY243" fmla="*/ 3544714 h 6858002"/>
                  <a:gd name="connsiteX244" fmla="*/ 4133076 w 4572002"/>
                  <a:gd name="connsiteY244" fmla="*/ 3489468 h 6858002"/>
                  <a:gd name="connsiteX245" fmla="*/ 4180703 w 4572002"/>
                  <a:gd name="connsiteY245" fmla="*/ 3172655 h 6858002"/>
                  <a:gd name="connsiteX246" fmla="*/ 4193158 w 4572002"/>
                  <a:gd name="connsiteY246" fmla="*/ 3077402 h 6858002"/>
                  <a:gd name="connsiteX247" fmla="*/ 4193158 w 4572002"/>
                  <a:gd name="connsiteY247" fmla="*/ 3077401 h 6858002"/>
                  <a:gd name="connsiteX248" fmla="*/ 4181465 w 4572002"/>
                  <a:gd name="connsiteY248" fmla="*/ 2982148 h 6858002"/>
                  <a:gd name="connsiteX249" fmla="*/ 4177881 w 4572002"/>
                  <a:gd name="connsiteY249" fmla="*/ 2947863 h 6858002"/>
                  <a:gd name="connsiteX250" fmla="*/ 4177882 w 4572002"/>
                  <a:gd name="connsiteY250" fmla="*/ 2947858 h 6858002"/>
                  <a:gd name="connsiteX251" fmla="*/ 4185787 w 4572002"/>
                  <a:gd name="connsiteY251" fmla="*/ 2903551 h 6858002"/>
                  <a:gd name="connsiteX252" fmla="*/ 4202421 w 4572002"/>
                  <a:gd name="connsiteY252" fmla="*/ 2848794 h 6858002"/>
                  <a:gd name="connsiteX253" fmla="*/ 4211111 w 4572002"/>
                  <a:gd name="connsiteY253" fmla="*/ 2836173 h 6858002"/>
                  <a:gd name="connsiteX254" fmla="*/ 3726625 w 4572002"/>
                  <a:gd name="connsiteY254" fmla="*/ 1508458 h 6858002"/>
                  <a:gd name="connsiteX255" fmla="*/ 3698531 w 4572002"/>
                  <a:gd name="connsiteY255" fmla="*/ 1596214 h 6858002"/>
                  <a:gd name="connsiteX256" fmla="*/ 3700436 w 4572002"/>
                  <a:gd name="connsiteY256" fmla="*/ 1624981 h 6858002"/>
                  <a:gd name="connsiteX257" fmla="*/ 3757017 w 4572002"/>
                  <a:gd name="connsiteY257" fmla="*/ 1697754 h 6858002"/>
                  <a:gd name="connsiteX258" fmla="*/ 3779686 w 4572002"/>
                  <a:gd name="connsiteY258" fmla="*/ 1733189 h 6858002"/>
                  <a:gd name="connsiteX259" fmla="*/ 3821407 w 4572002"/>
                  <a:gd name="connsiteY259" fmla="*/ 1833776 h 6858002"/>
                  <a:gd name="connsiteX260" fmla="*/ 3829028 w 4572002"/>
                  <a:gd name="connsiteY260" fmla="*/ 1842159 h 6858002"/>
                  <a:gd name="connsiteX261" fmla="*/ 3919519 w 4572002"/>
                  <a:gd name="connsiteY261" fmla="*/ 1916455 h 6858002"/>
                  <a:gd name="connsiteX262" fmla="*/ 3934949 w 4572002"/>
                  <a:gd name="connsiteY262" fmla="*/ 1933220 h 6858002"/>
                  <a:gd name="connsiteX263" fmla="*/ 3958954 w 4572002"/>
                  <a:gd name="connsiteY263" fmla="*/ 1953414 h 6858002"/>
                  <a:gd name="connsiteX264" fmla="*/ 4005437 w 4572002"/>
                  <a:gd name="connsiteY264" fmla="*/ 2016470 h 6858002"/>
                  <a:gd name="connsiteX265" fmla="*/ 4020296 w 4572002"/>
                  <a:gd name="connsiteY265" fmla="*/ 2094579 h 6858002"/>
                  <a:gd name="connsiteX266" fmla="*/ 4042967 w 4572002"/>
                  <a:gd name="connsiteY266" fmla="*/ 2188880 h 6858002"/>
                  <a:gd name="connsiteX267" fmla="*/ 4058207 w 4572002"/>
                  <a:gd name="connsiteY267" fmla="*/ 2228315 h 6858002"/>
                  <a:gd name="connsiteX268" fmla="*/ 4087164 w 4572002"/>
                  <a:gd name="connsiteY268" fmla="*/ 2334045 h 6858002"/>
                  <a:gd name="connsiteX269" fmla="*/ 4111549 w 4572002"/>
                  <a:gd name="connsiteY269" fmla="*/ 2409486 h 6858002"/>
                  <a:gd name="connsiteX270" fmla="*/ 4128650 w 4572002"/>
                  <a:gd name="connsiteY270" fmla="*/ 2435913 h 6858002"/>
                  <a:gd name="connsiteX271" fmla="*/ 4134481 w 4572002"/>
                  <a:gd name="connsiteY271" fmla="*/ 2463018 h 6858002"/>
                  <a:gd name="connsiteX272" fmla="*/ 4125839 w 4572002"/>
                  <a:gd name="connsiteY272" fmla="*/ 2518262 h 6858002"/>
                  <a:gd name="connsiteX273" fmla="*/ 4125838 w 4572002"/>
                  <a:gd name="connsiteY273" fmla="*/ 2518264 h 6858002"/>
                  <a:gd name="connsiteX274" fmla="*/ 4122194 w 4572002"/>
                  <a:gd name="connsiteY274" fmla="*/ 2545006 h 6858002"/>
                  <a:gd name="connsiteX275" fmla="*/ 4122194 w 4572002"/>
                  <a:gd name="connsiteY275" fmla="*/ 2545007 h 6858002"/>
                  <a:gd name="connsiteX276" fmla="*/ 4126408 w 4572002"/>
                  <a:gd name="connsiteY276" fmla="*/ 2571035 h 6858002"/>
                  <a:gd name="connsiteX277" fmla="*/ 4199563 w 4572002"/>
                  <a:gd name="connsiteY277" fmla="*/ 2668002 h 6858002"/>
                  <a:gd name="connsiteX278" fmla="*/ 4247953 w 4572002"/>
                  <a:gd name="connsiteY278" fmla="*/ 2745349 h 6858002"/>
                  <a:gd name="connsiteX279" fmla="*/ 4247954 w 4572002"/>
                  <a:gd name="connsiteY279" fmla="*/ 2745352 h 6858002"/>
                  <a:gd name="connsiteX280" fmla="*/ 4253873 w 4572002"/>
                  <a:gd name="connsiteY280" fmla="*/ 2778006 h 6858002"/>
                  <a:gd name="connsiteX281" fmla="*/ 4253453 w 4572002"/>
                  <a:gd name="connsiteY281" fmla="*/ 2785440 h 6858002"/>
                  <a:gd name="connsiteX282" fmla="*/ 4243374 w 4572002"/>
                  <a:gd name="connsiteY282" fmla="*/ 2811780 h 6858002"/>
                  <a:gd name="connsiteX283" fmla="*/ 4243371 w 4572002"/>
                  <a:gd name="connsiteY283" fmla="*/ 2811787 h 6858002"/>
                  <a:gd name="connsiteX284" fmla="*/ 4243372 w 4572002"/>
                  <a:gd name="connsiteY284" fmla="*/ 2811787 h 6858002"/>
                  <a:gd name="connsiteX285" fmla="*/ 4243374 w 4572002"/>
                  <a:gd name="connsiteY285" fmla="*/ 2811780 h 6858002"/>
                  <a:gd name="connsiteX286" fmla="*/ 4253025 w 4572002"/>
                  <a:gd name="connsiteY286" fmla="*/ 2793023 h 6858002"/>
                  <a:gd name="connsiteX287" fmla="*/ 4253453 w 4572002"/>
                  <a:gd name="connsiteY287" fmla="*/ 2785440 h 6858002"/>
                  <a:gd name="connsiteX288" fmla="*/ 4254654 w 4572002"/>
                  <a:gd name="connsiteY288" fmla="*/ 2782305 h 6858002"/>
                  <a:gd name="connsiteX289" fmla="*/ 4253873 w 4572002"/>
                  <a:gd name="connsiteY289" fmla="*/ 2778006 h 6858002"/>
                  <a:gd name="connsiteX290" fmla="*/ 4254284 w 4572002"/>
                  <a:gd name="connsiteY290" fmla="*/ 2770758 h 6858002"/>
                  <a:gd name="connsiteX291" fmla="*/ 4247954 w 4572002"/>
                  <a:gd name="connsiteY291" fmla="*/ 2745352 h 6858002"/>
                  <a:gd name="connsiteX292" fmla="*/ 4247953 w 4572002"/>
                  <a:gd name="connsiteY292" fmla="*/ 2745348 h 6858002"/>
                  <a:gd name="connsiteX293" fmla="*/ 4199563 w 4572002"/>
                  <a:gd name="connsiteY293" fmla="*/ 2668001 h 6858002"/>
                  <a:gd name="connsiteX294" fmla="*/ 4126408 w 4572002"/>
                  <a:gd name="connsiteY294" fmla="*/ 2571034 h 6858002"/>
                  <a:gd name="connsiteX295" fmla="*/ 4122194 w 4572002"/>
                  <a:gd name="connsiteY295" fmla="*/ 2545007 h 6858002"/>
                  <a:gd name="connsiteX296" fmla="*/ 4125838 w 4572002"/>
                  <a:gd name="connsiteY296" fmla="*/ 2518265 h 6858002"/>
                  <a:gd name="connsiteX297" fmla="*/ 4125839 w 4572002"/>
                  <a:gd name="connsiteY297" fmla="*/ 2518262 h 6858002"/>
                  <a:gd name="connsiteX298" fmla="*/ 4132419 w 4572002"/>
                  <a:gd name="connsiteY298" fmla="*/ 2490551 h 6858002"/>
                  <a:gd name="connsiteX299" fmla="*/ 4134481 w 4572002"/>
                  <a:gd name="connsiteY299" fmla="*/ 2463018 h 6858002"/>
                  <a:gd name="connsiteX300" fmla="*/ 4134481 w 4572002"/>
                  <a:gd name="connsiteY300" fmla="*/ 2463017 h 6858002"/>
                  <a:gd name="connsiteX301" fmla="*/ 4111549 w 4572002"/>
                  <a:gd name="connsiteY301" fmla="*/ 2409485 h 6858002"/>
                  <a:gd name="connsiteX302" fmla="*/ 4087164 w 4572002"/>
                  <a:gd name="connsiteY302" fmla="*/ 2334044 h 6858002"/>
                  <a:gd name="connsiteX303" fmla="*/ 4058207 w 4572002"/>
                  <a:gd name="connsiteY303" fmla="*/ 2228314 h 6858002"/>
                  <a:gd name="connsiteX304" fmla="*/ 4042967 w 4572002"/>
                  <a:gd name="connsiteY304" fmla="*/ 2188879 h 6858002"/>
                  <a:gd name="connsiteX305" fmla="*/ 4020296 w 4572002"/>
                  <a:gd name="connsiteY305" fmla="*/ 2094578 h 6858002"/>
                  <a:gd name="connsiteX306" fmla="*/ 4005437 w 4572002"/>
                  <a:gd name="connsiteY306" fmla="*/ 2016469 h 6858002"/>
                  <a:gd name="connsiteX307" fmla="*/ 3958954 w 4572002"/>
                  <a:gd name="connsiteY307" fmla="*/ 1953413 h 6858002"/>
                  <a:gd name="connsiteX308" fmla="*/ 3934949 w 4572002"/>
                  <a:gd name="connsiteY308" fmla="*/ 1933219 h 6858002"/>
                  <a:gd name="connsiteX309" fmla="*/ 3919519 w 4572002"/>
                  <a:gd name="connsiteY309" fmla="*/ 1916454 h 6858002"/>
                  <a:gd name="connsiteX310" fmla="*/ 3829028 w 4572002"/>
                  <a:gd name="connsiteY310" fmla="*/ 1842158 h 6858002"/>
                  <a:gd name="connsiteX311" fmla="*/ 3821407 w 4572002"/>
                  <a:gd name="connsiteY311" fmla="*/ 1833775 h 6858002"/>
                  <a:gd name="connsiteX312" fmla="*/ 3779686 w 4572002"/>
                  <a:gd name="connsiteY312" fmla="*/ 1733188 h 6858002"/>
                  <a:gd name="connsiteX313" fmla="*/ 3757018 w 4572002"/>
                  <a:gd name="connsiteY313" fmla="*/ 1697753 h 6858002"/>
                  <a:gd name="connsiteX314" fmla="*/ 3700436 w 4572002"/>
                  <a:gd name="connsiteY314" fmla="*/ 1624980 h 6858002"/>
                  <a:gd name="connsiteX315" fmla="*/ 3698532 w 4572002"/>
                  <a:gd name="connsiteY315" fmla="*/ 1596213 h 6858002"/>
                  <a:gd name="connsiteX316" fmla="*/ 3745230 w 4572002"/>
                  <a:gd name="connsiteY316" fmla="*/ 1459073 h 6858002"/>
                  <a:gd name="connsiteX317" fmla="*/ 3745229 w 4572002"/>
                  <a:gd name="connsiteY317" fmla="*/ 1459074 h 6858002"/>
                  <a:gd name="connsiteX318" fmla="*/ 3736012 w 4572002"/>
                  <a:gd name="connsiteY318" fmla="*/ 1481572 h 6858002"/>
                  <a:gd name="connsiteX319" fmla="*/ 3764423 w 4572002"/>
                  <a:gd name="connsiteY319" fmla="*/ 1268758 h 6858002"/>
                  <a:gd name="connsiteX320" fmla="*/ 3769590 w 4572002"/>
                  <a:gd name="connsiteY320" fmla="*/ 1286070 h 6858002"/>
                  <a:gd name="connsiteX321" fmla="*/ 3791927 w 4572002"/>
                  <a:gd name="connsiteY321" fmla="*/ 1350628 h 6858002"/>
                  <a:gd name="connsiteX322" fmla="*/ 3786333 w 4572002"/>
                  <a:gd name="connsiteY322" fmla="*/ 1413840 h 6858002"/>
                  <a:gd name="connsiteX323" fmla="*/ 3791928 w 4572002"/>
                  <a:gd name="connsiteY323" fmla="*/ 1350627 h 6858002"/>
                  <a:gd name="connsiteX324" fmla="*/ 3769590 w 4572002"/>
                  <a:gd name="connsiteY324" fmla="*/ 1286069 h 6858002"/>
                  <a:gd name="connsiteX325" fmla="*/ 3706152 w 4572002"/>
                  <a:gd name="connsiteY325" fmla="*/ 773035 h 6858002"/>
                  <a:gd name="connsiteX326" fmla="*/ 3706152 w 4572002"/>
                  <a:gd name="connsiteY326" fmla="*/ 773036 h 6858002"/>
                  <a:gd name="connsiteX327" fmla="*/ 3714152 w 4572002"/>
                  <a:gd name="connsiteY327" fmla="*/ 854380 h 6858002"/>
                  <a:gd name="connsiteX328" fmla="*/ 3745205 w 4572002"/>
                  <a:gd name="connsiteY328" fmla="*/ 915344 h 6858002"/>
                  <a:gd name="connsiteX329" fmla="*/ 3755683 w 4572002"/>
                  <a:gd name="connsiteY329" fmla="*/ 927156 h 6858002"/>
                  <a:gd name="connsiteX330" fmla="*/ 3752063 w 4572002"/>
                  <a:gd name="connsiteY330" fmla="*/ 1097088 h 6858002"/>
                  <a:gd name="connsiteX331" fmla="*/ 3747681 w 4572002"/>
                  <a:gd name="connsiteY331" fmla="*/ 1123186 h 6858002"/>
                  <a:gd name="connsiteX332" fmla="*/ 3772400 w 4572002"/>
                  <a:gd name="connsiteY332" fmla="*/ 1184029 h 6858002"/>
                  <a:gd name="connsiteX333" fmla="*/ 3747682 w 4572002"/>
                  <a:gd name="connsiteY333" fmla="*/ 1123185 h 6858002"/>
                  <a:gd name="connsiteX334" fmla="*/ 3752064 w 4572002"/>
                  <a:gd name="connsiteY334" fmla="*/ 1097087 h 6858002"/>
                  <a:gd name="connsiteX335" fmla="*/ 3755684 w 4572002"/>
                  <a:gd name="connsiteY335" fmla="*/ 927155 h 6858002"/>
                  <a:gd name="connsiteX336" fmla="*/ 3745206 w 4572002"/>
                  <a:gd name="connsiteY336" fmla="*/ 915343 h 6858002"/>
                  <a:gd name="connsiteX337" fmla="*/ 3714152 w 4572002"/>
                  <a:gd name="connsiteY337" fmla="*/ 854379 h 6858002"/>
                  <a:gd name="connsiteX338" fmla="*/ 3761553 w 4572002"/>
                  <a:gd name="connsiteY338" fmla="*/ 517851 h 6858002"/>
                  <a:gd name="connsiteX339" fmla="*/ 3752635 w 4572002"/>
                  <a:gd name="connsiteY339" fmla="*/ 556048 h 6858002"/>
                  <a:gd name="connsiteX340" fmla="*/ 3746157 w 4572002"/>
                  <a:gd name="connsiteY340" fmla="*/ 580051 h 6858002"/>
                  <a:gd name="connsiteX341" fmla="*/ 3742776 w 4572002"/>
                  <a:gd name="connsiteY341" fmla="*/ 642538 h 6858002"/>
                  <a:gd name="connsiteX342" fmla="*/ 3730253 w 4572002"/>
                  <a:gd name="connsiteY342" fmla="*/ 694928 h 6858002"/>
                  <a:gd name="connsiteX343" fmla="*/ 3742777 w 4572002"/>
                  <a:gd name="connsiteY343" fmla="*/ 642537 h 6858002"/>
                  <a:gd name="connsiteX344" fmla="*/ 3746158 w 4572002"/>
                  <a:gd name="connsiteY344" fmla="*/ 580050 h 6858002"/>
                  <a:gd name="connsiteX345" fmla="*/ 3752636 w 4572002"/>
                  <a:gd name="connsiteY345" fmla="*/ 556047 h 6858002"/>
                  <a:gd name="connsiteX346" fmla="*/ 3774848 w 4572002"/>
                  <a:gd name="connsiteY346" fmla="*/ 298169 h 6858002"/>
                  <a:gd name="connsiteX347" fmla="*/ 3760065 w 4572002"/>
                  <a:gd name="connsiteY347" fmla="*/ 313534 h 6858002"/>
                  <a:gd name="connsiteX348" fmla="*/ 3759493 w 4572002"/>
                  <a:gd name="connsiteY348" fmla="*/ 338871 h 6858002"/>
                  <a:gd name="connsiteX349" fmla="*/ 3759500 w 4572002"/>
                  <a:gd name="connsiteY349" fmla="*/ 338900 h 6858002"/>
                  <a:gd name="connsiteX350" fmla="*/ 3769400 w 4572002"/>
                  <a:gd name="connsiteY350" fmla="*/ 395640 h 6858002"/>
                  <a:gd name="connsiteX351" fmla="*/ 3765590 w 4572002"/>
                  <a:gd name="connsiteY351" fmla="*/ 367328 h 6858002"/>
                  <a:gd name="connsiteX352" fmla="*/ 3759500 w 4572002"/>
                  <a:gd name="connsiteY352" fmla="*/ 338900 h 6858002"/>
                  <a:gd name="connsiteX353" fmla="*/ 3759494 w 4572002"/>
                  <a:gd name="connsiteY353" fmla="*/ 338870 h 6858002"/>
                  <a:gd name="connsiteX354" fmla="*/ 3760066 w 4572002"/>
                  <a:gd name="connsiteY354" fmla="*/ 313533 h 6858002"/>
                  <a:gd name="connsiteX355" fmla="*/ 3782393 w 4572002"/>
                  <a:gd name="connsiteY355" fmla="*/ 281568 h 6858002"/>
                  <a:gd name="connsiteX356" fmla="*/ 3777498 w 4572002"/>
                  <a:gd name="connsiteY356" fmla="*/ 295415 h 6858002"/>
                  <a:gd name="connsiteX357" fmla="*/ 3777499 w 4572002"/>
                  <a:gd name="connsiteY357" fmla="*/ 295415 h 6858002"/>
                  <a:gd name="connsiteX358" fmla="*/ 3769073 w 4572002"/>
                  <a:gd name="connsiteY358" fmla="*/ 24486 h 6858002"/>
                  <a:gd name="connsiteX359" fmla="*/ 3766810 w 4572002"/>
                  <a:gd name="connsiteY359" fmla="*/ 74129 h 6858002"/>
                  <a:gd name="connsiteX360" fmla="*/ 3772734 w 4572002"/>
                  <a:gd name="connsiteY360" fmla="*/ 125861 h 6858002"/>
                  <a:gd name="connsiteX361" fmla="*/ 3777129 w 4572002"/>
                  <a:gd name="connsiteY361" fmla="*/ 153387 h 6858002"/>
                  <a:gd name="connsiteX362" fmla="*/ 3785402 w 4572002"/>
                  <a:gd name="connsiteY362" fmla="*/ 228944 h 6858002"/>
                  <a:gd name="connsiteX363" fmla="*/ 3780943 w 4572002"/>
                  <a:gd name="connsiteY363" fmla="*/ 177271 h 6858002"/>
                  <a:gd name="connsiteX364" fmla="*/ 3777129 w 4572002"/>
                  <a:gd name="connsiteY364" fmla="*/ 153387 h 6858002"/>
                  <a:gd name="connsiteX365" fmla="*/ 3776930 w 4572002"/>
                  <a:gd name="connsiteY365" fmla="*/ 151569 h 6858002"/>
                  <a:gd name="connsiteX366" fmla="*/ 3766811 w 4572002"/>
                  <a:gd name="connsiteY366" fmla="*/ 74129 h 6858002"/>
                  <a:gd name="connsiteX367" fmla="*/ 3766492 w 4572002"/>
                  <a:gd name="connsiteY367" fmla="*/ 0 h 6858002"/>
                  <a:gd name="connsiteX368" fmla="*/ 4230600 w 4572002"/>
                  <a:gd name="connsiteY368" fmla="*/ 0 h 6858002"/>
                  <a:gd name="connsiteX369" fmla="*/ 4229473 w 4572002"/>
                  <a:gd name="connsiteY369" fmla="*/ 2817 h 6858002"/>
                  <a:gd name="connsiteX370" fmla="*/ 4215375 w 4572002"/>
                  <a:gd name="connsiteY370" fmla="*/ 63587 h 6858002"/>
                  <a:gd name="connsiteX371" fmla="*/ 4201468 w 4572002"/>
                  <a:gd name="connsiteY371" fmla="*/ 176939 h 6858002"/>
                  <a:gd name="connsiteX372" fmla="*/ 4193466 w 4572002"/>
                  <a:gd name="connsiteY372" fmla="*/ 200182 h 6858002"/>
                  <a:gd name="connsiteX373" fmla="*/ 4155554 w 4572002"/>
                  <a:gd name="connsiteY373" fmla="*/ 340774 h 6858002"/>
                  <a:gd name="connsiteX374" fmla="*/ 4156319 w 4572002"/>
                  <a:gd name="connsiteY374" fmla="*/ 453364 h 6858002"/>
                  <a:gd name="connsiteX375" fmla="*/ 4158033 w 4572002"/>
                  <a:gd name="connsiteY375" fmla="*/ 462126 h 6858002"/>
                  <a:gd name="connsiteX376" fmla="*/ 4170605 w 4572002"/>
                  <a:gd name="connsiteY376" fmla="*/ 505182 h 6858002"/>
                  <a:gd name="connsiteX377" fmla="*/ 4167177 w 4572002"/>
                  <a:gd name="connsiteY377" fmla="*/ 571860 h 6858002"/>
                  <a:gd name="connsiteX378" fmla="*/ 4149840 w 4572002"/>
                  <a:gd name="connsiteY378" fmla="*/ 617772 h 6858002"/>
                  <a:gd name="connsiteX379" fmla="*/ 4149078 w 4572002"/>
                  <a:gd name="connsiteY379" fmla="*/ 674923 h 6858002"/>
                  <a:gd name="connsiteX380" fmla="*/ 4159937 w 4572002"/>
                  <a:gd name="connsiteY380" fmla="*/ 740268 h 6858002"/>
                  <a:gd name="connsiteX381" fmla="*/ 4162223 w 4572002"/>
                  <a:gd name="connsiteY381" fmla="*/ 769605 h 6858002"/>
                  <a:gd name="connsiteX382" fmla="*/ 4184703 w 4572002"/>
                  <a:gd name="connsiteY382" fmla="*/ 850189 h 6858002"/>
                  <a:gd name="connsiteX383" fmla="*/ 4179179 w 4572002"/>
                  <a:gd name="connsiteY383" fmla="*/ 898198 h 6858002"/>
                  <a:gd name="connsiteX384" fmla="*/ 4164319 w 4572002"/>
                  <a:gd name="connsiteY384" fmla="*/ 945444 h 6858002"/>
                  <a:gd name="connsiteX385" fmla="*/ 4150030 w 4572002"/>
                  <a:gd name="connsiteY385" fmla="*/ 975733 h 6858002"/>
                  <a:gd name="connsiteX386" fmla="*/ 4139934 w 4572002"/>
                  <a:gd name="connsiteY386" fmla="*/ 1036887 h 6858002"/>
                  <a:gd name="connsiteX387" fmla="*/ 4141458 w 4572002"/>
                  <a:gd name="connsiteY387" fmla="*/ 1048125 h 6858002"/>
                  <a:gd name="connsiteX388" fmla="*/ 4154032 w 4572002"/>
                  <a:gd name="connsiteY388" fmla="*/ 1230633 h 6858002"/>
                  <a:gd name="connsiteX389" fmla="*/ 4174225 w 4572002"/>
                  <a:gd name="connsiteY389" fmla="*/ 1303024 h 6858002"/>
                  <a:gd name="connsiteX390" fmla="*/ 4176701 w 4572002"/>
                  <a:gd name="connsiteY390" fmla="*/ 1318456 h 6858002"/>
                  <a:gd name="connsiteX391" fmla="*/ 4199372 w 4572002"/>
                  <a:gd name="connsiteY391" fmla="*/ 1472575 h 6858002"/>
                  <a:gd name="connsiteX392" fmla="*/ 4200325 w 4572002"/>
                  <a:gd name="connsiteY392" fmla="*/ 1489720 h 6858002"/>
                  <a:gd name="connsiteX393" fmla="*/ 4196324 w 4572002"/>
                  <a:gd name="connsiteY393" fmla="*/ 1537537 h 6858002"/>
                  <a:gd name="connsiteX394" fmla="*/ 4237474 w 4572002"/>
                  <a:gd name="connsiteY394" fmla="*/ 1650317 h 6858002"/>
                  <a:gd name="connsiteX395" fmla="*/ 4251572 w 4572002"/>
                  <a:gd name="connsiteY395" fmla="*/ 1763287 h 6858002"/>
                  <a:gd name="connsiteX396" fmla="*/ 4251380 w 4572002"/>
                  <a:gd name="connsiteY396" fmla="*/ 1825393 h 6858002"/>
                  <a:gd name="connsiteX397" fmla="*/ 4261478 w 4572002"/>
                  <a:gd name="connsiteY397" fmla="*/ 1869780 h 6858002"/>
                  <a:gd name="connsiteX398" fmla="*/ 4292149 w 4572002"/>
                  <a:gd name="connsiteY398" fmla="*/ 1978940 h 6858002"/>
                  <a:gd name="connsiteX399" fmla="*/ 4296911 w 4572002"/>
                  <a:gd name="connsiteY399" fmla="*/ 2030378 h 6858002"/>
                  <a:gd name="connsiteX400" fmla="*/ 4307201 w 4572002"/>
                  <a:gd name="connsiteY400" fmla="*/ 2085054 h 6858002"/>
                  <a:gd name="connsiteX401" fmla="*/ 4353302 w 4572002"/>
                  <a:gd name="connsiteY401" fmla="*/ 2220312 h 6858002"/>
                  <a:gd name="connsiteX402" fmla="*/ 4350636 w 4572002"/>
                  <a:gd name="connsiteY402" fmla="*/ 2330806 h 6858002"/>
                  <a:gd name="connsiteX403" fmla="*/ 4351206 w 4572002"/>
                  <a:gd name="connsiteY403" fmla="*/ 2401292 h 6858002"/>
                  <a:gd name="connsiteX404" fmla="*/ 4366446 w 4572002"/>
                  <a:gd name="connsiteY404" fmla="*/ 2485307 h 6858002"/>
                  <a:gd name="connsiteX405" fmla="*/ 4388736 w 4572002"/>
                  <a:gd name="connsiteY405" fmla="*/ 2554079 h 6858002"/>
                  <a:gd name="connsiteX406" fmla="*/ 4406453 w 4572002"/>
                  <a:gd name="connsiteY406" fmla="*/ 2649143 h 6858002"/>
                  <a:gd name="connsiteX407" fmla="*/ 4440554 w 4572002"/>
                  <a:gd name="connsiteY407" fmla="*/ 2743826 h 6858002"/>
                  <a:gd name="connsiteX408" fmla="*/ 4466653 w 4572002"/>
                  <a:gd name="connsiteY408" fmla="*/ 2809930 h 6858002"/>
                  <a:gd name="connsiteX409" fmla="*/ 4489705 w 4572002"/>
                  <a:gd name="connsiteY409" fmla="*/ 2901943 h 6858002"/>
                  <a:gd name="connsiteX410" fmla="*/ 4505897 w 4572002"/>
                  <a:gd name="connsiteY410" fmla="*/ 3042728 h 6858002"/>
                  <a:gd name="connsiteX411" fmla="*/ 4507613 w 4572002"/>
                  <a:gd name="connsiteY411" fmla="*/ 3107500 h 6858002"/>
                  <a:gd name="connsiteX412" fmla="*/ 4545521 w 4572002"/>
                  <a:gd name="connsiteY412" fmla="*/ 3209993 h 6858002"/>
                  <a:gd name="connsiteX413" fmla="*/ 4563811 w 4572002"/>
                  <a:gd name="connsiteY413" fmla="*/ 3253809 h 6858002"/>
                  <a:gd name="connsiteX414" fmla="*/ 4548570 w 4572002"/>
                  <a:gd name="connsiteY414" fmla="*/ 3293244 h 6858002"/>
                  <a:gd name="connsiteX415" fmla="*/ 4531043 w 4572002"/>
                  <a:gd name="connsiteY415" fmla="*/ 3318771 h 6858002"/>
                  <a:gd name="connsiteX416" fmla="*/ 4545904 w 4572002"/>
                  <a:gd name="connsiteY416" fmla="*/ 3399546 h 6858002"/>
                  <a:gd name="connsiteX417" fmla="*/ 4561524 w 4572002"/>
                  <a:gd name="connsiteY417" fmla="*/ 3485275 h 6858002"/>
                  <a:gd name="connsiteX418" fmla="*/ 4572002 w 4572002"/>
                  <a:gd name="connsiteY418" fmla="*/ 3546617 h 6858002"/>
                  <a:gd name="connsiteX419" fmla="*/ 4563620 w 4572002"/>
                  <a:gd name="connsiteY419" fmla="*/ 3623201 h 6858002"/>
                  <a:gd name="connsiteX420" fmla="*/ 4560192 w 4572002"/>
                  <a:gd name="connsiteY420" fmla="*/ 3683591 h 6858002"/>
                  <a:gd name="connsiteX421" fmla="*/ 4550476 w 4572002"/>
                  <a:gd name="connsiteY421" fmla="*/ 3732361 h 6858002"/>
                  <a:gd name="connsiteX422" fmla="*/ 4544759 w 4572002"/>
                  <a:gd name="connsiteY422" fmla="*/ 3749506 h 6858002"/>
                  <a:gd name="connsiteX423" fmla="*/ 4500182 w 4572002"/>
                  <a:gd name="connsiteY423" fmla="*/ 3885338 h 6858002"/>
                  <a:gd name="connsiteX424" fmla="*/ 4464557 w 4572002"/>
                  <a:gd name="connsiteY424" fmla="*/ 4030503 h 6858002"/>
                  <a:gd name="connsiteX425" fmla="*/ 4487039 w 4572002"/>
                  <a:gd name="connsiteY425" fmla="*/ 4124614 h 6858002"/>
                  <a:gd name="connsiteX426" fmla="*/ 4486656 w 4572002"/>
                  <a:gd name="connsiteY426" fmla="*/ 4159667 h 6858002"/>
                  <a:gd name="connsiteX427" fmla="*/ 4491801 w 4572002"/>
                  <a:gd name="connsiteY427" fmla="*/ 4320837 h 6858002"/>
                  <a:gd name="connsiteX428" fmla="*/ 4497325 w 4572002"/>
                  <a:gd name="connsiteY428" fmla="*/ 4349222 h 6858002"/>
                  <a:gd name="connsiteX429" fmla="*/ 4474653 w 4572002"/>
                  <a:gd name="connsiteY429" fmla="*/ 4502579 h 6858002"/>
                  <a:gd name="connsiteX430" fmla="*/ 4470844 w 4572002"/>
                  <a:gd name="connsiteY430" fmla="*/ 4558207 h 6858002"/>
                  <a:gd name="connsiteX431" fmla="*/ 4464557 w 4572002"/>
                  <a:gd name="connsiteY431" fmla="*/ 4609452 h 6858002"/>
                  <a:gd name="connsiteX432" fmla="*/ 4463033 w 4572002"/>
                  <a:gd name="connsiteY432" fmla="*/ 4681083 h 6858002"/>
                  <a:gd name="connsiteX433" fmla="*/ 4465891 w 4572002"/>
                  <a:gd name="connsiteY433" fmla="*/ 4755381 h 6858002"/>
                  <a:gd name="connsiteX434" fmla="*/ 4465319 w 4572002"/>
                  <a:gd name="connsiteY434" fmla="*/ 4838250 h 6858002"/>
                  <a:gd name="connsiteX435" fmla="*/ 4460367 w 4572002"/>
                  <a:gd name="connsiteY435" fmla="*/ 4871019 h 6858002"/>
                  <a:gd name="connsiteX436" fmla="*/ 4463795 w 4572002"/>
                  <a:gd name="connsiteY436" fmla="*/ 4959602 h 6858002"/>
                  <a:gd name="connsiteX437" fmla="*/ 4458082 w 4572002"/>
                  <a:gd name="connsiteY437" fmla="*/ 5006086 h 6858002"/>
                  <a:gd name="connsiteX438" fmla="*/ 4456937 w 4572002"/>
                  <a:gd name="connsiteY438" fmla="*/ 5082670 h 6858002"/>
                  <a:gd name="connsiteX439" fmla="*/ 4455603 w 4572002"/>
                  <a:gd name="connsiteY439" fmla="*/ 5107627 h 6858002"/>
                  <a:gd name="connsiteX440" fmla="*/ 4454840 w 4572002"/>
                  <a:gd name="connsiteY440" fmla="*/ 5129916 h 6858002"/>
                  <a:gd name="connsiteX441" fmla="*/ 4470464 w 4572002"/>
                  <a:gd name="connsiteY441" fmla="*/ 5206308 h 6858002"/>
                  <a:gd name="connsiteX442" fmla="*/ 4471415 w 4572002"/>
                  <a:gd name="connsiteY442" fmla="*/ 5274129 h 6858002"/>
                  <a:gd name="connsiteX443" fmla="*/ 4483990 w 4572002"/>
                  <a:gd name="connsiteY443" fmla="*/ 5393005 h 6858002"/>
                  <a:gd name="connsiteX444" fmla="*/ 4479607 w 4572002"/>
                  <a:gd name="connsiteY444" fmla="*/ 5419295 h 6858002"/>
                  <a:gd name="connsiteX445" fmla="*/ 4477894 w 4572002"/>
                  <a:gd name="connsiteY445" fmla="*/ 5501594 h 6858002"/>
                  <a:gd name="connsiteX446" fmla="*/ 4476560 w 4572002"/>
                  <a:gd name="connsiteY446" fmla="*/ 5548460 h 6858002"/>
                  <a:gd name="connsiteX447" fmla="*/ 4485703 w 4572002"/>
                  <a:gd name="connsiteY447" fmla="*/ 5606372 h 6858002"/>
                  <a:gd name="connsiteX448" fmla="*/ 4505134 w 4572002"/>
                  <a:gd name="connsiteY448" fmla="*/ 5706959 h 6858002"/>
                  <a:gd name="connsiteX449" fmla="*/ 4508183 w 4572002"/>
                  <a:gd name="connsiteY449" fmla="*/ 5733440 h 6858002"/>
                  <a:gd name="connsiteX450" fmla="*/ 4517519 w 4572002"/>
                  <a:gd name="connsiteY450" fmla="*/ 5781830 h 6858002"/>
                  <a:gd name="connsiteX451" fmla="*/ 4519234 w 4572002"/>
                  <a:gd name="connsiteY451" fmla="*/ 5790592 h 6858002"/>
                  <a:gd name="connsiteX452" fmla="*/ 4542855 w 4572002"/>
                  <a:gd name="connsiteY452" fmla="*/ 5864318 h 6858002"/>
                  <a:gd name="connsiteX453" fmla="*/ 4544759 w 4572002"/>
                  <a:gd name="connsiteY453" fmla="*/ 5902610 h 6858002"/>
                  <a:gd name="connsiteX454" fmla="*/ 4544951 w 4572002"/>
                  <a:gd name="connsiteY454" fmla="*/ 6012723 h 6858002"/>
                  <a:gd name="connsiteX455" fmla="*/ 4541332 w 4572002"/>
                  <a:gd name="connsiteY455" fmla="*/ 6059397 h 6858002"/>
                  <a:gd name="connsiteX456" fmla="*/ 4527426 w 4572002"/>
                  <a:gd name="connsiteY456" fmla="*/ 6171605 h 6858002"/>
                  <a:gd name="connsiteX457" fmla="*/ 4520568 w 4572002"/>
                  <a:gd name="connsiteY457" fmla="*/ 6242093 h 6858002"/>
                  <a:gd name="connsiteX458" fmla="*/ 4509706 w 4572002"/>
                  <a:gd name="connsiteY458" fmla="*/ 6323058 h 6858002"/>
                  <a:gd name="connsiteX459" fmla="*/ 4502848 w 4572002"/>
                  <a:gd name="connsiteY459" fmla="*/ 6415833 h 6858002"/>
                  <a:gd name="connsiteX460" fmla="*/ 4482084 w 4572002"/>
                  <a:gd name="connsiteY460" fmla="*/ 6584812 h 6858002"/>
                  <a:gd name="connsiteX461" fmla="*/ 4460557 w 4572002"/>
                  <a:gd name="connsiteY461" fmla="*/ 6748458 h 6858002"/>
                  <a:gd name="connsiteX462" fmla="*/ 4441507 w 4572002"/>
                  <a:gd name="connsiteY462" fmla="*/ 6815516 h 6858002"/>
                  <a:gd name="connsiteX463" fmla="*/ 4431806 w 4572002"/>
                  <a:gd name="connsiteY463" fmla="*/ 6858001 h 6858002"/>
                  <a:gd name="connsiteX464" fmla="*/ 4259554 w 4572002"/>
                  <a:gd name="connsiteY464" fmla="*/ 6858001 h 6858002"/>
                  <a:gd name="connsiteX465" fmla="*/ 4259554 w 4572002"/>
                  <a:gd name="connsiteY465" fmla="*/ 6858002 h 6858002"/>
                  <a:gd name="connsiteX466" fmla="*/ 0 w 4572002"/>
                  <a:gd name="connsiteY466" fmla="*/ 6858002 h 6858002"/>
                  <a:gd name="connsiteX467" fmla="*/ 0 w 4572002"/>
                  <a:gd name="connsiteY467" fmla="*/ 2 h 6858002"/>
                  <a:gd name="connsiteX468" fmla="*/ 3766492 w 4572002"/>
                  <a:gd name="connsiteY468" fmla="*/ 1 h 6858002"/>
                  <a:gd name="connsiteX469" fmla="*/ 3769210 w 4572002"/>
                  <a:gd name="connsiteY469" fmla="*/ 21486 h 6858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Lst>
                <a:rect l="l" t="t" r="r" b="b"/>
                <a:pathLst>
                  <a:path w="4572002" h="6858002">
                    <a:moveTo>
                      <a:pt x="4214994" y="6564620"/>
                    </a:moveTo>
                    <a:lnTo>
                      <a:pt x="4214994" y="6564621"/>
                    </a:lnTo>
                    <a:cubicBezTo>
                      <a:pt x="4225281" y="6575479"/>
                      <a:pt x="4231378" y="6582147"/>
                      <a:pt x="4237474" y="6588626"/>
                    </a:cubicBezTo>
                    <a:lnTo>
                      <a:pt x="4254096" y="6625225"/>
                    </a:lnTo>
                    <a:lnTo>
                      <a:pt x="4247001" y="6662540"/>
                    </a:lnTo>
                    <a:lnTo>
                      <a:pt x="4247000" y="6662541"/>
                    </a:lnTo>
                    <a:lnTo>
                      <a:pt x="4246999" y="6662544"/>
                    </a:lnTo>
                    <a:lnTo>
                      <a:pt x="4235550" y="6683027"/>
                    </a:lnTo>
                    <a:lnTo>
                      <a:pt x="4232403" y="6702976"/>
                    </a:lnTo>
                    <a:lnTo>
                      <a:pt x="4232403" y="6702977"/>
                    </a:lnTo>
                    <a:cubicBezTo>
                      <a:pt x="4232808" y="6716169"/>
                      <a:pt x="4237951" y="6729219"/>
                      <a:pt x="4246238" y="6742553"/>
                    </a:cubicBezTo>
                    <a:lnTo>
                      <a:pt x="4246239" y="6742555"/>
                    </a:lnTo>
                    <a:lnTo>
                      <a:pt x="4265716" y="6812062"/>
                    </a:lnTo>
                    <a:lnTo>
                      <a:pt x="4265717" y="6812064"/>
                    </a:lnTo>
                    <a:lnTo>
                      <a:pt x="4265717" y="6812063"/>
                    </a:lnTo>
                    <a:lnTo>
                      <a:pt x="4265716" y="6812062"/>
                    </a:lnTo>
                    <a:lnTo>
                      <a:pt x="4260942" y="6776800"/>
                    </a:lnTo>
                    <a:lnTo>
                      <a:pt x="4246239" y="6742555"/>
                    </a:lnTo>
                    <a:lnTo>
                      <a:pt x="4246238" y="6742552"/>
                    </a:lnTo>
                    <a:lnTo>
                      <a:pt x="4232403" y="6702976"/>
                    </a:lnTo>
                    <a:lnTo>
                      <a:pt x="4246999" y="6662544"/>
                    </a:lnTo>
                    <a:lnTo>
                      <a:pt x="4247000" y="6662542"/>
                    </a:lnTo>
                    <a:lnTo>
                      <a:pt x="4247001" y="6662540"/>
                    </a:lnTo>
                    <a:lnTo>
                      <a:pt x="4254084" y="6645552"/>
                    </a:lnTo>
                    <a:lnTo>
                      <a:pt x="4254096" y="6625225"/>
                    </a:lnTo>
                    <a:lnTo>
                      <a:pt x="4254096" y="6625224"/>
                    </a:lnTo>
                    <a:cubicBezTo>
                      <a:pt x="4252000" y="6611341"/>
                      <a:pt x="4245951" y="6597578"/>
                      <a:pt x="4237474" y="6588625"/>
                    </a:cubicBezTo>
                    <a:close/>
                    <a:moveTo>
                      <a:pt x="4295315" y="6438981"/>
                    </a:moveTo>
                    <a:lnTo>
                      <a:pt x="4275385" y="6463840"/>
                    </a:lnTo>
                    <a:lnTo>
                      <a:pt x="4275382" y="6463849"/>
                    </a:lnTo>
                    <a:lnTo>
                      <a:pt x="4261587" y="6513012"/>
                    </a:lnTo>
                    <a:lnTo>
                      <a:pt x="4242781" y="6546194"/>
                    </a:lnTo>
                    <a:lnTo>
                      <a:pt x="4242781" y="6546195"/>
                    </a:lnTo>
                    <a:lnTo>
                      <a:pt x="4259120" y="6521804"/>
                    </a:lnTo>
                    <a:lnTo>
                      <a:pt x="4261587" y="6513012"/>
                    </a:lnTo>
                    <a:lnTo>
                      <a:pt x="4264398" y="6508052"/>
                    </a:lnTo>
                    <a:lnTo>
                      <a:pt x="4275382" y="6463849"/>
                    </a:lnTo>
                    <a:lnTo>
                      <a:pt x="4275385" y="6463841"/>
                    </a:lnTo>
                    <a:cubicBezTo>
                      <a:pt x="4278336" y="6451650"/>
                      <a:pt x="4285813" y="6444077"/>
                      <a:pt x="4295315" y="6438981"/>
                    </a:cubicBezTo>
                    <a:close/>
                    <a:moveTo>
                      <a:pt x="4381289" y="6365204"/>
                    </a:moveTo>
                    <a:lnTo>
                      <a:pt x="4380008" y="6387910"/>
                    </a:lnTo>
                    <a:lnTo>
                      <a:pt x="4378243" y="6391549"/>
                    </a:lnTo>
                    <a:lnTo>
                      <a:pt x="4370589" y="6407332"/>
                    </a:lnTo>
                    <a:lnTo>
                      <a:pt x="4370589" y="6407333"/>
                    </a:lnTo>
                    <a:lnTo>
                      <a:pt x="4378243" y="6391549"/>
                    </a:lnTo>
                    <a:lnTo>
                      <a:pt x="4380008" y="6387910"/>
                    </a:lnTo>
                    <a:close/>
                    <a:moveTo>
                      <a:pt x="4142220" y="4221391"/>
                    </a:moveTo>
                    <a:lnTo>
                      <a:pt x="4142220" y="4221392"/>
                    </a:lnTo>
                    <a:cubicBezTo>
                      <a:pt x="4142982" y="4232061"/>
                      <a:pt x="4143172" y="4243873"/>
                      <a:pt x="4147936" y="4253015"/>
                    </a:cubicBezTo>
                    <a:cubicBezTo>
                      <a:pt x="4160129" y="4277402"/>
                      <a:pt x="4175749" y="4300071"/>
                      <a:pt x="4187752" y="4324646"/>
                    </a:cubicBezTo>
                    <a:lnTo>
                      <a:pt x="4196706" y="4363891"/>
                    </a:lnTo>
                    <a:lnTo>
                      <a:pt x="4195944" y="4482004"/>
                    </a:lnTo>
                    <a:cubicBezTo>
                      <a:pt x="4193276" y="4546776"/>
                      <a:pt x="4192704" y="4612500"/>
                      <a:pt x="4135934" y="4659174"/>
                    </a:cubicBezTo>
                    <a:cubicBezTo>
                      <a:pt x="4131362" y="4662986"/>
                      <a:pt x="4128694" y="4671176"/>
                      <a:pt x="4127932" y="4677655"/>
                    </a:cubicBezTo>
                    <a:cubicBezTo>
                      <a:pt x="4124313" y="4707564"/>
                      <a:pt x="4123931" y="4738235"/>
                      <a:pt x="4118025" y="4767764"/>
                    </a:cubicBezTo>
                    <a:cubicBezTo>
                      <a:pt x="4115644" y="4779575"/>
                      <a:pt x="4114835" y="4790387"/>
                      <a:pt x="4116716" y="4800483"/>
                    </a:cubicBezTo>
                    <a:lnTo>
                      <a:pt x="4116716" y="4800484"/>
                    </a:lnTo>
                    <a:cubicBezTo>
                      <a:pt x="4118597" y="4810581"/>
                      <a:pt x="4123170" y="4819964"/>
                      <a:pt x="4131552" y="4828917"/>
                    </a:cubicBezTo>
                    <a:lnTo>
                      <a:pt x="4153733" y="4863343"/>
                    </a:lnTo>
                    <a:lnTo>
                      <a:pt x="4161262" y="4889275"/>
                    </a:lnTo>
                    <a:lnTo>
                      <a:pt x="4159557" y="4912168"/>
                    </a:lnTo>
                    <a:cubicBezTo>
                      <a:pt x="4157842" y="4919978"/>
                      <a:pt x="4157485" y="4927122"/>
                      <a:pt x="4158155" y="4933804"/>
                    </a:cubicBezTo>
                    <a:lnTo>
                      <a:pt x="4158155" y="4933805"/>
                    </a:lnTo>
                    <a:lnTo>
                      <a:pt x="4162914" y="4952673"/>
                    </a:lnTo>
                    <a:lnTo>
                      <a:pt x="4165707" y="4957454"/>
                    </a:lnTo>
                    <a:lnTo>
                      <a:pt x="4166985" y="4961456"/>
                    </a:lnTo>
                    <a:cubicBezTo>
                      <a:pt x="4171496" y="4970097"/>
                      <a:pt x="4177202" y="4978394"/>
                      <a:pt x="4182989" y="4987038"/>
                    </a:cubicBezTo>
                    <a:cubicBezTo>
                      <a:pt x="4194228" y="5003802"/>
                      <a:pt x="4208326" y="5022853"/>
                      <a:pt x="4209468" y="5041522"/>
                    </a:cubicBezTo>
                    <a:cubicBezTo>
                      <a:pt x="4210087" y="5052096"/>
                      <a:pt x="4213005" y="5062300"/>
                      <a:pt x="4216684" y="5072376"/>
                    </a:cubicBezTo>
                    <a:lnTo>
                      <a:pt x="4222587" y="5087441"/>
                    </a:lnTo>
                    <a:lnTo>
                      <a:pt x="4235615" y="5133220"/>
                    </a:lnTo>
                    <a:lnTo>
                      <a:pt x="4235616" y="5133225"/>
                    </a:lnTo>
                    <a:lnTo>
                      <a:pt x="4228901" y="5166113"/>
                    </a:lnTo>
                    <a:lnTo>
                      <a:pt x="4228901" y="5166114"/>
                    </a:lnTo>
                    <a:cubicBezTo>
                      <a:pt x="4228139" y="5167638"/>
                      <a:pt x="4228712" y="5169781"/>
                      <a:pt x="4229593" y="5172091"/>
                    </a:cubicBezTo>
                    <a:lnTo>
                      <a:pt x="4232139" y="5179068"/>
                    </a:lnTo>
                    <a:cubicBezTo>
                      <a:pt x="4235759" y="5196595"/>
                      <a:pt x="4235807" y="5213598"/>
                      <a:pt x="4231973" y="5229434"/>
                    </a:cubicBezTo>
                    <a:lnTo>
                      <a:pt x="4225669" y="5241089"/>
                    </a:lnTo>
                    <a:lnTo>
                      <a:pt x="4208517" y="5272796"/>
                    </a:lnTo>
                    <a:cubicBezTo>
                      <a:pt x="4196871" y="5285441"/>
                      <a:pt x="4189165" y="5298595"/>
                      <a:pt x="4184613" y="5312288"/>
                    </a:cubicBezTo>
                    <a:lnTo>
                      <a:pt x="4183557" y="5321350"/>
                    </a:lnTo>
                    <a:lnTo>
                      <a:pt x="4181083" y="5326163"/>
                    </a:lnTo>
                    <a:lnTo>
                      <a:pt x="4179637" y="5355014"/>
                    </a:lnTo>
                    <a:lnTo>
                      <a:pt x="4179637" y="5355015"/>
                    </a:lnTo>
                    <a:cubicBezTo>
                      <a:pt x="4180286" y="5364883"/>
                      <a:pt x="4181989" y="5375003"/>
                      <a:pt x="4184513" y="5385385"/>
                    </a:cubicBezTo>
                    <a:cubicBezTo>
                      <a:pt x="4187752" y="5398722"/>
                      <a:pt x="4190038" y="5412058"/>
                      <a:pt x="4192704" y="5425583"/>
                    </a:cubicBezTo>
                    <a:cubicBezTo>
                      <a:pt x="4196514" y="5443871"/>
                      <a:pt x="4200516" y="5462352"/>
                      <a:pt x="4204327" y="5480638"/>
                    </a:cubicBezTo>
                    <a:lnTo>
                      <a:pt x="4208850" y="5507668"/>
                    </a:lnTo>
                    <a:lnTo>
                      <a:pt x="4198232" y="5531692"/>
                    </a:lnTo>
                    <a:lnTo>
                      <a:pt x="4198231" y="5531693"/>
                    </a:lnTo>
                    <a:cubicBezTo>
                      <a:pt x="4191181" y="5537600"/>
                      <a:pt x="4187989" y="5542649"/>
                      <a:pt x="4188085" y="5547578"/>
                    </a:cubicBezTo>
                    <a:lnTo>
                      <a:pt x="4188085" y="5547579"/>
                    </a:lnTo>
                    <a:cubicBezTo>
                      <a:pt x="4188180" y="5552508"/>
                      <a:pt x="4191562" y="5557318"/>
                      <a:pt x="4197659" y="5562747"/>
                    </a:cubicBezTo>
                    <a:cubicBezTo>
                      <a:pt x="4240332" y="5600468"/>
                      <a:pt x="4267003" y="5646190"/>
                      <a:pt x="4268907" y="5704484"/>
                    </a:cubicBezTo>
                    <a:cubicBezTo>
                      <a:pt x="4269289" y="5716486"/>
                      <a:pt x="4271954" y="5728679"/>
                      <a:pt x="4274812" y="5740489"/>
                    </a:cubicBezTo>
                    <a:cubicBezTo>
                      <a:pt x="4276527" y="5747729"/>
                      <a:pt x="4278433" y="5756494"/>
                      <a:pt x="4283578" y="5760874"/>
                    </a:cubicBezTo>
                    <a:cubicBezTo>
                      <a:pt x="4322821" y="5794975"/>
                      <a:pt x="4350063" y="5837458"/>
                      <a:pt x="4371973" y="5883752"/>
                    </a:cubicBezTo>
                    <a:lnTo>
                      <a:pt x="4371974" y="5883757"/>
                    </a:lnTo>
                    <a:lnTo>
                      <a:pt x="4389877" y="5935946"/>
                    </a:lnTo>
                    <a:lnTo>
                      <a:pt x="4389878" y="5935950"/>
                    </a:lnTo>
                    <a:lnTo>
                      <a:pt x="4386259" y="5993290"/>
                    </a:lnTo>
                    <a:lnTo>
                      <a:pt x="4386259" y="5993291"/>
                    </a:lnTo>
                    <a:cubicBezTo>
                      <a:pt x="4385116" y="6004531"/>
                      <a:pt x="4385306" y="6017485"/>
                      <a:pt x="4379782" y="6026440"/>
                    </a:cubicBezTo>
                    <a:cubicBezTo>
                      <a:pt x="4362445" y="6054825"/>
                      <a:pt x="4343778" y="6082258"/>
                      <a:pt x="4323583" y="6108738"/>
                    </a:cubicBezTo>
                    <a:cubicBezTo>
                      <a:pt x="4314914" y="6120074"/>
                      <a:pt x="4309961" y="6126884"/>
                      <a:pt x="4309890" y="6133314"/>
                    </a:cubicBezTo>
                    <a:lnTo>
                      <a:pt x="4309890" y="6133315"/>
                    </a:lnTo>
                    <a:lnTo>
                      <a:pt x="4313591" y="6143190"/>
                    </a:lnTo>
                    <a:lnTo>
                      <a:pt x="4325486" y="6155600"/>
                    </a:lnTo>
                    <a:lnTo>
                      <a:pt x="4325488" y="6155603"/>
                    </a:lnTo>
                    <a:cubicBezTo>
                      <a:pt x="4347778" y="6175798"/>
                      <a:pt x="4359398" y="6200945"/>
                      <a:pt x="4364160" y="6228757"/>
                    </a:cubicBezTo>
                    <a:lnTo>
                      <a:pt x="4381497" y="6361540"/>
                    </a:lnTo>
                    <a:lnTo>
                      <a:pt x="4381497" y="6361539"/>
                    </a:lnTo>
                    <a:cubicBezTo>
                      <a:pt x="4377877" y="6317151"/>
                      <a:pt x="4371590" y="6272764"/>
                      <a:pt x="4364160" y="6228756"/>
                    </a:cubicBezTo>
                    <a:cubicBezTo>
                      <a:pt x="4359398" y="6200944"/>
                      <a:pt x="4347778" y="6175797"/>
                      <a:pt x="4325488" y="6155602"/>
                    </a:cubicBezTo>
                    <a:lnTo>
                      <a:pt x="4325486" y="6155600"/>
                    </a:lnTo>
                    <a:lnTo>
                      <a:pt x="4309890" y="6133315"/>
                    </a:lnTo>
                    <a:lnTo>
                      <a:pt x="4323583" y="6108739"/>
                    </a:lnTo>
                    <a:cubicBezTo>
                      <a:pt x="4343778" y="6082259"/>
                      <a:pt x="4362445" y="6054826"/>
                      <a:pt x="4379782" y="6026441"/>
                    </a:cubicBezTo>
                    <a:cubicBezTo>
                      <a:pt x="4385306" y="6017486"/>
                      <a:pt x="4385116" y="6004532"/>
                      <a:pt x="4386259" y="5993292"/>
                    </a:cubicBezTo>
                    <a:lnTo>
                      <a:pt x="4386259" y="5993290"/>
                    </a:lnTo>
                    <a:lnTo>
                      <a:pt x="4389712" y="5964477"/>
                    </a:lnTo>
                    <a:lnTo>
                      <a:pt x="4389878" y="5935950"/>
                    </a:lnTo>
                    <a:lnTo>
                      <a:pt x="4389878" y="5935949"/>
                    </a:lnTo>
                    <a:lnTo>
                      <a:pt x="4389877" y="5935946"/>
                    </a:lnTo>
                    <a:lnTo>
                      <a:pt x="4382997" y="5909351"/>
                    </a:lnTo>
                    <a:lnTo>
                      <a:pt x="4371974" y="5883757"/>
                    </a:lnTo>
                    <a:lnTo>
                      <a:pt x="4371973" y="5883751"/>
                    </a:lnTo>
                    <a:cubicBezTo>
                      <a:pt x="4350063" y="5837457"/>
                      <a:pt x="4322821" y="5794974"/>
                      <a:pt x="4283578" y="5760873"/>
                    </a:cubicBezTo>
                    <a:cubicBezTo>
                      <a:pt x="4278433" y="5756493"/>
                      <a:pt x="4276527" y="5747728"/>
                      <a:pt x="4274812" y="5740488"/>
                    </a:cubicBezTo>
                    <a:cubicBezTo>
                      <a:pt x="4271954" y="5728678"/>
                      <a:pt x="4269289" y="5716485"/>
                      <a:pt x="4268907" y="5704483"/>
                    </a:cubicBezTo>
                    <a:cubicBezTo>
                      <a:pt x="4267003" y="5646189"/>
                      <a:pt x="4240332" y="5600467"/>
                      <a:pt x="4197659" y="5562746"/>
                    </a:cubicBezTo>
                    <a:lnTo>
                      <a:pt x="4188085" y="5547578"/>
                    </a:lnTo>
                    <a:lnTo>
                      <a:pt x="4198231" y="5531694"/>
                    </a:lnTo>
                    <a:lnTo>
                      <a:pt x="4198232" y="5531692"/>
                    </a:lnTo>
                    <a:lnTo>
                      <a:pt x="4206630" y="5520422"/>
                    </a:lnTo>
                    <a:lnTo>
                      <a:pt x="4208850" y="5507668"/>
                    </a:lnTo>
                    <a:lnTo>
                      <a:pt x="4208850" y="5507667"/>
                    </a:lnTo>
                    <a:cubicBezTo>
                      <a:pt x="4208803" y="5498832"/>
                      <a:pt x="4206231" y="5489497"/>
                      <a:pt x="4204327" y="5480637"/>
                    </a:cubicBezTo>
                    <a:cubicBezTo>
                      <a:pt x="4200516" y="5462351"/>
                      <a:pt x="4196514" y="5443870"/>
                      <a:pt x="4192704" y="5425582"/>
                    </a:cubicBezTo>
                    <a:cubicBezTo>
                      <a:pt x="4190038" y="5412057"/>
                      <a:pt x="4187752" y="5398721"/>
                      <a:pt x="4184513" y="5385384"/>
                    </a:cubicBezTo>
                    <a:lnTo>
                      <a:pt x="4179637" y="5355014"/>
                    </a:lnTo>
                    <a:lnTo>
                      <a:pt x="4183557" y="5321350"/>
                    </a:lnTo>
                    <a:lnTo>
                      <a:pt x="4208517" y="5272797"/>
                    </a:lnTo>
                    <a:lnTo>
                      <a:pt x="4225669" y="5241089"/>
                    </a:lnTo>
                    <a:lnTo>
                      <a:pt x="4231973" y="5229433"/>
                    </a:lnTo>
                    <a:lnTo>
                      <a:pt x="4232139" y="5179068"/>
                    </a:lnTo>
                    <a:lnTo>
                      <a:pt x="4232139" y="5179067"/>
                    </a:lnTo>
                    <a:cubicBezTo>
                      <a:pt x="4231663" y="5176876"/>
                      <a:pt x="4230473" y="5174400"/>
                      <a:pt x="4229593" y="5172090"/>
                    </a:cubicBezTo>
                    <a:lnTo>
                      <a:pt x="4228901" y="5166114"/>
                    </a:lnTo>
                    <a:lnTo>
                      <a:pt x="4235616" y="5133225"/>
                    </a:lnTo>
                    <a:lnTo>
                      <a:pt x="4235616" y="5133224"/>
                    </a:lnTo>
                    <a:lnTo>
                      <a:pt x="4235615" y="5133220"/>
                    </a:lnTo>
                    <a:lnTo>
                      <a:pt x="4228473" y="5102461"/>
                    </a:lnTo>
                    <a:lnTo>
                      <a:pt x="4222587" y="5087441"/>
                    </a:lnTo>
                    <a:lnTo>
                      <a:pt x="4222582" y="5087423"/>
                    </a:lnTo>
                    <a:cubicBezTo>
                      <a:pt x="4216496" y="5072411"/>
                      <a:pt x="4210397" y="5057381"/>
                      <a:pt x="4209468" y="5041521"/>
                    </a:cubicBezTo>
                    <a:cubicBezTo>
                      <a:pt x="4208326" y="5022852"/>
                      <a:pt x="4194228" y="5003801"/>
                      <a:pt x="4182989" y="4987037"/>
                    </a:cubicBezTo>
                    <a:lnTo>
                      <a:pt x="4165707" y="4957454"/>
                    </a:lnTo>
                    <a:lnTo>
                      <a:pt x="4158155" y="4933805"/>
                    </a:lnTo>
                    <a:lnTo>
                      <a:pt x="4159557" y="4912169"/>
                    </a:lnTo>
                    <a:cubicBezTo>
                      <a:pt x="4161319" y="4904358"/>
                      <a:pt x="4161831" y="4896714"/>
                      <a:pt x="4161262" y="4889276"/>
                    </a:cubicBezTo>
                    <a:lnTo>
                      <a:pt x="4161262" y="4889275"/>
                    </a:lnTo>
                    <a:lnTo>
                      <a:pt x="4156484" y="4867614"/>
                    </a:lnTo>
                    <a:lnTo>
                      <a:pt x="4153733" y="4863343"/>
                    </a:lnTo>
                    <a:lnTo>
                      <a:pt x="4151983" y="4857317"/>
                    </a:lnTo>
                    <a:cubicBezTo>
                      <a:pt x="4146840" y="4847214"/>
                      <a:pt x="4139839" y="4837703"/>
                      <a:pt x="4131552" y="4828916"/>
                    </a:cubicBezTo>
                    <a:lnTo>
                      <a:pt x="4116716" y="4800483"/>
                    </a:lnTo>
                    <a:lnTo>
                      <a:pt x="4118025" y="4767765"/>
                    </a:lnTo>
                    <a:cubicBezTo>
                      <a:pt x="4123931" y="4738236"/>
                      <a:pt x="4124313" y="4707565"/>
                      <a:pt x="4127932" y="4677656"/>
                    </a:cubicBezTo>
                    <a:cubicBezTo>
                      <a:pt x="4128694" y="4671177"/>
                      <a:pt x="4131362" y="4662987"/>
                      <a:pt x="4135934" y="4659175"/>
                    </a:cubicBezTo>
                    <a:cubicBezTo>
                      <a:pt x="4192704" y="4612501"/>
                      <a:pt x="4193276" y="4546777"/>
                      <a:pt x="4195944" y="4482005"/>
                    </a:cubicBezTo>
                    <a:cubicBezTo>
                      <a:pt x="4197659" y="4442762"/>
                      <a:pt x="4197659" y="4403326"/>
                      <a:pt x="4196706" y="4363891"/>
                    </a:cubicBezTo>
                    <a:lnTo>
                      <a:pt x="4196706" y="4363890"/>
                    </a:lnTo>
                    <a:cubicBezTo>
                      <a:pt x="4196514" y="4350554"/>
                      <a:pt x="4193466" y="4336457"/>
                      <a:pt x="4187752" y="4324645"/>
                    </a:cubicBezTo>
                    <a:cubicBezTo>
                      <a:pt x="4175749" y="4300070"/>
                      <a:pt x="4160129" y="4277401"/>
                      <a:pt x="4147936" y="4253014"/>
                    </a:cubicBezTo>
                    <a:close/>
                    <a:moveTo>
                      <a:pt x="4211111" y="2836172"/>
                    </a:moveTo>
                    <a:lnTo>
                      <a:pt x="4202421" y="2848793"/>
                    </a:lnTo>
                    <a:cubicBezTo>
                      <a:pt x="4197421" y="2865010"/>
                      <a:pt x="4191562" y="2881307"/>
                      <a:pt x="4186816" y="2897785"/>
                    </a:cubicBezTo>
                    <a:lnTo>
                      <a:pt x="4185787" y="2903551"/>
                    </a:lnTo>
                    <a:lnTo>
                      <a:pt x="4182513" y="2914328"/>
                    </a:lnTo>
                    <a:lnTo>
                      <a:pt x="4177882" y="2947858"/>
                    </a:lnTo>
                    <a:lnTo>
                      <a:pt x="4177881" y="2947862"/>
                    </a:lnTo>
                    <a:lnTo>
                      <a:pt x="4177881" y="2947863"/>
                    </a:lnTo>
                    <a:cubicBezTo>
                      <a:pt x="4177512" y="2959157"/>
                      <a:pt x="4178512" y="2970576"/>
                      <a:pt x="4181465" y="2982149"/>
                    </a:cubicBezTo>
                    <a:lnTo>
                      <a:pt x="4193158" y="3077402"/>
                    </a:lnTo>
                    <a:lnTo>
                      <a:pt x="4180703" y="3172654"/>
                    </a:lnTo>
                    <a:cubicBezTo>
                      <a:pt x="4154794" y="3276480"/>
                      <a:pt x="4127362" y="3380305"/>
                      <a:pt x="4133076" y="3489467"/>
                    </a:cubicBezTo>
                    <a:cubicBezTo>
                      <a:pt x="4134028" y="3507563"/>
                      <a:pt x="4122407" y="3529090"/>
                      <a:pt x="4110977" y="3544713"/>
                    </a:cubicBezTo>
                    <a:cubicBezTo>
                      <a:pt x="4100119" y="3559668"/>
                      <a:pt x="4094260" y="3566812"/>
                      <a:pt x="4093355" y="3574408"/>
                    </a:cubicBezTo>
                    <a:lnTo>
                      <a:pt x="4093355" y="3574409"/>
                    </a:lnTo>
                    <a:cubicBezTo>
                      <a:pt x="4092450" y="3582005"/>
                      <a:pt x="4096499" y="3590054"/>
                      <a:pt x="4105453" y="3606818"/>
                    </a:cubicBezTo>
                    <a:cubicBezTo>
                      <a:pt x="4109835" y="3614820"/>
                      <a:pt x="4112501" y="3624726"/>
                      <a:pt x="4118979" y="3630633"/>
                    </a:cubicBezTo>
                    <a:lnTo>
                      <a:pt x="4136708" y="3654416"/>
                    </a:lnTo>
                    <a:lnTo>
                      <a:pt x="4140382" y="3668940"/>
                    </a:lnTo>
                    <a:lnTo>
                      <a:pt x="4143220" y="3680164"/>
                    </a:lnTo>
                    <a:lnTo>
                      <a:pt x="4139172" y="3734837"/>
                    </a:lnTo>
                    <a:lnTo>
                      <a:pt x="4139172" y="3734838"/>
                    </a:lnTo>
                    <a:cubicBezTo>
                      <a:pt x="4138220" y="3741316"/>
                      <a:pt x="4136886" y="3749126"/>
                      <a:pt x="4139554" y="3754653"/>
                    </a:cubicBezTo>
                    <a:lnTo>
                      <a:pt x="4145911" y="3789776"/>
                    </a:lnTo>
                    <a:lnTo>
                      <a:pt x="4130980" y="3822472"/>
                    </a:lnTo>
                    <a:cubicBezTo>
                      <a:pt x="4123932" y="3831902"/>
                      <a:pt x="4118312" y="3842046"/>
                      <a:pt x="4116645" y="3852619"/>
                    </a:cubicBezTo>
                    <a:lnTo>
                      <a:pt x="4116645" y="3852620"/>
                    </a:lnTo>
                    <a:lnTo>
                      <a:pt x="4117425" y="3868764"/>
                    </a:lnTo>
                    <a:lnTo>
                      <a:pt x="4126028" y="3885337"/>
                    </a:lnTo>
                    <a:lnTo>
                      <a:pt x="4126028" y="3885339"/>
                    </a:lnTo>
                    <a:cubicBezTo>
                      <a:pt x="4135744" y="3897722"/>
                      <a:pt x="4143150" y="3910319"/>
                      <a:pt x="4148409" y="3923125"/>
                    </a:cubicBezTo>
                    <a:lnTo>
                      <a:pt x="4157913" y="3962160"/>
                    </a:lnTo>
                    <a:lnTo>
                      <a:pt x="4142221" y="4043838"/>
                    </a:lnTo>
                    <a:lnTo>
                      <a:pt x="4142220" y="4043839"/>
                    </a:lnTo>
                    <a:cubicBezTo>
                      <a:pt x="4133457" y="4063842"/>
                      <a:pt x="4128075" y="4083702"/>
                      <a:pt x="4127099" y="4103825"/>
                    </a:cubicBezTo>
                    <a:lnTo>
                      <a:pt x="4127099" y="4103826"/>
                    </a:lnTo>
                    <a:lnTo>
                      <a:pt x="4129066" y="4134256"/>
                    </a:lnTo>
                    <a:lnTo>
                      <a:pt x="4138410" y="4165382"/>
                    </a:lnTo>
                    <a:lnTo>
                      <a:pt x="4138410" y="4165384"/>
                    </a:lnTo>
                    <a:lnTo>
                      <a:pt x="4142315" y="4192388"/>
                    </a:lnTo>
                    <a:lnTo>
                      <a:pt x="4142315" y="4192387"/>
                    </a:lnTo>
                    <a:cubicBezTo>
                      <a:pt x="4142411" y="4182767"/>
                      <a:pt x="4141839" y="4173480"/>
                      <a:pt x="4138410" y="4165383"/>
                    </a:cubicBezTo>
                    <a:lnTo>
                      <a:pt x="4138410" y="4165382"/>
                    </a:lnTo>
                    <a:lnTo>
                      <a:pt x="4127099" y="4103826"/>
                    </a:lnTo>
                    <a:lnTo>
                      <a:pt x="4142220" y="4043840"/>
                    </a:lnTo>
                    <a:lnTo>
                      <a:pt x="4142221" y="4043838"/>
                    </a:lnTo>
                    <a:lnTo>
                      <a:pt x="4155523" y="4002410"/>
                    </a:lnTo>
                    <a:lnTo>
                      <a:pt x="4157913" y="3962160"/>
                    </a:lnTo>
                    <a:lnTo>
                      <a:pt x="4157913" y="3962159"/>
                    </a:lnTo>
                    <a:cubicBezTo>
                      <a:pt x="4155651" y="3935727"/>
                      <a:pt x="4145460" y="3910104"/>
                      <a:pt x="4126028" y="3885338"/>
                    </a:cubicBezTo>
                    <a:lnTo>
                      <a:pt x="4126028" y="3885337"/>
                    </a:lnTo>
                    <a:lnTo>
                      <a:pt x="4116645" y="3852620"/>
                    </a:lnTo>
                    <a:lnTo>
                      <a:pt x="4130980" y="3822473"/>
                    </a:lnTo>
                    <a:cubicBezTo>
                      <a:pt x="4139172" y="3811614"/>
                      <a:pt x="4144316" y="3800897"/>
                      <a:pt x="4145911" y="3789777"/>
                    </a:cubicBezTo>
                    <a:lnTo>
                      <a:pt x="4145911" y="3789776"/>
                    </a:lnTo>
                    <a:cubicBezTo>
                      <a:pt x="4147507" y="3778655"/>
                      <a:pt x="4145554" y="3767130"/>
                      <a:pt x="4139554" y="3754652"/>
                    </a:cubicBezTo>
                    <a:lnTo>
                      <a:pt x="4139172" y="3734838"/>
                    </a:lnTo>
                    <a:lnTo>
                      <a:pt x="4143220" y="3680164"/>
                    </a:lnTo>
                    <a:lnTo>
                      <a:pt x="4143220" y="3680163"/>
                    </a:lnTo>
                    <a:lnTo>
                      <a:pt x="4140382" y="3668940"/>
                    </a:lnTo>
                    <a:lnTo>
                      <a:pt x="4136708" y="3654416"/>
                    </a:lnTo>
                    <a:lnTo>
                      <a:pt x="4136708" y="3654416"/>
                    </a:lnTo>
                    <a:lnTo>
                      <a:pt x="4136708" y="3654415"/>
                    </a:lnTo>
                    <a:cubicBezTo>
                      <a:pt x="4132898" y="3646123"/>
                      <a:pt x="4127219" y="3638157"/>
                      <a:pt x="4118979" y="3630632"/>
                    </a:cubicBezTo>
                    <a:cubicBezTo>
                      <a:pt x="4112501" y="3624725"/>
                      <a:pt x="4109835" y="3614819"/>
                      <a:pt x="4105453" y="3606817"/>
                    </a:cubicBezTo>
                    <a:cubicBezTo>
                      <a:pt x="4100976" y="3598435"/>
                      <a:pt x="4097725" y="3592232"/>
                      <a:pt x="4095707" y="3587174"/>
                    </a:cubicBezTo>
                    <a:lnTo>
                      <a:pt x="4093355" y="3574408"/>
                    </a:lnTo>
                    <a:lnTo>
                      <a:pt x="4098434" y="3562321"/>
                    </a:lnTo>
                    <a:cubicBezTo>
                      <a:pt x="4101369" y="3557716"/>
                      <a:pt x="4105548" y="3552191"/>
                      <a:pt x="4110977" y="3544714"/>
                    </a:cubicBezTo>
                    <a:cubicBezTo>
                      <a:pt x="4122407" y="3529091"/>
                      <a:pt x="4134028" y="3507564"/>
                      <a:pt x="4133076" y="3489468"/>
                    </a:cubicBezTo>
                    <a:cubicBezTo>
                      <a:pt x="4127362" y="3380306"/>
                      <a:pt x="4154794" y="3276481"/>
                      <a:pt x="4180703" y="3172655"/>
                    </a:cubicBezTo>
                    <a:cubicBezTo>
                      <a:pt x="4188705" y="3140650"/>
                      <a:pt x="4192943" y="3109026"/>
                      <a:pt x="4193158" y="3077402"/>
                    </a:cubicBezTo>
                    <a:lnTo>
                      <a:pt x="4193158" y="3077401"/>
                    </a:lnTo>
                    <a:cubicBezTo>
                      <a:pt x="4193372" y="3045777"/>
                      <a:pt x="4189562" y="3014153"/>
                      <a:pt x="4181465" y="2982148"/>
                    </a:cubicBezTo>
                    <a:lnTo>
                      <a:pt x="4177881" y="2947863"/>
                    </a:lnTo>
                    <a:lnTo>
                      <a:pt x="4177882" y="2947858"/>
                    </a:lnTo>
                    <a:lnTo>
                      <a:pt x="4185787" y="2903551"/>
                    </a:lnTo>
                    <a:lnTo>
                      <a:pt x="4202421" y="2848794"/>
                    </a:lnTo>
                    <a:cubicBezTo>
                      <a:pt x="4203754" y="2844317"/>
                      <a:pt x="4207040" y="2839983"/>
                      <a:pt x="4211111" y="2836173"/>
                    </a:cubicBezTo>
                    <a:close/>
                    <a:moveTo>
                      <a:pt x="3726625" y="1508458"/>
                    </a:moveTo>
                    <a:lnTo>
                      <a:pt x="3698531" y="1596214"/>
                    </a:lnTo>
                    <a:cubicBezTo>
                      <a:pt x="3696054" y="1604979"/>
                      <a:pt x="3697579" y="1615837"/>
                      <a:pt x="3700436" y="1624981"/>
                    </a:cubicBezTo>
                    <a:cubicBezTo>
                      <a:pt x="3710152" y="1656224"/>
                      <a:pt x="3734537" y="1676037"/>
                      <a:pt x="3757017" y="1697754"/>
                    </a:cubicBezTo>
                    <a:cubicBezTo>
                      <a:pt x="3766924" y="1707280"/>
                      <a:pt x="3773972" y="1720424"/>
                      <a:pt x="3779686" y="1733189"/>
                    </a:cubicBezTo>
                    <a:cubicBezTo>
                      <a:pt x="3794357" y="1766336"/>
                      <a:pt x="3807501" y="1800247"/>
                      <a:pt x="3821407" y="1833776"/>
                    </a:cubicBezTo>
                    <a:cubicBezTo>
                      <a:pt x="3822741" y="1837014"/>
                      <a:pt x="3826170" y="1839680"/>
                      <a:pt x="3829028" y="1842159"/>
                    </a:cubicBezTo>
                    <a:cubicBezTo>
                      <a:pt x="3859129" y="1866923"/>
                      <a:pt x="3889418" y="1891498"/>
                      <a:pt x="3919519" y="1916455"/>
                    </a:cubicBezTo>
                    <a:cubicBezTo>
                      <a:pt x="3925233" y="1921217"/>
                      <a:pt x="3929425" y="1928077"/>
                      <a:pt x="3934949" y="1933220"/>
                    </a:cubicBezTo>
                    <a:cubicBezTo>
                      <a:pt x="3942569" y="1940460"/>
                      <a:pt x="3949810" y="1949604"/>
                      <a:pt x="3958954" y="1953414"/>
                    </a:cubicBezTo>
                    <a:cubicBezTo>
                      <a:pt x="3987719" y="1965225"/>
                      <a:pt x="4000103" y="1987895"/>
                      <a:pt x="4005437" y="2016470"/>
                    </a:cubicBezTo>
                    <a:cubicBezTo>
                      <a:pt x="4010390" y="2042571"/>
                      <a:pt x="4014582" y="2068670"/>
                      <a:pt x="4020296" y="2094579"/>
                    </a:cubicBezTo>
                    <a:cubicBezTo>
                      <a:pt x="4027154" y="2126202"/>
                      <a:pt x="4034584" y="2157637"/>
                      <a:pt x="4042967" y="2188880"/>
                    </a:cubicBezTo>
                    <a:cubicBezTo>
                      <a:pt x="4046587" y="2202405"/>
                      <a:pt x="4050777" y="2216693"/>
                      <a:pt x="4058207" y="2228315"/>
                    </a:cubicBezTo>
                    <a:cubicBezTo>
                      <a:pt x="4078782" y="2260891"/>
                      <a:pt x="4092688" y="2295754"/>
                      <a:pt x="4087164" y="2334045"/>
                    </a:cubicBezTo>
                    <a:cubicBezTo>
                      <a:pt x="4082782" y="2364716"/>
                      <a:pt x="4094022" y="2390435"/>
                      <a:pt x="4111549" y="2409486"/>
                    </a:cubicBezTo>
                    <a:cubicBezTo>
                      <a:pt x="4119503" y="2418155"/>
                      <a:pt x="4125016" y="2426977"/>
                      <a:pt x="4128650" y="2435913"/>
                    </a:cubicBezTo>
                    <a:lnTo>
                      <a:pt x="4134481" y="2463018"/>
                    </a:lnTo>
                    <a:lnTo>
                      <a:pt x="4125839" y="2518262"/>
                    </a:lnTo>
                    <a:lnTo>
                      <a:pt x="4125838" y="2518264"/>
                    </a:lnTo>
                    <a:cubicBezTo>
                      <a:pt x="4123171" y="2527790"/>
                      <a:pt x="4122027" y="2536457"/>
                      <a:pt x="4122194" y="2545006"/>
                    </a:cubicBezTo>
                    <a:lnTo>
                      <a:pt x="4122194" y="2545007"/>
                    </a:lnTo>
                    <a:cubicBezTo>
                      <a:pt x="4122360" y="2553556"/>
                      <a:pt x="4123837" y="2561986"/>
                      <a:pt x="4126408" y="2571035"/>
                    </a:cubicBezTo>
                    <a:cubicBezTo>
                      <a:pt x="4138410" y="2612946"/>
                      <a:pt x="4170987" y="2640951"/>
                      <a:pt x="4199563" y="2668002"/>
                    </a:cubicBezTo>
                    <a:cubicBezTo>
                      <a:pt x="4223947" y="2691055"/>
                      <a:pt x="4237663" y="2716964"/>
                      <a:pt x="4247953" y="2745349"/>
                    </a:cubicBezTo>
                    <a:lnTo>
                      <a:pt x="4247954" y="2745352"/>
                    </a:lnTo>
                    <a:lnTo>
                      <a:pt x="4253873" y="2778006"/>
                    </a:lnTo>
                    <a:lnTo>
                      <a:pt x="4253453" y="2785440"/>
                    </a:lnTo>
                    <a:lnTo>
                      <a:pt x="4243374" y="2811780"/>
                    </a:lnTo>
                    <a:lnTo>
                      <a:pt x="4243371" y="2811787"/>
                    </a:lnTo>
                    <a:lnTo>
                      <a:pt x="4243372" y="2811787"/>
                    </a:lnTo>
                    <a:lnTo>
                      <a:pt x="4243374" y="2811780"/>
                    </a:lnTo>
                    <a:lnTo>
                      <a:pt x="4253025" y="2793023"/>
                    </a:lnTo>
                    <a:lnTo>
                      <a:pt x="4253453" y="2785440"/>
                    </a:lnTo>
                    <a:lnTo>
                      <a:pt x="4254654" y="2782305"/>
                    </a:lnTo>
                    <a:lnTo>
                      <a:pt x="4253873" y="2778006"/>
                    </a:lnTo>
                    <a:lnTo>
                      <a:pt x="4254284" y="2770758"/>
                    </a:lnTo>
                    <a:lnTo>
                      <a:pt x="4247954" y="2745352"/>
                    </a:lnTo>
                    <a:lnTo>
                      <a:pt x="4247953" y="2745348"/>
                    </a:lnTo>
                    <a:cubicBezTo>
                      <a:pt x="4237663" y="2716963"/>
                      <a:pt x="4223947" y="2691054"/>
                      <a:pt x="4199563" y="2668001"/>
                    </a:cubicBezTo>
                    <a:cubicBezTo>
                      <a:pt x="4170987" y="2640950"/>
                      <a:pt x="4138410" y="2612945"/>
                      <a:pt x="4126408" y="2571034"/>
                    </a:cubicBezTo>
                    <a:lnTo>
                      <a:pt x="4122194" y="2545007"/>
                    </a:lnTo>
                    <a:lnTo>
                      <a:pt x="4125838" y="2518265"/>
                    </a:lnTo>
                    <a:lnTo>
                      <a:pt x="4125839" y="2518262"/>
                    </a:lnTo>
                    <a:lnTo>
                      <a:pt x="4132419" y="2490551"/>
                    </a:lnTo>
                    <a:lnTo>
                      <a:pt x="4134481" y="2463018"/>
                    </a:lnTo>
                    <a:lnTo>
                      <a:pt x="4134481" y="2463017"/>
                    </a:lnTo>
                    <a:cubicBezTo>
                      <a:pt x="4133600" y="2444777"/>
                      <a:pt x="4127457" y="2426822"/>
                      <a:pt x="4111549" y="2409485"/>
                    </a:cubicBezTo>
                    <a:cubicBezTo>
                      <a:pt x="4094022" y="2390434"/>
                      <a:pt x="4082782" y="2364715"/>
                      <a:pt x="4087164" y="2334044"/>
                    </a:cubicBezTo>
                    <a:cubicBezTo>
                      <a:pt x="4092688" y="2295753"/>
                      <a:pt x="4078782" y="2260890"/>
                      <a:pt x="4058207" y="2228314"/>
                    </a:cubicBezTo>
                    <a:cubicBezTo>
                      <a:pt x="4050777" y="2216692"/>
                      <a:pt x="4046587" y="2202404"/>
                      <a:pt x="4042967" y="2188879"/>
                    </a:cubicBezTo>
                    <a:cubicBezTo>
                      <a:pt x="4034584" y="2157636"/>
                      <a:pt x="4027154" y="2126201"/>
                      <a:pt x="4020296" y="2094578"/>
                    </a:cubicBezTo>
                    <a:cubicBezTo>
                      <a:pt x="4014582" y="2068669"/>
                      <a:pt x="4010390" y="2042570"/>
                      <a:pt x="4005437" y="2016469"/>
                    </a:cubicBezTo>
                    <a:cubicBezTo>
                      <a:pt x="4000103" y="1987894"/>
                      <a:pt x="3987719" y="1965224"/>
                      <a:pt x="3958954" y="1953413"/>
                    </a:cubicBezTo>
                    <a:cubicBezTo>
                      <a:pt x="3949810" y="1949603"/>
                      <a:pt x="3942569" y="1940459"/>
                      <a:pt x="3934949" y="1933219"/>
                    </a:cubicBezTo>
                    <a:cubicBezTo>
                      <a:pt x="3929425" y="1928076"/>
                      <a:pt x="3925233" y="1921216"/>
                      <a:pt x="3919519" y="1916454"/>
                    </a:cubicBezTo>
                    <a:cubicBezTo>
                      <a:pt x="3889418" y="1891497"/>
                      <a:pt x="3859129" y="1866922"/>
                      <a:pt x="3829028" y="1842158"/>
                    </a:cubicBezTo>
                    <a:cubicBezTo>
                      <a:pt x="3826170" y="1839679"/>
                      <a:pt x="3822741" y="1837013"/>
                      <a:pt x="3821407" y="1833775"/>
                    </a:cubicBezTo>
                    <a:cubicBezTo>
                      <a:pt x="3807501" y="1800246"/>
                      <a:pt x="3794358" y="1766335"/>
                      <a:pt x="3779686" y="1733188"/>
                    </a:cubicBezTo>
                    <a:cubicBezTo>
                      <a:pt x="3773972" y="1720423"/>
                      <a:pt x="3766924" y="1707279"/>
                      <a:pt x="3757018" y="1697753"/>
                    </a:cubicBezTo>
                    <a:cubicBezTo>
                      <a:pt x="3734538" y="1676036"/>
                      <a:pt x="3710152" y="1656223"/>
                      <a:pt x="3700436" y="1624980"/>
                    </a:cubicBezTo>
                    <a:cubicBezTo>
                      <a:pt x="3697580" y="1615836"/>
                      <a:pt x="3696055" y="1604978"/>
                      <a:pt x="3698532" y="1596213"/>
                    </a:cubicBezTo>
                    <a:close/>
                    <a:moveTo>
                      <a:pt x="3745230" y="1459073"/>
                    </a:moveTo>
                    <a:lnTo>
                      <a:pt x="3745229" y="1459074"/>
                    </a:lnTo>
                    <a:lnTo>
                      <a:pt x="3736012" y="1481572"/>
                    </a:lnTo>
                    <a:close/>
                    <a:moveTo>
                      <a:pt x="3764423" y="1268758"/>
                    </a:moveTo>
                    <a:cubicBezTo>
                      <a:pt x="3764875" y="1275402"/>
                      <a:pt x="3766447" y="1281689"/>
                      <a:pt x="3769590" y="1286070"/>
                    </a:cubicBezTo>
                    <a:cubicBezTo>
                      <a:pt x="3784163" y="1306930"/>
                      <a:pt x="3790403" y="1328553"/>
                      <a:pt x="3791927" y="1350628"/>
                    </a:cubicBezTo>
                    <a:lnTo>
                      <a:pt x="3786333" y="1413840"/>
                    </a:lnTo>
                    <a:lnTo>
                      <a:pt x="3791928" y="1350627"/>
                    </a:lnTo>
                    <a:cubicBezTo>
                      <a:pt x="3790403" y="1328552"/>
                      <a:pt x="3784164" y="1306930"/>
                      <a:pt x="3769590" y="1286069"/>
                    </a:cubicBezTo>
                    <a:close/>
                    <a:moveTo>
                      <a:pt x="3706152" y="773035"/>
                    </a:moveTo>
                    <a:lnTo>
                      <a:pt x="3706152" y="773036"/>
                    </a:lnTo>
                    <a:cubicBezTo>
                      <a:pt x="3708438" y="800277"/>
                      <a:pt x="3711676" y="827330"/>
                      <a:pt x="3714152" y="854380"/>
                    </a:cubicBezTo>
                    <a:cubicBezTo>
                      <a:pt x="3716438" y="878957"/>
                      <a:pt x="3717200" y="903723"/>
                      <a:pt x="3745205" y="915344"/>
                    </a:cubicBezTo>
                    <a:cubicBezTo>
                      <a:pt x="3749587" y="917060"/>
                      <a:pt x="3752825" y="922774"/>
                      <a:pt x="3755683" y="927156"/>
                    </a:cubicBezTo>
                    <a:cubicBezTo>
                      <a:pt x="3799691" y="994786"/>
                      <a:pt x="3798547" y="1030981"/>
                      <a:pt x="3752063" y="1097088"/>
                    </a:cubicBezTo>
                    <a:cubicBezTo>
                      <a:pt x="3747301" y="1103946"/>
                      <a:pt x="3743871" y="1118614"/>
                      <a:pt x="3747681" y="1123186"/>
                    </a:cubicBezTo>
                    <a:cubicBezTo>
                      <a:pt x="3763493" y="1142618"/>
                      <a:pt x="3770542" y="1162954"/>
                      <a:pt x="3772400" y="1184029"/>
                    </a:cubicBezTo>
                    <a:cubicBezTo>
                      <a:pt x="3770542" y="1162954"/>
                      <a:pt x="3763494" y="1142617"/>
                      <a:pt x="3747682" y="1123185"/>
                    </a:cubicBezTo>
                    <a:cubicBezTo>
                      <a:pt x="3743872" y="1118613"/>
                      <a:pt x="3747302" y="1103945"/>
                      <a:pt x="3752064" y="1097087"/>
                    </a:cubicBezTo>
                    <a:cubicBezTo>
                      <a:pt x="3798548" y="1030980"/>
                      <a:pt x="3799692" y="994785"/>
                      <a:pt x="3755684" y="927155"/>
                    </a:cubicBezTo>
                    <a:cubicBezTo>
                      <a:pt x="3752826" y="922773"/>
                      <a:pt x="3749588" y="917059"/>
                      <a:pt x="3745206" y="915343"/>
                    </a:cubicBezTo>
                    <a:cubicBezTo>
                      <a:pt x="3717200" y="903722"/>
                      <a:pt x="3716438" y="878956"/>
                      <a:pt x="3714152" y="854379"/>
                    </a:cubicBezTo>
                    <a:close/>
                    <a:moveTo>
                      <a:pt x="3761553" y="517851"/>
                    </a:moveTo>
                    <a:lnTo>
                      <a:pt x="3752635" y="556048"/>
                    </a:lnTo>
                    <a:cubicBezTo>
                      <a:pt x="3750539" y="564049"/>
                      <a:pt x="3745015" y="572623"/>
                      <a:pt x="3746157" y="580051"/>
                    </a:cubicBezTo>
                    <a:cubicBezTo>
                      <a:pt x="3749491" y="601579"/>
                      <a:pt x="3747062" y="622201"/>
                      <a:pt x="3742776" y="642538"/>
                    </a:cubicBezTo>
                    <a:lnTo>
                      <a:pt x="3730253" y="694928"/>
                    </a:lnTo>
                    <a:lnTo>
                      <a:pt x="3742777" y="642537"/>
                    </a:lnTo>
                    <a:cubicBezTo>
                      <a:pt x="3747063" y="622201"/>
                      <a:pt x="3749492" y="601578"/>
                      <a:pt x="3746158" y="580050"/>
                    </a:cubicBezTo>
                    <a:cubicBezTo>
                      <a:pt x="3745016" y="572622"/>
                      <a:pt x="3750540" y="564048"/>
                      <a:pt x="3752636" y="556047"/>
                    </a:cubicBezTo>
                    <a:close/>
                    <a:moveTo>
                      <a:pt x="3774848" y="298169"/>
                    </a:moveTo>
                    <a:lnTo>
                      <a:pt x="3760065" y="313534"/>
                    </a:lnTo>
                    <a:cubicBezTo>
                      <a:pt x="3755873" y="316390"/>
                      <a:pt x="3758159" y="330299"/>
                      <a:pt x="3759493" y="338871"/>
                    </a:cubicBezTo>
                    <a:lnTo>
                      <a:pt x="3759500" y="338900"/>
                    </a:lnTo>
                    <a:lnTo>
                      <a:pt x="3769400" y="395640"/>
                    </a:lnTo>
                    <a:lnTo>
                      <a:pt x="3765590" y="367328"/>
                    </a:lnTo>
                    <a:lnTo>
                      <a:pt x="3759500" y="338900"/>
                    </a:lnTo>
                    <a:lnTo>
                      <a:pt x="3759494" y="338870"/>
                    </a:lnTo>
                    <a:cubicBezTo>
                      <a:pt x="3758160" y="330298"/>
                      <a:pt x="3755874" y="316389"/>
                      <a:pt x="3760066" y="313533"/>
                    </a:cubicBezTo>
                    <a:close/>
                    <a:moveTo>
                      <a:pt x="3782393" y="281568"/>
                    </a:moveTo>
                    <a:lnTo>
                      <a:pt x="3777498" y="295415"/>
                    </a:lnTo>
                    <a:lnTo>
                      <a:pt x="3777499" y="295415"/>
                    </a:lnTo>
                    <a:close/>
                    <a:moveTo>
                      <a:pt x="3769073" y="24486"/>
                    </a:moveTo>
                    <a:lnTo>
                      <a:pt x="3766810" y="74129"/>
                    </a:lnTo>
                    <a:cubicBezTo>
                      <a:pt x="3767733" y="91492"/>
                      <a:pt x="3770043" y="108703"/>
                      <a:pt x="3772734" y="125861"/>
                    </a:cubicBezTo>
                    <a:lnTo>
                      <a:pt x="3777129" y="153387"/>
                    </a:lnTo>
                    <a:lnTo>
                      <a:pt x="3785402" y="228944"/>
                    </a:lnTo>
                    <a:lnTo>
                      <a:pt x="3780943" y="177271"/>
                    </a:lnTo>
                    <a:lnTo>
                      <a:pt x="3777129" y="153387"/>
                    </a:lnTo>
                    <a:lnTo>
                      <a:pt x="3776930" y="151569"/>
                    </a:lnTo>
                    <a:cubicBezTo>
                      <a:pt x="3772700" y="125876"/>
                      <a:pt x="3768195" y="100174"/>
                      <a:pt x="3766811" y="74129"/>
                    </a:cubicBezTo>
                    <a:close/>
                    <a:moveTo>
                      <a:pt x="3766492" y="0"/>
                    </a:moveTo>
                    <a:lnTo>
                      <a:pt x="4230600" y="0"/>
                    </a:lnTo>
                    <a:lnTo>
                      <a:pt x="4229473" y="2817"/>
                    </a:lnTo>
                    <a:cubicBezTo>
                      <a:pt x="4221092" y="21486"/>
                      <a:pt x="4218423" y="43012"/>
                      <a:pt x="4215375" y="63587"/>
                    </a:cubicBezTo>
                    <a:cubicBezTo>
                      <a:pt x="4209851" y="101308"/>
                      <a:pt x="4206421" y="139219"/>
                      <a:pt x="4201468" y="176939"/>
                    </a:cubicBezTo>
                    <a:cubicBezTo>
                      <a:pt x="4200325" y="184941"/>
                      <a:pt x="4198231" y="194085"/>
                      <a:pt x="4193466" y="200182"/>
                    </a:cubicBezTo>
                    <a:cubicBezTo>
                      <a:pt x="4161461" y="241901"/>
                      <a:pt x="4152508" y="292579"/>
                      <a:pt x="4155554" y="340774"/>
                    </a:cubicBezTo>
                    <a:cubicBezTo>
                      <a:pt x="4157843" y="378686"/>
                      <a:pt x="4159557" y="415835"/>
                      <a:pt x="4156319" y="453364"/>
                    </a:cubicBezTo>
                    <a:cubicBezTo>
                      <a:pt x="4156127" y="456222"/>
                      <a:pt x="4156509" y="460032"/>
                      <a:pt x="4158033" y="462126"/>
                    </a:cubicBezTo>
                    <a:cubicBezTo>
                      <a:pt x="4168129" y="475081"/>
                      <a:pt x="4168891" y="488607"/>
                      <a:pt x="4170605" y="505182"/>
                    </a:cubicBezTo>
                    <a:cubicBezTo>
                      <a:pt x="4173083" y="528615"/>
                      <a:pt x="4171367" y="550141"/>
                      <a:pt x="4167177" y="571860"/>
                    </a:cubicBezTo>
                    <a:cubicBezTo>
                      <a:pt x="4164129" y="587672"/>
                      <a:pt x="4157843" y="603673"/>
                      <a:pt x="4149840" y="617772"/>
                    </a:cubicBezTo>
                    <a:cubicBezTo>
                      <a:pt x="4138600" y="637392"/>
                      <a:pt x="4134220" y="656255"/>
                      <a:pt x="4149078" y="674923"/>
                    </a:cubicBezTo>
                    <a:cubicBezTo>
                      <a:pt x="4164891" y="695116"/>
                      <a:pt x="4159367" y="717977"/>
                      <a:pt x="4159937" y="740268"/>
                    </a:cubicBezTo>
                    <a:cubicBezTo>
                      <a:pt x="4160129" y="749982"/>
                      <a:pt x="4159747" y="760270"/>
                      <a:pt x="4162223" y="769605"/>
                    </a:cubicBezTo>
                    <a:cubicBezTo>
                      <a:pt x="4169273" y="796655"/>
                      <a:pt x="4179941" y="822756"/>
                      <a:pt x="4184703" y="850189"/>
                    </a:cubicBezTo>
                    <a:cubicBezTo>
                      <a:pt x="4187370" y="865430"/>
                      <a:pt x="4182607" y="882384"/>
                      <a:pt x="4179179" y="898198"/>
                    </a:cubicBezTo>
                    <a:cubicBezTo>
                      <a:pt x="4175559" y="914200"/>
                      <a:pt x="4170035" y="930011"/>
                      <a:pt x="4164319" y="945444"/>
                    </a:cubicBezTo>
                    <a:cubicBezTo>
                      <a:pt x="4160509" y="955920"/>
                      <a:pt x="4156889" y="967350"/>
                      <a:pt x="4150030" y="975733"/>
                    </a:cubicBezTo>
                    <a:cubicBezTo>
                      <a:pt x="4134410" y="994785"/>
                      <a:pt x="4131742" y="1014406"/>
                      <a:pt x="4139934" y="1036887"/>
                    </a:cubicBezTo>
                    <a:cubicBezTo>
                      <a:pt x="4141268" y="1040315"/>
                      <a:pt x="4141268" y="1044315"/>
                      <a:pt x="4141458" y="1048125"/>
                    </a:cubicBezTo>
                    <a:cubicBezTo>
                      <a:pt x="4145458" y="1109091"/>
                      <a:pt x="4147936" y="1170051"/>
                      <a:pt x="4154032" y="1230633"/>
                    </a:cubicBezTo>
                    <a:cubicBezTo>
                      <a:pt x="4156509" y="1255206"/>
                      <a:pt x="4167367" y="1278829"/>
                      <a:pt x="4174225" y="1303024"/>
                    </a:cubicBezTo>
                    <a:cubicBezTo>
                      <a:pt x="4175559" y="1307978"/>
                      <a:pt x="4177655" y="1313504"/>
                      <a:pt x="4176701" y="1318456"/>
                    </a:cubicBezTo>
                    <a:cubicBezTo>
                      <a:pt x="4167177" y="1372368"/>
                      <a:pt x="4181083" y="1422854"/>
                      <a:pt x="4199372" y="1472575"/>
                    </a:cubicBezTo>
                    <a:cubicBezTo>
                      <a:pt x="4201278" y="1477717"/>
                      <a:pt x="4200706" y="1484004"/>
                      <a:pt x="4200325" y="1489720"/>
                    </a:cubicBezTo>
                    <a:cubicBezTo>
                      <a:pt x="4198993" y="1505724"/>
                      <a:pt x="4192324" y="1523059"/>
                      <a:pt x="4196324" y="1537537"/>
                    </a:cubicBezTo>
                    <a:cubicBezTo>
                      <a:pt x="4207374" y="1576019"/>
                      <a:pt x="4220709" y="1614120"/>
                      <a:pt x="4237474" y="1650317"/>
                    </a:cubicBezTo>
                    <a:cubicBezTo>
                      <a:pt x="4254428" y="1687086"/>
                      <a:pt x="4268716" y="1721185"/>
                      <a:pt x="4251572" y="1763287"/>
                    </a:cubicBezTo>
                    <a:cubicBezTo>
                      <a:pt x="4244332" y="1781194"/>
                      <a:pt x="4249476" y="1804816"/>
                      <a:pt x="4251380" y="1825393"/>
                    </a:cubicBezTo>
                    <a:cubicBezTo>
                      <a:pt x="4252904" y="1840441"/>
                      <a:pt x="4261478" y="1854920"/>
                      <a:pt x="4261478" y="1869780"/>
                    </a:cubicBezTo>
                    <a:cubicBezTo>
                      <a:pt x="4261478" y="1909408"/>
                      <a:pt x="4271574" y="1944649"/>
                      <a:pt x="4292149" y="1978940"/>
                    </a:cubicBezTo>
                    <a:cubicBezTo>
                      <a:pt x="4300150" y="1992279"/>
                      <a:pt x="4294815" y="2013043"/>
                      <a:pt x="4296911" y="2030378"/>
                    </a:cubicBezTo>
                    <a:cubicBezTo>
                      <a:pt x="4299388" y="2048668"/>
                      <a:pt x="4301673" y="2067525"/>
                      <a:pt x="4307201" y="2085054"/>
                    </a:cubicBezTo>
                    <a:cubicBezTo>
                      <a:pt x="4321679" y="2130393"/>
                      <a:pt x="4338062" y="2175163"/>
                      <a:pt x="4353302" y="2220312"/>
                    </a:cubicBezTo>
                    <a:cubicBezTo>
                      <a:pt x="4365877" y="2257459"/>
                      <a:pt x="4355970" y="2294039"/>
                      <a:pt x="4350636" y="2330806"/>
                    </a:cubicBezTo>
                    <a:cubicBezTo>
                      <a:pt x="4347205" y="2353859"/>
                      <a:pt x="4339013" y="2375383"/>
                      <a:pt x="4351206" y="2401292"/>
                    </a:cubicBezTo>
                    <a:cubicBezTo>
                      <a:pt x="4362828" y="2426059"/>
                      <a:pt x="4360160" y="2457492"/>
                      <a:pt x="4366446" y="2485307"/>
                    </a:cubicBezTo>
                    <a:cubicBezTo>
                      <a:pt x="4371781" y="2508742"/>
                      <a:pt x="4380354" y="2531409"/>
                      <a:pt x="4388736" y="2554079"/>
                    </a:cubicBezTo>
                    <a:cubicBezTo>
                      <a:pt x="4400168" y="2584942"/>
                      <a:pt x="4412167" y="2615421"/>
                      <a:pt x="4406453" y="2649143"/>
                    </a:cubicBezTo>
                    <a:cubicBezTo>
                      <a:pt x="4399976" y="2687436"/>
                      <a:pt x="4424359" y="2713723"/>
                      <a:pt x="4440554" y="2743826"/>
                    </a:cubicBezTo>
                    <a:cubicBezTo>
                      <a:pt x="4451603" y="2764590"/>
                      <a:pt x="4459795" y="2787259"/>
                      <a:pt x="4466653" y="2809930"/>
                    </a:cubicBezTo>
                    <a:cubicBezTo>
                      <a:pt x="4475607" y="2840219"/>
                      <a:pt x="4480941" y="2871462"/>
                      <a:pt x="4489705" y="2901943"/>
                    </a:cubicBezTo>
                    <a:cubicBezTo>
                      <a:pt x="4502848" y="2948047"/>
                      <a:pt x="4513137" y="2994722"/>
                      <a:pt x="4505897" y="3042728"/>
                    </a:cubicBezTo>
                    <a:cubicBezTo>
                      <a:pt x="4502659" y="3064827"/>
                      <a:pt x="4502848" y="3085403"/>
                      <a:pt x="4507613" y="3107500"/>
                    </a:cubicBezTo>
                    <a:cubicBezTo>
                      <a:pt x="4515422" y="3143695"/>
                      <a:pt x="4516376" y="3180844"/>
                      <a:pt x="4545521" y="3209993"/>
                    </a:cubicBezTo>
                    <a:cubicBezTo>
                      <a:pt x="4555811" y="3220280"/>
                      <a:pt x="4558477" y="3238758"/>
                      <a:pt x="4563811" y="3253809"/>
                    </a:cubicBezTo>
                    <a:cubicBezTo>
                      <a:pt x="4570099" y="3271145"/>
                      <a:pt x="4566858" y="3283908"/>
                      <a:pt x="4548570" y="3293244"/>
                    </a:cubicBezTo>
                    <a:cubicBezTo>
                      <a:pt x="4540379" y="3297434"/>
                      <a:pt x="4532378" y="3309437"/>
                      <a:pt x="4531043" y="3318771"/>
                    </a:cubicBezTo>
                    <a:cubicBezTo>
                      <a:pt x="4527043" y="3346776"/>
                      <a:pt x="4532950" y="3372495"/>
                      <a:pt x="4545904" y="3399546"/>
                    </a:cubicBezTo>
                    <a:cubicBezTo>
                      <a:pt x="4558096" y="3424883"/>
                      <a:pt x="4556762" y="3456508"/>
                      <a:pt x="4561524" y="3485275"/>
                    </a:cubicBezTo>
                    <a:cubicBezTo>
                      <a:pt x="4564954" y="3505657"/>
                      <a:pt x="4572002" y="3526042"/>
                      <a:pt x="4572002" y="3546617"/>
                    </a:cubicBezTo>
                    <a:cubicBezTo>
                      <a:pt x="4572002" y="3572146"/>
                      <a:pt x="4565907" y="3597482"/>
                      <a:pt x="4563620" y="3623201"/>
                    </a:cubicBezTo>
                    <a:cubicBezTo>
                      <a:pt x="4561716" y="3643204"/>
                      <a:pt x="4562478" y="3663589"/>
                      <a:pt x="4560192" y="3683591"/>
                    </a:cubicBezTo>
                    <a:cubicBezTo>
                      <a:pt x="4558477" y="3699976"/>
                      <a:pt x="4554096" y="3716168"/>
                      <a:pt x="4550476" y="3732361"/>
                    </a:cubicBezTo>
                    <a:cubicBezTo>
                      <a:pt x="4549142" y="3738267"/>
                      <a:pt x="4543998" y="3744173"/>
                      <a:pt x="4544759" y="3749506"/>
                    </a:cubicBezTo>
                    <a:cubicBezTo>
                      <a:pt x="4552953" y="3802467"/>
                      <a:pt x="4516376" y="3840569"/>
                      <a:pt x="4500182" y="3885338"/>
                    </a:cubicBezTo>
                    <a:cubicBezTo>
                      <a:pt x="4483035" y="3932394"/>
                      <a:pt x="4456748" y="3977925"/>
                      <a:pt x="4464557" y="4030503"/>
                    </a:cubicBezTo>
                    <a:cubicBezTo>
                      <a:pt x="4469319" y="4062318"/>
                      <a:pt x="4480369" y="4092989"/>
                      <a:pt x="4487039" y="4124614"/>
                    </a:cubicBezTo>
                    <a:cubicBezTo>
                      <a:pt x="4489324" y="4135854"/>
                      <a:pt x="4488943" y="4148427"/>
                      <a:pt x="4486656" y="4159667"/>
                    </a:cubicBezTo>
                    <a:cubicBezTo>
                      <a:pt x="4476177" y="4213961"/>
                      <a:pt x="4474653" y="4267493"/>
                      <a:pt x="4491801" y="4320837"/>
                    </a:cubicBezTo>
                    <a:cubicBezTo>
                      <a:pt x="4494659" y="4329979"/>
                      <a:pt x="4497325" y="4339695"/>
                      <a:pt x="4497325" y="4349222"/>
                    </a:cubicBezTo>
                    <a:cubicBezTo>
                      <a:pt x="4497325" y="4401419"/>
                      <a:pt x="4493324" y="4452665"/>
                      <a:pt x="4474653" y="4502579"/>
                    </a:cubicBezTo>
                    <a:cubicBezTo>
                      <a:pt x="4468368" y="4519343"/>
                      <a:pt x="4472368" y="4539728"/>
                      <a:pt x="4470844" y="4558207"/>
                    </a:cubicBezTo>
                    <a:cubicBezTo>
                      <a:pt x="4469511" y="4575351"/>
                      <a:pt x="4468940" y="4592878"/>
                      <a:pt x="4464557" y="4609452"/>
                    </a:cubicBezTo>
                    <a:cubicBezTo>
                      <a:pt x="4458082" y="4633647"/>
                      <a:pt x="4457320" y="4656126"/>
                      <a:pt x="4463033" y="4681083"/>
                    </a:cubicBezTo>
                    <a:cubicBezTo>
                      <a:pt x="4468368" y="4704895"/>
                      <a:pt x="4465702" y="4730614"/>
                      <a:pt x="4465891" y="4755381"/>
                    </a:cubicBezTo>
                    <a:cubicBezTo>
                      <a:pt x="4466082" y="4783004"/>
                      <a:pt x="4466272" y="4810627"/>
                      <a:pt x="4465319" y="4838250"/>
                    </a:cubicBezTo>
                    <a:cubicBezTo>
                      <a:pt x="4464940" y="4849300"/>
                      <a:pt x="4457320" y="4861873"/>
                      <a:pt x="4460367" y="4871019"/>
                    </a:cubicBezTo>
                    <a:cubicBezTo>
                      <a:pt x="4470653" y="4900546"/>
                      <a:pt x="4458271" y="4930075"/>
                      <a:pt x="4463795" y="4959602"/>
                    </a:cubicBezTo>
                    <a:cubicBezTo>
                      <a:pt x="4466653" y="4974082"/>
                      <a:pt x="4458844" y="4990465"/>
                      <a:pt x="4458082" y="5006086"/>
                    </a:cubicBezTo>
                    <a:cubicBezTo>
                      <a:pt x="4456748" y="5031614"/>
                      <a:pt x="4457320" y="5057141"/>
                      <a:pt x="4456937" y="5082670"/>
                    </a:cubicBezTo>
                    <a:cubicBezTo>
                      <a:pt x="4456748" y="5091052"/>
                      <a:pt x="4455986" y="5099245"/>
                      <a:pt x="4455603" y="5107627"/>
                    </a:cubicBezTo>
                    <a:cubicBezTo>
                      <a:pt x="4455223" y="5115057"/>
                      <a:pt x="4453508" y="5122867"/>
                      <a:pt x="4454840" y="5129916"/>
                    </a:cubicBezTo>
                    <a:cubicBezTo>
                      <a:pt x="4459605" y="5155445"/>
                      <a:pt x="4467415" y="5180591"/>
                      <a:pt x="4470464" y="5206308"/>
                    </a:cubicBezTo>
                    <a:cubicBezTo>
                      <a:pt x="4473130" y="5228597"/>
                      <a:pt x="4469511" y="5251650"/>
                      <a:pt x="4471415" y="5274129"/>
                    </a:cubicBezTo>
                    <a:cubicBezTo>
                      <a:pt x="4474653" y="5313754"/>
                      <a:pt x="4480369" y="5353379"/>
                      <a:pt x="4483990" y="5393005"/>
                    </a:cubicBezTo>
                    <a:cubicBezTo>
                      <a:pt x="4484752" y="5401579"/>
                      <a:pt x="4479988" y="5410531"/>
                      <a:pt x="4479607" y="5419295"/>
                    </a:cubicBezTo>
                    <a:cubicBezTo>
                      <a:pt x="4478656" y="5446728"/>
                      <a:pt x="4478464" y="5474161"/>
                      <a:pt x="4477894" y="5501594"/>
                    </a:cubicBezTo>
                    <a:cubicBezTo>
                      <a:pt x="4477702" y="5517215"/>
                      <a:pt x="4478273" y="5533027"/>
                      <a:pt x="4476560" y="5548460"/>
                    </a:cubicBezTo>
                    <a:cubicBezTo>
                      <a:pt x="4474273" y="5568842"/>
                      <a:pt x="4470844" y="5587321"/>
                      <a:pt x="4485703" y="5606372"/>
                    </a:cubicBezTo>
                    <a:cubicBezTo>
                      <a:pt x="4508755" y="5635711"/>
                      <a:pt x="4499801" y="5673050"/>
                      <a:pt x="4505134" y="5706959"/>
                    </a:cubicBezTo>
                    <a:cubicBezTo>
                      <a:pt x="4506468" y="5715723"/>
                      <a:pt x="4506659" y="5724678"/>
                      <a:pt x="4508183" y="5733440"/>
                    </a:cubicBezTo>
                    <a:cubicBezTo>
                      <a:pt x="4511041" y="5749634"/>
                      <a:pt x="4514279" y="5765635"/>
                      <a:pt x="4517519" y="5781830"/>
                    </a:cubicBezTo>
                    <a:cubicBezTo>
                      <a:pt x="4518089" y="5784686"/>
                      <a:pt x="4518281" y="5787924"/>
                      <a:pt x="4519234" y="5790592"/>
                    </a:cubicBezTo>
                    <a:cubicBezTo>
                      <a:pt x="4527233" y="5815169"/>
                      <a:pt x="4536378" y="5839361"/>
                      <a:pt x="4542855" y="5864318"/>
                    </a:cubicBezTo>
                    <a:cubicBezTo>
                      <a:pt x="4546095" y="5876511"/>
                      <a:pt x="4546476" y="5890037"/>
                      <a:pt x="4544759" y="5902610"/>
                    </a:cubicBezTo>
                    <a:cubicBezTo>
                      <a:pt x="4539808" y="5939377"/>
                      <a:pt x="4537712" y="5975764"/>
                      <a:pt x="4544951" y="6012723"/>
                    </a:cubicBezTo>
                    <a:cubicBezTo>
                      <a:pt x="4547808" y="6027392"/>
                      <a:pt x="4543045" y="6043776"/>
                      <a:pt x="4541332" y="6059397"/>
                    </a:cubicBezTo>
                    <a:cubicBezTo>
                      <a:pt x="4536759" y="6096736"/>
                      <a:pt x="4531805" y="6134075"/>
                      <a:pt x="4527426" y="6171605"/>
                    </a:cubicBezTo>
                    <a:cubicBezTo>
                      <a:pt x="4524758" y="6195037"/>
                      <a:pt x="4523234" y="6218660"/>
                      <a:pt x="4520568" y="6242093"/>
                    </a:cubicBezTo>
                    <a:cubicBezTo>
                      <a:pt x="4517327" y="6269144"/>
                      <a:pt x="4512375" y="6296005"/>
                      <a:pt x="4509706" y="6323058"/>
                    </a:cubicBezTo>
                    <a:cubicBezTo>
                      <a:pt x="4506659" y="6353919"/>
                      <a:pt x="4506089" y="6384972"/>
                      <a:pt x="4502848" y="6415833"/>
                    </a:cubicBezTo>
                    <a:cubicBezTo>
                      <a:pt x="4496563" y="6472225"/>
                      <a:pt x="4489132" y="6528424"/>
                      <a:pt x="4482084" y="6584812"/>
                    </a:cubicBezTo>
                    <a:cubicBezTo>
                      <a:pt x="4475226" y="6639488"/>
                      <a:pt x="4469129" y="6694164"/>
                      <a:pt x="4460557" y="6748458"/>
                    </a:cubicBezTo>
                    <a:cubicBezTo>
                      <a:pt x="4456937" y="6771319"/>
                      <a:pt x="4447030" y="6793035"/>
                      <a:pt x="4441507" y="6815516"/>
                    </a:cubicBezTo>
                    <a:lnTo>
                      <a:pt x="4431806" y="6858001"/>
                    </a:lnTo>
                    <a:lnTo>
                      <a:pt x="4259554" y="6858001"/>
                    </a:lnTo>
                    <a:lnTo>
                      <a:pt x="4259554" y="6858002"/>
                    </a:lnTo>
                    <a:lnTo>
                      <a:pt x="0" y="6858002"/>
                    </a:lnTo>
                    <a:lnTo>
                      <a:pt x="0" y="2"/>
                    </a:lnTo>
                    <a:lnTo>
                      <a:pt x="3766492" y="1"/>
                    </a:lnTo>
                    <a:lnTo>
                      <a:pt x="3769210" y="21486"/>
                    </a:lnTo>
                    <a:close/>
                  </a:path>
                </a:pathLst>
              </a:cu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7" name="Freeform: Shape 36">
                <a:extLst>
                  <a:ext uri="{FF2B5EF4-FFF2-40B4-BE49-F238E27FC236}">
                    <a16:creationId xmlns:a16="http://schemas.microsoft.com/office/drawing/2014/main" id="{D56F11D0-7966-41FE-AAB9-EC0C54F11F6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2" y="-1"/>
                <a:ext cx="4572002" cy="6858002"/>
              </a:xfrm>
              <a:custGeom>
                <a:avLst/>
                <a:gdLst>
                  <a:gd name="connsiteX0" fmla="*/ 4214994 w 4572002"/>
                  <a:gd name="connsiteY0" fmla="*/ 6564620 h 6858002"/>
                  <a:gd name="connsiteX1" fmla="*/ 4214994 w 4572002"/>
                  <a:gd name="connsiteY1" fmla="*/ 6564621 h 6858002"/>
                  <a:gd name="connsiteX2" fmla="*/ 4237474 w 4572002"/>
                  <a:gd name="connsiteY2" fmla="*/ 6588626 h 6858002"/>
                  <a:gd name="connsiteX3" fmla="*/ 4254096 w 4572002"/>
                  <a:gd name="connsiteY3" fmla="*/ 6625225 h 6858002"/>
                  <a:gd name="connsiteX4" fmla="*/ 4247001 w 4572002"/>
                  <a:gd name="connsiteY4" fmla="*/ 6662540 h 6858002"/>
                  <a:gd name="connsiteX5" fmla="*/ 4247000 w 4572002"/>
                  <a:gd name="connsiteY5" fmla="*/ 6662541 h 6858002"/>
                  <a:gd name="connsiteX6" fmla="*/ 4246999 w 4572002"/>
                  <a:gd name="connsiteY6" fmla="*/ 6662544 h 6858002"/>
                  <a:gd name="connsiteX7" fmla="*/ 4235550 w 4572002"/>
                  <a:gd name="connsiteY7" fmla="*/ 6683027 h 6858002"/>
                  <a:gd name="connsiteX8" fmla="*/ 4232403 w 4572002"/>
                  <a:gd name="connsiteY8" fmla="*/ 6702976 h 6858002"/>
                  <a:gd name="connsiteX9" fmla="*/ 4232403 w 4572002"/>
                  <a:gd name="connsiteY9" fmla="*/ 6702977 h 6858002"/>
                  <a:gd name="connsiteX10" fmla="*/ 4246238 w 4572002"/>
                  <a:gd name="connsiteY10" fmla="*/ 6742553 h 6858002"/>
                  <a:gd name="connsiteX11" fmla="*/ 4246239 w 4572002"/>
                  <a:gd name="connsiteY11" fmla="*/ 6742555 h 6858002"/>
                  <a:gd name="connsiteX12" fmla="*/ 4265716 w 4572002"/>
                  <a:gd name="connsiteY12" fmla="*/ 6812062 h 6858002"/>
                  <a:gd name="connsiteX13" fmla="*/ 4265717 w 4572002"/>
                  <a:gd name="connsiteY13" fmla="*/ 6812064 h 6858002"/>
                  <a:gd name="connsiteX14" fmla="*/ 4265717 w 4572002"/>
                  <a:gd name="connsiteY14" fmla="*/ 6812063 h 6858002"/>
                  <a:gd name="connsiteX15" fmla="*/ 4265716 w 4572002"/>
                  <a:gd name="connsiteY15" fmla="*/ 6812062 h 6858002"/>
                  <a:gd name="connsiteX16" fmla="*/ 4260942 w 4572002"/>
                  <a:gd name="connsiteY16" fmla="*/ 6776800 h 6858002"/>
                  <a:gd name="connsiteX17" fmla="*/ 4246239 w 4572002"/>
                  <a:gd name="connsiteY17" fmla="*/ 6742555 h 6858002"/>
                  <a:gd name="connsiteX18" fmla="*/ 4246238 w 4572002"/>
                  <a:gd name="connsiteY18" fmla="*/ 6742552 h 6858002"/>
                  <a:gd name="connsiteX19" fmla="*/ 4232403 w 4572002"/>
                  <a:gd name="connsiteY19" fmla="*/ 6702976 h 6858002"/>
                  <a:gd name="connsiteX20" fmla="*/ 4246999 w 4572002"/>
                  <a:gd name="connsiteY20" fmla="*/ 6662544 h 6858002"/>
                  <a:gd name="connsiteX21" fmla="*/ 4247000 w 4572002"/>
                  <a:gd name="connsiteY21" fmla="*/ 6662542 h 6858002"/>
                  <a:gd name="connsiteX22" fmla="*/ 4247001 w 4572002"/>
                  <a:gd name="connsiteY22" fmla="*/ 6662540 h 6858002"/>
                  <a:gd name="connsiteX23" fmla="*/ 4254084 w 4572002"/>
                  <a:gd name="connsiteY23" fmla="*/ 6645552 h 6858002"/>
                  <a:gd name="connsiteX24" fmla="*/ 4254096 w 4572002"/>
                  <a:gd name="connsiteY24" fmla="*/ 6625225 h 6858002"/>
                  <a:gd name="connsiteX25" fmla="*/ 4254096 w 4572002"/>
                  <a:gd name="connsiteY25" fmla="*/ 6625224 h 6858002"/>
                  <a:gd name="connsiteX26" fmla="*/ 4237474 w 4572002"/>
                  <a:gd name="connsiteY26" fmla="*/ 6588625 h 6858002"/>
                  <a:gd name="connsiteX27" fmla="*/ 4295315 w 4572002"/>
                  <a:gd name="connsiteY27" fmla="*/ 6438981 h 6858002"/>
                  <a:gd name="connsiteX28" fmla="*/ 4275385 w 4572002"/>
                  <a:gd name="connsiteY28" fmla="*/ 6463840 h 6858002"/>
                  <a:gd name="connsiteX29" fmla="*/ 4275382 w 4572002"/>
                  <a:gd name="connsiteY29" fmla="*/ 6463849 h 6858002"/>
                  <a:gd name="connsiteX30" fmla="*/ 4261587 w 4572002"/>
                  <a:gd name="connsiteY30" fmla="*/ 6513012 h 6858002"/>
                  <a:gd name="connsiteX31" fmla="*/ 4242781 w 4572002"/>
                  <a:gd name="connsiteY31" fmla="*/ 6546194 h 6858002"/>
                  <a:gd name="connsiteX32" fmla="*/ 4242781 w 4572002"/>
                  <a:gd name="connsiteY32" fmla="*/ 6546195 h 6858002"/>
                  <a:gd name="connsiteX33" fmla="*/ 4259120 w 4572002"/>
                  <a:gd name="connsiteY33" fmla="*/ 6521804 h 6858002"/>
                  <a:gd name="connsiteX34" fmla="*/ 4261587 w 4572002"/>
                  <a:gd name="connsiteY34" fmla="*/ 6513012 h 6858002"/>
                  <a:gd name="connsiteX35" fmla="*/ 4264398 w 4572002"/>
                  <a:gd name="connsiteY35" fmla="*/ 6508052 h 6858002"/>
                  <a:gd name="connsiteX36" fmla="*/ 4275382 w 4572002"/>
                  <a:gd name="connsiteY36" fmla="*/ 6463849 h 6858002"/>
                  <a:gd name="connsiteX37" fmla="*/ 4275385 w 4572002"/>
                  <a:gd name="connsiteY37" fmla="*/ 6463841 h 6858002"/>
                  <a:gd name="connsiteX38" fmla="*/ 4295315 w 4572002"/>
                  <a:gd name="connsiteY38" fmla="*/ 6438981 h 6858002"/>
                  <a:gd name="connsiteX39" fmla="*/ 4381289 w 4572002"/>
                  <a:gd name="connsiteY39" fmla="*/ 6365204 h 6858002"/>
                  <a:gd name="connsiteX40" fmla="*/ 4380008 w 4572002"/>
                  <a:gd name="connsiteY40" fmla="*/ 6387910 h 6858002"/>
                  <a:gd name="connsiteX41" fmla="*/ 4378243 w 4572002"/>
                  <a:gd name="connsiteY41" fmla="*/ 6391549 h 6858002"/>
                  <a:gd name="connsiteX42" fmla="*/ 4370589 w 4572002"/>
                  <a:gd name="connsiteY42" fmla="*/ 6407332 h 6858002"/>
                  <a:gd name="connsiteX43" fmla="*/ 4370589 w 4572002"/>
                  <a:gd name="connsiteY43" fmla="*/ 6407333 h 6858002"/>
                  <a:gd name="connsiteX44" fmla="*/ 4378243 w 4572002"/>
                  <a:gd name="connsiteY44" fmla="*/ 6391549 h 6858002"/>
                  <a:gd name="connsiteX45" fmla="*/ 4380008 w 4572002"/>
                  <a:gd name="connsiteY45" fmla="*/ 6387910 h 6858002"/>
                  <a:gd name="connsiteX46" fmla="*/ 4142220 w 4572002"/>
                  <a:gd name="connsiteY46" fmla="*/ 4221391 h 6858002"/>
                  <a:gd name="connsiteX47" fmla="*/ 4142220 w 4572002"/>
                  <a:gd name="connsiteY47" fmla="*/ 4221392 h 6858002"/>
                  <a:gd name="connsiteX48" fmla="*/ 4147936 w 4572002"/>
                  <a:gd name="connsiteY48" fmla="*/ 4253015 h 6858002"/>
                  <a:gd name="connsiteX49" fmla="*/ 4187752 w 4572002"/>
                  <a:gd name="connsiteY49" fmla="*/ 4324646 h 6858002"/>
                  <a:gd name="connsiteX50" fmla="*/ 4196706 w 4572002"/>
                  <a:gd name="connsiteY50" fmla="*/ 4363891 h 6858002"/>
                  <a:gd name="connsiteX51" fmla="*/ 4195944 w 4572002"/>
                  <a:gd name="connsiteY51" fmla="*/ 4482004 h 6858002"/>
                  <a:gd name="connsiteX52" fmla="*/ 4135934 w 4572002"/>
                  <a:gd name="connsiteY52" fmla="*/ 4659174 h 6858002"/>
                  <a:gd name="connsiteX53" fmla="*/ 4127932 w 4572002"/>
                  <a:gd name="connsiteY53" fmla="*/ 4677655 h 6858002"/>
                  <a:gd name="connsiteX54" fmla="*/ 4118025 w 4572002"/>
                  <a:gd name="connsiteY54" fmla="*/ 4767764 h 6858002"/>
                  <a:gd name="connsiteX55" fmla="*/ 4116716 w 4572002"/>
                  <a:gd name="connsiteY55" fmla="*/ 4800483 h 6858002"/>
                  <a:gd name="connsiteX56" fmla="*/ 4116716 w 4572002"/>
                  <a:gd name="connsiteY56" fmla="*/ 4800484 h 6858002"/>
                  <a:gd name="connsiteX57" fmla="*/ 4131552 w 4572002"/>
                  <a:gd name="connsiteY57" fmla="*/ 4828917 h 6858002"/>
                  <a:gd name="connsiteX58" fmla="*/ 4153733 w 4572002"/>
                  <a:gd name="connsiteY58" fmla="*/ 4863343 h 6858002"/>
                  <a:gd name="connsiteX59" fmla="*/ 4161262 w 4572002"/>
                  <a:gd name="connsiteY59" fmla="*/ 4889275 h 6858002"/>
                  <a:gd name="connsiteX60" fmla="*/ 4159557 w 4572002"/>
                  <a:gd name="connsiteY60" fmla="*/ 4912168 h 6858002"/>
                  <a:gd name="connsiteX61" fmla="*/ 4158155 w 4572002"/>
                  <a:gd name="connsiteY61" fmla="*/ 4933804 h 6858002"/>
                  <a:gd name="connsiteX62" fmla="*/ 4158155 w 4572002"/>
                  <a:gd name="connsiteY62" fmla="*/ 4933805 h 6858002"/>
                  <a:gd name="connsiteX63" fmla="*/ 4162914 w 4572002"/>
                  <a:gd name="connsiteY63" fmla="*/ 4952673 h 6858002"/>
                  <a:gd name="connsiteX64" fmla="*/ 4165707 w 4572002"/>
                  <a:gd name="connsiteY64" fmla="*/ 4957454 h 6858002"/>
                  <a:gd name="connsiteX65" fmla="*/ 4166985 w 4572002"/>
                  <a:gd name="connsiteY65" fmla="*/ 4961456 h 6858002"/>
                  <a:gd name="connsiteX66" fmla="*/ 4182989 w 4572002"/>
                  <a:gd name="connsiteY66" fmla="*/ 4987038 h 6858002"/>
                  <a:gd name="connsiteX67" fmla="*/ 4209468 w 4572002"/>
                  <a:gd name="connsiteY67" fmla="*/ 5041522 h 6858002"/>
                  <a:gd name="connsiteX68" fmla="*/ 4216684 w 4572002"/>
                  <a:gd name="connsiteY68" fmla="*/ 5072376 h 6858002"/>
                  <a:gd name="connsiteX69" fmla="*/ 4222587 w 4572002"/>
                  <a:gd name="connsiteY69" fmla="*/ 5087441 h 6858002"/>
                  <a:gd name="connsiteX70" fmla="*/ 4235615 w 4572002"/>
                  <a:gd name="connsiteY70" fmla="*/ 5133220 h 6858002"/>
                  <a:gd name="connsiteX71" fmla="*/ 4235616 w 4572002"/>
                  <a:gd name="connsiteY71" fmla="*/ 5133225 h 6858002"/>
                  <a:gd name="connsiteX72" fmla="*/ 4228901 w 4572002"/>
                  <a:gd name="connsiteY72" fmla="*/ 5166113 h 6858002"/>
                  <a:gd name="connsiteX73" fmla="*/ 4228901 w 4572002"/>
                  <a:gd name="connsiteY73" fmla="*/ 5166114 h 6858002"/>
                  <a:gd name="connsiteX74" fmla="*/ 4229593 w 4572002"/>
                  <a:gd name="connsiteY74" fmla="*/ 5172091 h 6858002"/>
                  <a:gd name="connsiteX75" fmla="*/ 4232139 w 4572002"/>
                  <a:gd name="connsiteY75" fmla="*/ 5179068 h 6858002"/>
                  <a:gd name="connsiteX76" fmla="*/ 4231973 w 4572002"/>
                  <a:gd name="connsiteY76" fmla="*/ 5229434 h 6858002"/>
                  <a:gd name="connsiteX77" fmla="*/ 4225669 w 4572002"/>
                  <a:gd name="connsiteY77" fmla="*/ 5241089 h 6858002"/>
                  <a:gd name="connsiteX78" fmla="*/ 4208517 w 4572002"/>
                  <a:gd name="connsiteY78" fmla="*/ 5272796 h 6858002"/>
                  <a:gd name="connsiteX79" fmla="*/ 4184613 w 4572002"/>
                  <a:gd name="connsiteY79" fmla="*/ 5312288 h 6858002"/>
                  <a:gd name="connsiteX80" fmla="*/ 4183557 w 4572002"/>
                  <a:gd name="connsiteY80" fmla="*/ 5321350 h 6858002"/>
                  <a:gd name="connsiteX81" fmla="*/ 4181083 w 4572002"/>
                  <a:gd name="connsiteY81" fmla="*/ 5326163 h 6858002"/>
                  <a:gd name="connsiteX82" fmla="*/ 4179637 w 4572002"/>
                  <a:gd name="connsiteY82" fmla="*/ 5355014 h 6858002"/>
                  <a:gd name="connsiteX83" fmla="*/ 4179637 w 4572002"/>
                  <a:gd name="connsiteY83" fmla="*/ 5355015 h 6858002"/>
                  <a:gd name="connsiteX84" fmla="*/ 4184513 w 4572002"/>
                  <a:gd name="connsiteY84" fmla="*/ 5385385 h 6858002"/>
                  <a:gd name="connsiteX85" fmla="*/ 4192704 w 4572002"/>
                  <a:gd name="connsiteY85" fmla="*/ 5425583 h 6858002"/>
                  <a:gd name="connsiteX86" fmla="*/ 4204327 w 4572002"/>
                  <a:gd name="connsiteY86" fmla="*/ 5480638 h 6858002"/>
                  <a:gd name="connsiteX87" fmla="*/ 4208850 w 4572002"/>
                  <a:gd name="connsiteY87" fmla="*/ 5507668 h 6858002"/>
                  <a:gd name="connsiteX88" fmla="*/ 4198232 w 4572002"/>
                  <a:gd name="connsiteY88" fmla="*/ 5531692 h 6858002"/>
                  <a:gd name="connsiteX89" fmla="*/ 4198231 w 4572002"/>
                  <a:gd name="connsiteY89" fmla="*/ 5531693 h 6858002"/>
                  <a:gd name="connsiteX90" fmla="*/ 4188085 w 4572002"/>
                  <a:gd name="connsiteY90" fmla="*/ 5547578 h 6858002"/>
                  <a:gd name="connsiteX91" fmla="*/ 4188085 w 4572002"/>
                  <a:gd name="connsiteY91" fmla="*/ 5547579 h 6858002"/>
                  <a:gd name="connsiteX92" fmla="*/ 4197659 w 4572002"/>
                  <a:gd name="connsiteY92" fmla="*/ 5562747 h 6858002"/>
                  <a:gd name="connsiteX93" fmla="*/ 4268907 w 4572002"/>
                  <a:gd name="connsiteY93" fmla="*/ 5704484 h 6858002"/>
                  <a:gd name="connsiteX94" fmla="*/ 4274812 w 4572002"/>
                  <a:gd name="connsiteY94" fmla="*/ 5740489 h 6858002"/>
                  <a:gd name="connsiteX95" fmla="*/ 4283578 w 4572002"/>
                  <a:gd name="connsiteY95" fmla="*/ 5760874 h 6858002"/>
                  <a:gd name="connsiteX96" fmla="*/ 4371973 w 4572002"/>
                  <a:gd name="connsiteY96" fmla="*/ 5883752 h 6858002"/>
                  <a:gd name="connsiteX97" fmla="*/ 4371974 w 4572002"/>
                  <a:gd name="connsiteY97" fmla="*/ 5883757 h 6858002"/>
                  <a:gd name="connsiteX98" fmla="*/ 4389877 w 4572002"/>
                  <a:gd name="connsiteY98" fmla="*/ 5935946 h 6858002"/>
                  <a:gd name="connsiteX99" fmla="*/ 4389878 w 4572002"/>
                  <a:gd name="connsiteY99" fmla="*/ 5935950 h 6858002"/>
                  <a:gd name="connsiteX100" fmla="*/ 4386259 w 4572002"/>
                  <a:gd name="connsiteY100" fmla="*/ 5993290 h 6858002"/>
                  <a:gd name="connsiteX101" fmla="*/ 4386259 w 4572002"/>
                  <a:gd name="connsiteY101" fmla="*/ 5993291 h 6858002"/>
                  <a:gd name="connsiteX102" fmla="*/ 4379782 w 4572002"/>
                  <a:gd name="connsiteY102" fmla="*/ 6026440 h 6858002"/>
                  <a:gd name="connsiteX103" fmla="*/ 4323583 w 4572002"/>
                  <a:gd name="connsiteY103" fmla="*/ 6108738 h 6858002"/>
                  <a:gd name="connsiteX104" fmla="*/ 4309890 w 4572002"/>
                  <a:gd name="connsiteY104" fmla="*/ 6133314 h 6858002"/>
                  <a:gd name="connsiteX105" fmla="*/ 4309890 w 4572002"/>
                  <a:gd name="connsiteY105" fmla="*/ 6133315 h 6858002"/>
                  <a:gd name="connsiteX106" fmla="*/ 4313591 w 4572002"/>
                  <a:gd name="connsiteY106" fmla="*/ 6143190 h 6858002"/>
                  <a:gd name="connsiteX107" fmla="*/ 4325486 w 4572002"/>
                  <a:gd name="connsiteY107" fmla="*/ 6155600 h 6858002"/>
                  <a:gd name="connsiteX108" fmla="*/ 4325488 w 4572002"/>
                  <a:gd name="connsiteY108" fmla="*/ 6155603 h 6858002"/>
                  <a:gd name="connsiteX109" fmla="*/ 4364160 w 4572002"/>
                  <a:gd name="connsiteY109" fmla="*/ 6228757 h 6858002"/>
                  <a:gd name="connsiteX110" fmla="*/ 4381497 w 4572002"/>
                  <a:gd name="connsiteY110" fmla="*/ 6361540 h 6858002"/>
                  <a:gd name="connsiteX111" fmla="*/ 4381497 w 4572002"/>
                  <a:gd name="connsiteY111" fmla="*/ 6361539 h 6858002"/>
                  <a:gd name="connsiteX112" fmla="*/ 4364160 w 4572002"/>
                  <a:gd name="connsiteY112" fmla="*/ 6228756 h 6858002"/>
                  <a:gd name="connsiteX113" fmla="*/ 4325488 w 4572002"/>
                  <a:gd name="connsiteY113" fmla="*/ 6155602 h 6858002"/>
                  <a:gd name="connsiteX114" fmla="*/ 4325486 w 4572002"/>
                  <a:gd name="connsiteY114" fmla="*/ 6155600 h 6858002"/>
                  <a:gd name="connsiteX115" fmla="*/ 4309890 w 4572002"/>
                  <a:gd name="connsiteY115" fmla="*/ 6133315 h 6858002"/>
                  <a:gd name="connsiteX116" fmla="*/ 4323583 w 4572002"/>
                  <a:gd name="connsiteY116" fmla="*/ 6108739 h 6858002"/>
                  <a:gd name="connsiteX117" fmla="*/ 4379782 w 4572002"/>
                  <a:gd name="connsiteY117" fmla="*/ 6026441 h 6858002"/>
                  <a:gd name="connsiteX118" fmla="*/ 4386259 w 4572002"/>
                  <a:gd name="connsiteY118" fmla="*/ 5993292 h 6858002"/>
                  <a:gd name="connsiteX119" fmla="*/ 4386259 w 4572002"/>
                  <a:gd name="connsiteY119" fmla="*/ 5993290 h 6858002"/>
                  <a:gd name="connsiteX120" fmla="*/ 4389712 w 4572002"/>
                  <a:gd name="connsiteY120" fmla="*/ 5964477 h 6858002"/>
                  <a:gd name="connsiteX121" fmla="*/ 4389878 w 4572002"/>
                  <a:gd name="connsiteY121" fmla="*/ 5935950 h 6858002"/>
                  <a:gd name="connsiteX122" fmla="*/ 4389878 w 4572002"/>
                  <a:gd name="connsiteY122" fmla="*/ 5935949 h 6858002"/>
                  <a:gd name="connsiteX123" fmla="*/ 4389877 w 4572002"/>
                  <a:gd name="connsiteY123" fmla="*/ 5935946 h 6858002"/>
                  <a:gd name="connsiteX124" fmla="*/ 4382997 w 4572002"/>
                  <a:gd name="connsiteY124" fmla="*/ 5909351 h 6858002"/>
                  <a:gd name="connsiteX125" fmla="*/ 4371974 w 4572002"/>
                  <a:gd name="connsiteY125" fmla="*/ 5883757 h 6858002"/>
                  <a:gd name="connsiteX126" fmla="*/ 4371973 w 4572002"/>
                  <a:gd name="connsiteY126" fmla="*/ 5883751 h 6858002"/>
                  <a:gd name="connsiteX127" fmla="*/ 4283578 w 4572002"/>
                  <a:gd name="connsiteY127" fmla="*/ 5760873 h 6858002"/>
                  <a:gd name="connsiteX128" fmla="*/ 4274812 w 4572002"/>
                  <a:gd name="connsiteY128" fmla="*/ 5740488 h 6858002"/>
                  <a:gd name="connsiteX129" fmla="*/ 4268907 w 4572002"/>
                  <a:gd name="connsiteY129" fmla="*/ 5704483 h 6858002"/>
                  <a:gd name="connsiteX130" fmla="*/ 4197659 w 4572002"/>
                  <a:gd name="connsiteY130" fmla="*/ 5562746 h 6858002"/>
                  <a:gd name="connsiteX131" fmla="*/ 4188085 w 4572002"/>
                  <a:gd name="connsiteY131" fmla="*/ 5547578 h 6858002"/>
                  <a:gd name="connsiteX132" fmla="*/ 4198231 w 4572002"/>
                  <a:gd name="connsiteY132" fmla="*/ 5531694 h 6858002"/>
                  <a:gd name="connsiteX133" fmla="*/ 4198232 w 4572002"/>
                  <a:gd name="connsiteY133" fmla="*/ 5531692 h 6858002"/>
                  <a:gd name="connsiteX134" fmla="*/ 4206630 w 4572002"/>
                  <a:gd name="connsiteY134" fmla="*/ 5520422 h 6858002"/>
                  <a:gd name="connsiteX135" fmla="*/ 4208850 w 4572002"/>
                  <a:gd name="connsiteY135" fmla="*/ 5507668 h 6858002"/>
                  <a:gd name="connsiteX136" fmla="*/ 4208850 w 4572002"/>
                  <a:gd name="connsiteY136" fmla="*/ 5507667 h 6858002"/>
                  <a:gd name="connsiteX137" fmla="*/ 4204327 w 4572002"/>
                  <a:gd name="connsiteY137" fmla="*/ 5480637 h 6858002"/>
                  <a:gd name="connsiteX138" fmla="*/ 4192704 w 4572002"/>
                  <a:gd name="connsiteY138" fmla="*/ 5425582 h 6858002"/>
                  <a:gd name="connsiteX139" fmla="*/ 4184513 w 4572002"/>
                  <a:gd name="connsiteY139" fmla="*/ 5385384 h 6858002"/>
                  <a:gd name="connsiteX140" fmla="*/ 4179637 w 4572002"/>
                  <a:gd name="connsiteY140" fmla="*/ 5355014 h 6858002"/>
                  <a:gd name="connsiteX141" fmla="*/ 4183557 w 4572002"/>
                  <a:gd name="connsiteY141" fmla="*/ 5321350 h 6858002"/>
                  <a:gd name="connsiteX142" fmla="*/ 4208517 w 4572002"/>
                  <a:gd name="connsiteY142" fmla="*/ 5272797 h 6858002"/>
                  <a:gd name="connsiteX143" fmla="*/ 4225669 w 4572002"/>
                  <a:gd name="connsiteY143" fmla="*/ 5241089 h 6858002"/>
                  <a:gd name="connsiteX144" fmla="*/ 4231973 w 4572002"/>
                  <a:gd name="connsiteY144" fmla="*/ 5229433 h 6858002"/>
                  <a:gd name="connsiteX145" fmla="*/ 4232139 w 4572002"/>
                  <a:gd name="connsiteY145" fmla="*/ 5179068 h 6858002"/>
                  <a:gd name="connsiteX146" fmla="*/ 4232139 w 4572002"/>
                  <a:gd name="connsiteY146" fmla="*/ 5179067 h 6858002"/>
                  <a:gd name="connsiteX147" fmla="*/ 4229593 w 4572002"/>
                  <a:gd name="connsiteY147" fmla="*/ 5172090 h 6858002"/>
                  <a:gd name="connsiteX148" fmla="*/ 4228901 w 4572002"/>
                  <a:gd name="connsiteY148" fmla="*/ 5166114 h 6858002"/>
                  <a:gd name="connsiteX149" fmla="*/ 4235616 w 4572002"/>
                  <a:gd name="connsiteY149" fmla="*/ 5133225 h 6858002"/>
                  <a:gd name="connsiteX150" fmla="*/ 4235616 w 4572002"/>
                  <a:gd name="connsiteY150" fmla="*/ 5133224 h 6858002"/>
                  <a:gd name="connsiteX151" fmla="*/ 4235615 w 4572002"/>
                  <a:gd name="connsiteY151" fmla="*/ 5133220 h 6858002"/>
                  <a:gd name="connsiteX152" fmla="*/ 4228473 w 4572002"/>
                  <a:gd name="connsiteY152" fmla="*/ 5102461 h 6858002"/>
                  <a:gd name="connsiteX153" fmla="*/ 4222587 w 4572002"/>
                  <a:gd name="connsiteY153" fmla="*/ 5087441 h 6858002"/>
                  <a:gd name="connsiteX154" fmla="*/ 4222582 w 4572002"/>
                  <a:gd name="connsiteY154" fmla="*/ 5087423 h 6858002"/>
                  <a:gd name="connsiteX155" fmla="*/ 4209468 w 4572002"/>
                  <a:gd name="connsiteY155" fmla="*/ 5041521 h 6858002"/>
                  <a:gd name="connsiteX156" fmla="*/ 4182989 w 4572002"/>
                  <a:gd name="connsiteY156" fmla="*/ 4987037 h 6858002"/>
                  <a:gd name="connsiteX157" fmla="*/ 4165707 w 4572002"/>
                  <a:gd name="connsiteY157" fmla="*/ 4957454 h 6858002"/>
                  <a:gd name="connsiteX158" fmla="*/ 4158155 w 4572002"/>
                  <a:gd name="connsiteY158" fmla="*/ 4933805 h 6858002"/>
                  <a:gd name="connsiteX159" fmla="*/ 4159557 w 4572002"/>
                  <a:gd name="connsiteY159" fmla="*/ 4912169 h 6858002"/>
                  <a:gd name="connsiteX160" fmla="*/ 4161262 w 4572002"/>
                  <a:gd name="connsiteY160" fmla="*/ 4889276 h 6858002"/>
                  <a:gd name="connsiteX161" fmla="*/ 4161262 w 4572002"/>
                  <a:gd name="connsiteY161" fmla="*/ 4889275 h 6858002"/>
                  <a:gd name="connsiteX162" fmla="*/ 4156484 w 4572002"/>
                  <a:gd name="connsiteY162" fmla="*/ 4867614 h 6858002"/>
                  <a:gd name="connsiteX163" fmla="*/ 4153733 w 4572002"/>
                  <a:gd name="connsiteY163" fmla="*/ 4863343 h 6858002"/>
                  <a:gd name="connsiteX164" fmla="*/ 4151983 w 4572002"/>
                  <a:gd name="connsiteY164" fmla="*/ 4857317 h 6858002"/>
                  <a:gd name="connsiteX165" fmla="*/ 4131552 w 4572002"/>
                  <a:gd name="connsiteY165" fmla="*/ 4828916 h 6858002"/>
                  <a:gd name="connsiteX166" fmla="*/ 4116716 w 4572002"/>
                  <a:gd name="connsiteY166" fmla="*/ 4800483 h 6858002"/>
                  <a:gd name="connsiteX167" fmla="*/ 4118025 w 4572002"/>
                  <a:gd name="connsiteY167" fmla="*/ 4767765 h 6858002"/>
                  <a:gd name="connsiteX168" fmla="*/ 4127932 w 4572002"/>
                  <a:gd name="connsiteY168" fmla="*/ 4677656 h 6858002"/>
                  <a:gd name="connsiteX169" fmla="*/ 4135934 w 4572002"/>
                  <a:gd name="connsiteY169" fmla="*/ 4659175 h 6858002"/>
                  <a:gd name="connsiteX170" fmla="*/ 4195944 w 4572002"/>
                  <a:gd name="connsiteY170" fmla="*/ 4482005 h 6858002"/>
                  <a:gd name="connsiteX171" fmla="*/ 4196706 w 4572002"/>
                  <a:gd name="connsiteY171" fmla="*/ 4363891 h 6858002"/>
                  <a:gd name="connsiteX172" fmla="*/ 4196706 w 4572002"/>
                  <a:gd name="connsiteY172" fmla="*/ 4363890 h 6858002"/>
                  <a:gd name="connsiteX173" fmla="*/ 4187752 w 4572002"/>
                  <a:gd name="connsiteY173" fmla="*/ 4324645 h 6858002"/>
                  <a:gd name="connsiteX174" fmla="*/ 4147936 w 4572002"/>
                  <a:gd name="connsiteY174" fmla="*/ 4253014 h 6858002"/>
                  <a:gd name="connsiteX175" fmla="*/ 4211111 w 4572002"/>
                  <a:gd name="connsiteY175" fmla="*/ 2836172 h 6858002"/>
                  <a:gd name="connsiteX176" fmla="*/ 4202421 w 4572002"/>
                  <a:gd name="connsiteY176" fmla="*/ 2848793 h 6858002"/>
                  <a:gd name="connsiteX177" fmla="*/ 4186816 w 4572002"/>
                  <a:gd name="connsiteY177" fmla="*/ 2897785 h 6858002"/>
                  <a:gd name="connsiteX178" fmla="*/ 4185787 w 4572002"/>
                  <a:gd name="connsiteY178" fmla="*/ 2903551 h 6858002"/>
                  <a:gd name="connsiteX179" fmla="*/ 4182513 w 4572002"/>
                  <a:gd name="connsiteY179" fmla="*/ 2914328 h 6858002"/>
                  <a:gd name="connsiteX180" fmla="*/ 4177882 w 4572002"/>
                  <a:gd name="connsiteY180" fmla="*/ 2947858 h 6858002"/>
                  <a:gd name="connsiteX181" fmla="*/ 4177881 w 4572002"/>
                  <a:gd name="connsiteY181" fmla="*/ 2947862 h 6858002"/>
                  <a:gd name="connsiteX182" fmla="*/ 4177881 w 4572002"/>
                  <a:gd name="connsiteY182" fmla="*/ 2947863 h 6858002"/>
                  <a:gd name="connsiteX183" fmla="*/ 4181465 w 4572002"/>
                  <a:gd name="connsiteY183" fmla="*/ 2982149 h 6858002"/>
                  <a:gd name="connsiteX184" fmla="*/ 4193158 w 4572002"/>
                  <a:gd name="connsiteY184" fmla="*/ 3077402 h 6858002"/>
                  <a:gd name="connsiteX185" fmla="*/ 4180703 w 4572002"/>
                  <a:gd name="connsiteY185" fmla="*/ 3172654 h 6858002"/>
                  <a:gd name="connsiteX186" fmla="*/ 4133076 w 4572002"/>
                  <a:gd name="connsiteY186" fmla="*/ 3489467 h 6858002"/>
                  <a:gd name="connsiteX187" fmla="*/ 4110977 w 4572002"/>
                  <a:gd name="connsiteY187" fmla="*/ 3544713 h 6858002"/>
                  <a:gd name="connsiteX188" fmla="*/ 4093355 w 4572002"/>
                  <a:gd name="connsiteY188" fmla="*/ 3574408 h 6858002"/>
                  <a:gd name="connsiteX189" fmla="*/ 4093355 w 4572002"/>
                  <a:gd name="connsiteY189" fmla="*/ 3574409 h 6858002"/>
                  <a:gd name="connsiteX190" fmla="*/ 4105453 w 4572002"/>
                  <a:gd name="connsiteY190" fmla="*/ 3606818 h 6858002"/>
                  <a:gd name="connsiteX191" fmla="*/ 4118979 w 4572002"/>
                  <a:gd name="connsiteY191" fmla="*/ 3630633 h 6858002"/>
                  <a:gd name="connsiteX192" fmla="*/ 4136708 w 4572002"/>
                  <a:gd name="connsiteY192" fmla="*/ 3654416 h 6858002"/>
                  <a:gd name="connsiteX193" fmla="*/ 4140382 w 4572002"/>
                  <a:gd name="connsiteY193" fmla="*/ 3668940 h 6858002"/>
                  <a:gd name="connsiteX194" fmla="*/ 4143220 w 4572002"/>
                  <a:gd name="connsiteY194" fmla="*/ 3680164 h 6858002"/>
                  <a:gd name="connsiteX195" fmla="*/ 4139172 w 4572002"/>
                  <a:gd name="connsiteY195" fmla="*/ 3734837 h 6858002"/>
                  <a:gd name="connsiteX196" fmla="*/ 4139172 w 4572002"/>
                  <a:gd name="connsiteY196" fmla="*/ 3734838 h 6858002"/>
                  <a:gd name="connsiteX197" fmla="*/ 4139554 w 4572002"/>
                  <a:gd name="connsiteY197" fmla="*/ 3754653 h 6858002"/>
                  <a:gd name="connsiteX198" fmla="*/ 4145911 w 4572002"/>
                  <a:gd name="connsiteY198" fmla="*/ 3789776 h 6858002"/>
                  <a:gd name="connsiteX199" fmla="*/ 4130980 w 4572002"/>
                  <a:gd name="connsiteY199" fmla="*/ 3822472 h 6858002"/>
                  <a:gd name="connsiteX200" fmla="*/ 4116645 w 4572002"/>
                  <a:gd name="connsiteY200" fmla="*/ 3852619 h 6858002"/>
                  <a:gd name="connsiteX201" fmla="*/ 4116645 w 4572002"/>
                  <a:gd name="connsiteY201" fmla="*/ 3852620 h 6858002"/>
                  <a:gd name="connsiteX202" fmla="*/ 4117425 w 4572002"/>
                  <a:gd name="connsiteY202" fmla="*/ 3868764 h 6858002"/>
                  <a:gd name="connsiteX203" fmla="*/ 4126028 w 4572002"/>
                  <a:gd name="connsiteY203" fmla="*/ 3885337 h 6858002"/>
                  <a:gd name="connsiteX204" fmla="*/ 4126028 w 4572002"/>
                  <a:gd name="connsiteY204" fmla="*/ 3885339 h 6858002"/>
                  <a:gd name="connsiteX205" fmla="*/ 4148409 w 4572002"/>
                  <a:gd name="connsiteY205" fmla="*/ 3923125 h 6858002"/>
                  <a:gd name="connsiteX206" fmla="*/ 4157913 w 4572002"/>
                  <a:gd name="connsiteY206" fmla="*/ 3962160 h 6858002"/>
                  <a:gd name="connsiteX207" fmla="*/ 4142221 w 4572002"/>
                  <a:gd name="connsiteY207" fmla="*/ 4043838 h 6858002"/>
                  <a:gd name="connsiteX208" fmla="*/ 4142220 w 4572002"/>
                  <a:gd name="connsiteY208" fmla="*/ 4043839 h 6858002"/>
                  <a:gd name="connsiteX209" fmla="*/ 4127099 w 4572002"/>
                  <a:gd name="connsiteY209" fmla="*/ 4103825 h 6858002"/>
                  <a:gd name="connsiteX210" fmla="*/ 4127099 w 4572002"/>
                  <a:gd name="connsiteY210" fmla="*/ 4103826 h 6858002"/>
                  <a:gd name="connsiteX211" fmla="*/ 4129066 w 4572002"/>
                  <a:gd name="connsiteY211" fmla="*/ 4134256 h 6858002"/>
                  <a:gd name="connsiteX212" fmla="*/ 4138410 w 4572002"/>
                  <a:gd name="connsiteY212" fmla="*/ 4165382 h 6858002"/>
                  <a:gd name="connsiteX213" fmla="*/ 4138410 w 4572002"/>
                  <a:gd name="connsiteY213" fmla="*/ 4165384 h 6858002"/>
                  <a:gd name="connsiteX214" fmla="*/ 4142315 w 4572002"/>
                  <a:gd name="connsiteY214" fmla="*/ 4192388 h 6858002"/>
                  <a:gd name="connsiteX215" fmla="*/ 4142315 w 4572002"/>
                  <a:gd name="connsiteY215" fmla="*/ 4192387 h 6858002"/>
                  <a:gd name="connsiteX216" fmla="*/ 4138410 w 4572002"/>
                  <a:gd name="connsiteY216" fmla="*/ 4165383 h 6858002"/>
                  <a:gd name="connsiteX217" fmla="*/ 4138410 w 4572002"/>
                  <a:gd name="connsiteY217" fmla="*/ 4165382 h 6858002"/>
                  <a:gd name="connsiteX218" fmla="*/ 4127099 w 4572002"/>
                  <a:gd name="connsiteY218" fmla="*/ 4103826 h 6858002"/>
                  <a:gd name="connsiteX219" fmla="*/ 4142220 w 4572002"/>
                  <a:gd name="connsiteY219" fmla="*/ 4043840 h 6858002"/>
                  <a:gd name="connsiteX220" fmla="*/ 4142221 w 4572002"/>
                  <a:gd name="connsiteY220" fmla="*/ 4043838 h 6858002"/>
                  <a:gd name="connsiteX221" fmla="*/ 4155523 w 4572002"/>
                  <a:gd name="connsiteY221" fmla="*/ 4002410 h 6858002"/>
                  <a:gd name="connsiteX222" fmla="*/ 4157913 w 4572002"/>
                  <a:gd name="connsiteY222" fmla="*/ 3962160 h 6858002"/>
                  <a:gd name="connsiteX223" fmla="*/ 4157913 w 4572002"/>
                  <a:gd name="connsiteY223" fmla="*/ 3962159 h 6858002"/>
                  <a:gd name="connsiteX224" fmla="*/ 4126028 w 4572002"/>
                  <a:gd name="connsiteY224" fmla="*/ 3885338 h 6858002"/>
                  <a:gd name="connsiteX225" fmla="*/ 4126028 w 4572002"/>
                  <a:gd name="connsiteY225" fmla="*/ 3885337 h 6858002"/>
                  <a:gd name="connsiteX226" fmla="*/ 4116645 w 4572002"/>
                  <a:gd name="connsiteY226" fmla="*/ 3852620 h 6858002"/>
                  <a:gd name="connsiteX227" fmla="*/ 4130980 w 4572002"/>
                  <a:gd name="connsiteY227" fmla="*/ 3822473 h 6858002"/>
                  <a:gd name="connsiteX228" fmla="*/ 4145911 w 4572002"/>
                  <a:gd name="connsiteY228" fmla="*/ 3789777 h 6858002"/>
                  <a:gd name="connsiteX229" fmla="*/ 4145911 w 4572002"/>
                  <a:gd name="connsiteY229" fmla="*/ 3789776 h 6858002"/>
                  <a:gd name="connsiteX230" fmla="*/ 4139554 w 4572002"/>
                  <a:gd name="connsiteY230" fmla="*/ 3754652 h 6858002"/>
                  <a:gd name="connsiteX231" fmla="*/ 4139172 w 4572002"/>
                  <a:gd name="connsiteY231" fmla="*/ 3734838 h 6858002"/>
                  <a:gd name="connsiteX232" fmla="*/ 4143220 w 4572002"/>
                  <a:gd name="connsiteY232" fmla="*/ 3680164 h 6858002"/>
                  <a:gd name="connsiteX233" fmla="*/ 4143220 w 4572002"/>
                  <a:gd name="connsiteY233" fmla="*/ 3680163 h 6858002"/>
                  <a:gd name="connsiteX234" fmla="*/ 4140382 w 4572002"/>
                  <a:gd name="connsiteY234" fmla="*/ 3668940 h 6858002"/>
                  <a:gd name="connsiteX235" fmla="*/ 4136708 w 4572002"/>
                  <a:gd name="connsiteY235" fmla="*/ 3654416 h 6858002"/>
                  <a:gd name="connsiteX236" fmla="*/ 4136708 w 4572002"/>
                  <a:gd name="connsiteY236" fmla="*/ 3654416 h 6858002"/>
                  <a:gd name="connsiteX237" fmla="*/ 4136708 w 4572002"/>
                  <a:gd name="connsiteY237" fmla="*/ 3654415 h 6858002"/>
                  <a:gd name="connsiteX238" fmla="*/ 4118979 w 4572002"/>
                  <a:gd name="connsiteY238" fmla="*/ 3630632 h 6858002"/>
                  <a:gd name="connsiteX239" fmla="*/ 4105453 w 4572002"/>
                  <a:gd name="connsiteY239" fmla="*/ 3606817 h 6858002"/>
                  <a:gd name="connsiteX240" fmla="*/ 4095707 w 4572002"/>
                  <a:gd name="connsiteY240" fmla="*/ 3587174 h 6858002"/>
                  <a:gd name="connsiteX241" fmla="*/ 4093355 w 4572002"/>
                  <a:gd name="connsiteY241" fmla="*/ 3574408 h 6858002"/>
                  <a:gd name="connsiteX242" fmla="*/ 4098434 w 4572002"/>
                  <a:gd name="connsiteY242" fmla="*/ 3562321 h 6858002"/>
                  <a:gd name="connsiteX243" fmla="*/ 4110977 w 4572002"/>
                  <a:gd name="connsiteY243" fmla="*/ 3544714 h 6858002"/>
                  <a:gd name="connsiteX244" fmla="*/ 4133076 w 4572002"/>
                  <a:gd name="connsiteY244" fmla="*/ 3489468 h 6858002"/>
                  <a:gd name="connsiteX245" fmla="*/ 4180703 w 4572002"/>
                  <a:gd name="connsiteY245" fmla="*/ 3172655 h 6858002"/>
                  <a:gd name="connsiteX246" fmla="*/ 4193158 w 4572002"/>
                  <a:gd name="connsiteY246" fmla="*/ 3077402 h 6858002"/>
                  <a:gd name="connsiteX247" fmla="*/ 4193158 w 4572002"/>
                  <a:gd name="connsiteY247" fmla="*/ 3077401 h 6858002"/>
                  <a:gd name="connsiteX248" fmla="*/ 4181465 w 4572002"/>
                  <a:gd name="connsiteY248" fmla="*/ 2982148 h 6858002"/>
                  <a:gd name="connsiteX249" fmla="*/ 4177881 w 4572002"/>
                  <a:gd name="connsiteY249" fmla="*/ 2947863 h 6858002"/>
                  <a:gd name="connsiteX250" fmla="*/ 4177882 w 4572002"/>
                  <a:gd name="connsiteY250" fmla="*/ 2947858 h 6858002"/>
                  <a:gd name="connsiteX251" fmla="*/ 4185787 w 4572002"/>
                  <a:gd name="connsiteY251" fmla="*/ 2903551 h 6858002"/>
                  <a:gd name="connsiteX252" fmla="*/ 4202421 w 4572002"/>
                  <a:gd name="connsiteY252" fmla="*/ 2848794 h 6858002"/>
                  <a:gd name="connsiteX253" fmla="*/ 4211111 w 4572002"/>
                  <a:gd name="connsiteY253" fmla="*/ 2836173 h 6858002"/>
                  <a:gd name="connsiteX254" fmla="*/ 3726625 w 4572002"/>
                  <a:gd name="connsiteY254" fmla="*/ 1508458 h 6858002"/>
                  <a:gd name="connsiteX255" fmla="*/ 3698531 w 4572002"/>
                  <a:gd name="connsiteY255" fmla="*/ 1596214 h 6858002"/>
                  <a:gd name="connsiteX256" fmla="*/ 3700436 w 4572002"/>
                  <a:gd name="connsiteY256" fmla="*/ 1624981 h 6858002"/>
                  <a:gd name="connsiteX257" fmla="*/ 3757017 w 4572002"/>
                  <a:gd name="connsiteY257" fmla="*/ 1697754 h 6858002"/>
                  <a:gd name="connsiteX258" fmla="*/ 3779686 w 4572002"/>
                  <a:gd name="connsiteY258" fmla="*/ 1733189 h 6858002"/>
                  <a:gd name="connsiteX259" fmla="*/ 3821407 w 4572002"/>
                  <a:gd name="connsiteY259" fmla="*/ 1833776 h 6858002"/>
                  <a:gd name="connsiteX260" fmla="*/ 3829028 w 4572002"/>
                  <a:gd name="connsiteY260" fmla="*/ 1842159 h 6858002"/>
                  <a:gd name="connsiteX261" fmla="*/ 3919519 w 4572002"/>
                  <a:gd name="connsiteY261" fmla="*/ 1916455 h 6858002"/>
                  <a:gd name="connsiteX262" fmla="*/ 3934949 w 4572002"/>
                  <a:gd name="connsiteY262" fmla="*/ 1933220 h 6858002"/>
                  <a:gd name="connsiteX263" fmla="*/ 3958954 w 4572002"/>
                  <a:gd name="connsiteY263" fmla="*/ 1953414 h 6858002"/>
                  <a:gd name="connsiteX264" fmla="*/ 4005437 w 4572002"/>
                  <a:gd name="connsiteY264" fmla="*/ 2016470 h 6858002"/>
                  <a:gd name="connsiteX265" fmla="*/ 4020296 w 4572002"/>
                  <a:gd name="connsiteY265" fmla="*/ 2094579 h 6858002"/>
                  <a:gd name="connsiteX266" fmla="*/ 4042967 w 4572002"/>
                  <a:gd name="connsiteY266" fmla="*/ 2188880 h 6858002"/>
                  <a:gd name="connsiteX267" fmla="*/ 4058207 w 4572002"/>
                  <a:gd name="connsiteY267" fmla="*/ 2228315 h 6858002"/>
                  <a:gd name="connsiteX268" fmla="*/ 4087164 w 4572002"/>
                  <a:gd name="connsiteY268" fmla="*/ 2334045 h 6858002"/>
                  <a:gd name="connsiteX269" fmla="*/ 4111549 w 4572002"/>
                  <a:gd name="connsiteY269" fmla="*/ 2409486 h 6858002"/>
                  <a:gd name="connsiteX270" fmla="*/ 4128650 w 4572002"/>
                  <a:gd name="connsiteY270" fmla="*/ 2435913 h 6858002"/>
                  <a:gd name="connsiteX271" fmla="*/ 4134481 w 4572002"/>
                  <a:gd name="connsiteY271" fmla="*/ 2463018 h 6858002"/>
                  <a:gd name="connsiteX272" fmla="*/ 4125839 w 4572002"/>
                  <a:gd name="connsiteY272" fmla="*/ 2518262 h 6858002"/>
                  <a:gd name="connsiteX273" fmla="*/ 4125838 w 4572002"/>
                  <a:gd name="connsiteY273" fmla="*/ 2518264 h 6858002"/>
                  <a:gd name="connsiteX274" fmla="*/ 4122194 w 4572002"/>
                  <a:gd name="connsiteY274" fmla="*/ 2545006 h 6858002"/>
                  <a:gd name="connsiteX275" fmla="*/ 4122194 w 4572002"/>
                  <a:gd name="connsiteY275" fmla="*/ 2545007 h 6858002"/>
                  <a:gd name="connsiteX276" fmla="*/ 4126408 w 4572002"/>
                  <a:gd name="connsiteY276" fmla="*/ 2571035 h 6858002"/>
                  <a:gd name="connsiteX277" fmla="*/ 4199563 w 4572002"/>
                  <a:gd name="connsiteY277" fmla="*/ 2668002 h 6858002"/>
                  <a:gd name="connsiteX278" fmla="*/ 4247953 w 4572002"/>
                  <a:gd name="connsiteY278" fmla="*/ 2745349 h 6858002"/>
                  <a:gd name="connsiteX279" fmla="*/ 4247954 w 4572002"/>
                  <a:gd name="connsiteY279" fmla="*/ 2745352 h 6858002"/>
                  <a:gd name="connsiteX280" fmla="*/ 4253873 w 4572002"/>
                  <a:gd name="connsiteY280" fmla="*/ 2778006 h 6858002"/>
                  <a:gd name="connsiteX281" fmla="*/ 4253453 w 4572002"/>
                  <a:gd name="connsiteY281" fmla="*/ 2785440 h 6858002"/>
                  <a:gd name="connsiteX282" fmla="*/ 4243374 w 4572002"/>
                  <a:gd name="connsiteY282" fmla="*/ 2811780 h 6858002"/>
                  <a:gd name="connsiteX283" fmla="*/ 4243371 w 4572002"/>
                  <a:gd name="connsiteY283" fmla="*/ 2811787 h 6858002"/>
                  <a:gd name="connsiteX284" fmla="*/ 4243372 w 4572002"/>
                  <a:gd name="connsiteY284" fmla="*/ 2811787 h 6858002"/>
                  <a:gd name="connsiteX285" fmla="*/ 4243374 w 4572002"/>
                  <a:gd name="connsiteY285" fmla="*/ 2811780 h 6858002"/>
                  <a:gd name="connsiteX286" fmla="*/ 4253025 w 4572002"/>
                  <a:gd name="connsiteY286" fmla="*/ 2793023 h 6858002"/>
                  <a:gd name="connsiteX287" fmla="*/ 4253453 w 4572002"/>
                  <a:gd name="connsiteY287" fmla="*/ 2785440 h 6858002"/>
                  <a:gd name="connsiteX288" fmla="*/ 4254654 w 4572002"/>
                  <a:gd name="connsiteY288" fmla="*/ 2782305 h 6858002"/>
                  <a:gd name="connsiteX289" fmla="*/ 4253873 w 4572002"/>
                  <a:gd name="connsiteY289" fmla="*/ 2778006 h 6858002"/>
                  <a:gd name="connsiteX290" fmla="*/ 4254284 w 4572002"/>
                  <a:gd name="connsiteY290" fmla="*/ 2770758 h 6858002"/>
                  <a:gd name="connsiteX291" fmla="*/ 4247954 w 4572002"/>
                  <a:gd name="connsiteY291" fmla="*/ 2745352 h 6858002"/>
                  <a:gd name="connsiteX292" fmla="*/ 4247953 w 4572002"/>
                  <a:gd name="connsiteY292" fmla="*/ 2745348 h 6858002"/>
                  <a:gd name="connsiteX293" fmla="*/ 4199563 w 4572002"/>
                  <a:gd name="connsiteY293" fmla="*/ 2668001 h 6858002"/>
                  <a:gd name="connsiteX294" fmla="*/ 4126408 w 4572002"/>
                  <a:gd name="connsiteY294" fmla="*/ 2571034 h 6858002"/>
                  <a:gd name="connsiteX295" fmla="*/ 4122194 w 4572002"/>
                  <a:gd name="connsiteY295" fmla="*/ 2545007 h 6858002"/>
                  <a:gd name="connsiteX296" fmla="*/ 4125838 w 4572002"/>
                  <a:gd name="connsiteY296" fmla="*/ 2518265 h 6858002"/>
                  <a:gd name="connsiteX297" fmla="*/ 4125839 w 4572002"/>
                  <a:gd name="connsiteY297" fmla="*/ 2518262 h 6858002"/>
                  <a:gd name="connsiteX298" fmla="*/ 4132419 w 4572002"/>
                  <a:gd name="connsiteY298" fmla="*/ 2490551 h 6858002"/>
                  <a:gd name="connsiteX299" fmla="*/ 4134481 w 4572002"/>
                  <a:gd name="connsiteY299" fmla="*/ 2463018 h 6858002"/>
                  <a:gd name="connsiteX300" fmla="*/ 4134481 w 4572002"/>
                  <a:gd name="connsiteY300" fmla="*/ 2463017 h 6858002"/>
                  <a:gd name="connsiteX301" fmla="*/ 4111549 w 4572002"/>
                  <a:gd name="connsiteY301" fmla="*/ 2409485 h 6858002"/>
                  <a:gd name="connsiteX302" fmla="*/ 4087164 w 4572002"/>
                  <a:gd name="connsiteY302" fmla="*/ 2334044 h 6858002"/>
                  <a:gd name="connsiteX303" fmla="*/ 4058207 w 4572002"/>
                  <a:gd name="connsiteY303" fmla="*/ 2228314 h 6858002"/>
                  <a:gd name="connsiteX304" fmla="*/ 4042967 w 4572002"/>
                  <a:gd name="connsiteY304" fmla="*/ 2188879 h 6858002"/>
                  <a:gd name="connsiteX305" fmla="*/ 4020296 w 4572002"/>
                  <a:gd name="connsiteY305" fmla="*/ 2094578 h 6858002"/>
                  <a:gd name="connsiteX306" fmla="*/ 4005437 w 4572002"/>
                  <a:gd name="connsiteY306" fmla="*/ 2016469 h 6858002"/>
                  <a:gd name="connsiteX307" fmla="*/ 3958954 w 4572002"/>
                  <a:gd name="connsiteY307" fmla="*/ 1953413 h 6858002"/>
                  <a:gd name="connsiteX308" fmla="*/ 3934949 w 4572002"/>
                  <a:gd name="connsiteY308" fmla="*/ 1933219 h 6858002"/>
                  <a:gd name="connsiteX309" fmla="*/ 3919519 w 4572002"/>
                  <a:gd name="connsiteY309" fmla="*/ 1916454 h 6858002"/>
                  <a:gd name="connsiteX310" fmla="*/ 3829028 w 4572002"/>
                  <a:gd name="connsiteY310" fmla="*/ 1842158 h 6858002"/>
                  <a:gd name="connsiteX311" fmla="*/ 3821407 w 4572002"/>
                  <a:gd name="connsiteY311" fmla="*/ 1833775 h 6858002"/>
                  <a:gd name="connsiteX312" fmla="*/ 3779686 w 4572002"/>
                  <a:gd name="connsiteY312" fmla="*/ 1733188 h 6858002"/>
                  <a:gd name="connsiteX313" fmla="*/ 3757018 w 4572002"/>
                  <a:gd name="connsiteY313" fmla="*/ 1697753 h 6858002"/>
                  <a:gd name="connsiteX314" fmla="*/ 3700436 w 4572002"/>
                  <a:gd name="connsiteY314" fmla="*/ 1624980 h 6858002"/>
                  <a:gd name="connsiteX315" fmla="*/ 3698532 w 4572002"/>
                  <a:gd name="connsiteY315" fmla="*/ 1596213 h 6858002"/>
                  <a:gd name="connsiteX316" fmla="*/ 3745230 w 4572002"/>
                  <a:gd name="connsiteY316" fmla="*/ 1459073 h 6858002"/>
                  <a:gd name="connsiteX317" fmla="*/ 3745229 w 4572002"/>
                  <a:gd name="connsiteY317" fmla="*/ 1459074 h 6858002"/>
                  <a:gd name="connsiteX318" fmla="*/ 3736012 w 4572002"/>
                  <a:gd name="connsiteY318" fmla="*/ 1481572 h 6858002"/>
                  <a:gd name="connsiteX319" fmla="*/ 3764423 w 4572002"/>
                  <a:gd name="connsiteY319" fmla="*/ 1268758 h 6858002"/>
                  <a:gd name="connsiteX320" fmla="*/ 3769590 w 4572002"/>
                  <a:gd name="connsiteY320" fmla="*/ 1286070 h 6858002"/>
                  <a:gd name="connsiteX321" fmla="*/ 3791927 w 4572002"/>
                  <a:gd name="connsiteY321" fmla="*/ 1350628 h 6858002"/>
                  <a:gd name="connsiteX322" fmla="*/ 3786333 w 4572002"/>
                  <a:gd name="connsiteY322" fmla="*/ 1413840 h 6858002"/>
                  <a:gd name="connsiteX323" fmla="*/ 3791928 w 4572002"/>
                  <a:gd name="connsiteY323" fmla="*/ 1350627 h 6858002"/>
                  <a:gd name="connsiteX324" fmla="*/ 3769590 w 4572002"/>
                  <a:gd name="connsiteY324" fmla="*/ 1286069 h 6858002"/>
                  <a:gd name="connsiteX325" fmla="*/ 3706152 w 4572002"/>
                  <a:gd name="connsiteY325" fmla="*/ 773035 h 6858002"/>
                  <a:gd name="connsiteX326" fmla="*/ 3706152 w 4572002"/>
                  <a:gd name="connsiteY326" fmla="*/ 773036 h 6858002"/>
                  <a:gd name="connsiteX327" fmla="*/ 3714152 w 4572002"/>
                  <a:gd name="connsiteY327" fmla="*/ 854380 h 6858002"/>
                  <a:gd name="connsiteX328" fmla="*/ 3745205 w 4572002"/>
                  <a:gd name="connsiteY328" fmla="*/ 915344 h 6858002"/>
                  <a:gd name="connsiteX329" fmla="*/ 3755683 w 4572002"/>
                  <a:gd name="connsiteY329" fmla="*/ 927156 h 6858002"/>
                  <a:gd name="connsiteX330" fmla="*/ 3752063 w 4572002"/>
                  <a:gd name="connsiteY330" fmla="*/ 1097088 h 6858002"/>
                  <a:gd name="connsiteX331" fmla="*/ 3747681 w 4572002"/>
                  <a:gd name="connsiteY331" fmla="*/ 1123186 h 6858002"/>
                  <a:gd name="connsiteX332" fmla="*/ 3772400 w 4572002"/>
                  <a:gd name="connsiteY332" fmla="*/ 1184029 h 6858002"/>
                  <a:gd name="connsiteX333" fmla="*/ 3747682 w 4572002"/>
                  <a:gd name="connsiteY333" fmla="*/ 1123185 h 6858002"/>
                  <a:gd name="connsiteX334" fmla="*/ 3752064 w 4572002"/>
                  <a:gd name="connsiteY334" fmla="*/ 1097087 h 6858002"/>
                  <a:gd name="connsiteX335" fmla="*/ 3755684 w 4572002"/>
                  <a:gd name="connsiteY335" fmla="*/ 927155 h 6858002"/>
                  <a:gd name="connsiteX336" fmla="*/ 3745206 w 4572002"/>
                  <a:gd name="connsiteY336" fmla="*/ 915343 h 6858002"/>
                  <a:gd name="connsiteX337" fmla="*/ 3714152 w 4572002"/>
                  <a:gd name="connsiteY337" fmla="*/ 854379 h 6858002"/>
                  <a:gd name="connsiteX338" fmla="*/ 3761553 w 4572002"/>
                  <a:gd name="connsiteY338" fmla="*/ 517851 h 6858002"/>
                  <a:gd name="connsiteX339" fmla="*/ 3752635 w 4572002"/>
                  <a:gd name="connsiteY339" fmla="*/ 556048 h 6858002"/>
                  <a:gd name="connsiteX340" fmla="*/ 3746157 w 4572002"/>
                  <a:gd name="connsiteY340" fmla="*/ 580051 h 6858002"/>
                  <a:gd name="connsiteX341" fmla="*/ 3742776 w 4572002"/>
                  <a:gd name="connsiteY341" fmla="*/ 642538 h 6858002"/>
                  <a:gd name="connsiteX342" fmla="*/ 3730253 w 4572002"/>
                  <a:gd name="connsiteY342" fmla="*/ 694928 h 6858002"/>
                  <a:gd name="connsiteX343" fmla="*/ 3742777 w 4572002"/>
                  <a:gd name="connsiteY343" fmla="*/ 642537 h 6858002"/>
                  <a:gd name="connsiteX344" fmla="*/ 3746158 w 4572002"/>
                  <a:gd name="connsiteY344" fmla="*/ 580050 h 6858002"/>
                  <a:gd name="connsiteX345" fmla="*/ 3752636 w 4572002"/>
                  <a:gd name="connsiteY345" fmla="*/ 556047 h 6858002"/>
                  <a:gd name="connsiteX346" fmla="*/ 3774848 w 4572002"/>
                  <a:gd name="connsiteY346" fmla="*/ 298169 h 6858002"/>
                  <a:gd name="connsiteX347" fmla="*/ 3760065 w 4572002"/>
                  <a:gd name="connsiteY347" fmla="*/ 313534 h 6858002"/>
                  <a:gd name="connsiteX348" fmla="*/ 3759493 w 4572002"/>
                  <a:gd name="connsiteY348" fmla="*/ 338871 h 6858002"/>
                  <a:gd name="connsiteX349" fmla="*/ 3759500 w 4572002"/>
                  <a:gd name="connsiteY349" fmla="*/ 338900 h 6858002"/>
                  <a:gd name="connsiteX350" fmla="*/ 3769400 w 4572002"/>
                  <a:gd name="connsiteY350" fmla="*/ 395640 h 6858002"/>
                  <a:gd name="connsiteX351" fmla="*/ 3765590 w 4572002"/>
                  <a:gd name="connsiteY351" fmla="*/ 367328 h 6858002"/>
                  <a:gd name="connsiteX352" fmla="*/ 3759500 w 4572002"/>
                  <a:gd name="connsiteY352" fmla="*/ 338900 h 6858002"/>
                  <a:gd name="connsiteX353" fmla="*/ 3759494 w 4572002"/>
                  <a:gd name="connsiteY353" fmla="*/ 338870 h 6858002"/>
                  <a:gd name="connsiteX354" fmla="*/ 3760066 w 4572002"/>
                  <a:gd name="connsiteY354" fmla="*/ 313533 h 6858002"/>
                  <a:gd name="connsiteX355" fmla="*/ 3782393 w 4572002"/>
                  <a:gd name="connsiteY355" fmla="*/ 281568 h 6858002"/>
                  <a:gd name="connsiteX356" fmla="*/ 3777498 w 4572002"/>
                  <a:gd name="connsiteY356" fmla="*/ 295415 h 6858002"/>
                  <a:gd name="connsiteX357" fmla="*/ 3777499 w 4572002"/>
                  <a:gd name="connsiteY357" fmla="*/ 295415 h 6858002"/>
                  <a:gd name="connsiteX358" fmla="*/ 3769073 w 4572002"/>
                  <a:gd name="connsiteY358" fmla="*/ 24486 h 6858002"/>
                  <a:gd name="connsiteX359" fmla="*/ 3766810 w 4572002"/>
                  <a:gd name="connsiteY359" fmla="*/ 74129 h 6858002"/>
                  <a:gd name="connsiteX360" fmla="*/ 3772734 w 4572002"/>
                  <a:gd name="connsiteY360" fmla="*/ 125861 h 6858002"/>
                  <a:gd name="connsiteX361" fmla="*/ 3777129 w 4572002"/>
                  <a:gd name="connsiteY361" fmla="*/ 153387 h 6858002"/>
                  <a:gd name="connsiteX362" fmla="*/ 3785402 w 4572002"/>
                  <a:gd name="connsiteY362" fmla="*/ 228944 h 6858002"/>
                  <a:gd name="connsiteX363" fmla="*/ 3780943 w 4572002"/>
                  <a:gd name="connsiteY363" fmla="*/ 177271 h 6858002"/>
                  <a:gd name="connsiteX364" fmla="*/ 3777129 w 4572002"/>
                  <a:gd name="connsiteY364" fmla="*/ 153387 h 6858002"/>
                  <a:gd name="connsiteX365" fmla="*/ 3776930 w 4572002"/>
                  <a:gd name="connsiteY365" fmla="*/ 151569 h 6858002"/>
                  <a:gd name="connsiteX366" fmla="*/ 3766811 w 4572002"/>
                  <a:gd name="connsiteY366" fmla="*/ 74129 h 6858002"/>
                  <a:gd name="connsiteX367" fmla="*/ 3766492 w 4572002"/>
                  <a:gd name="connsiteY367" fmla="*/ 0 h 6858002"/>
                  <a:gd name="connsiteX368" fmla="*/ 4230600 w 4572002"/>
                  <a:gd name="connsiteY368" fmla="*/ 0 h 6858002"/>
                  <a:gd name="connsiteX369" fmla="*/ 4229473 w 4572002"/>
                  <a:gd name="connsiteY369" fmla="*/ 2817 h 6858002"/>
                  <a:gd name="connsiteX370" fmla="*/ 4215375 w 4572002"/>
                  <a:gd name="connsiteY370" fmla="*/ 63587 h 6858002"/>
                  <a:gd name="connsiteX371" fmla="*/ 4201468 w 4572002"/>
                  <a:gd name="connsiteY371" fmla="*/ 176939 h 6858002"/>
                  <a:gd name="connsiteX372" fmla="*/ 4193466 w 4572002"/>
                  <a:gd name="connsiteY372" fmla="*/ 200182 h 6858002"/>
                  <a:gd name="connsiteX373" fmla="*/ 4155554 w 4572002"/>
                  <a:gd name="connsiteY373" fmla="*/ 340774 h 6858002"/>
                  <a:gd name="connsiteX374" fmla="*/ 4156319 w 4572002"/>
                  <a:gd name="connsiteY374" fmla="*/ 453364 h 6858002"/>
                  <a:gd name="connsiteX375" fmla="*/ 4158033 w 4572002"/>
                  <a:gd name="connsiteY375" fmla="*/ 462126 h 6858002"/>
                  <a:gd name="connsiteX376" fmla="*/ 4170605 w 4572002"/>
                  <a:gd name="connsiteY376" fmla="*/ 505182 h 6858002"/>
                  <a:gd name="connsiteX377" fmla="*/ 4167177 w 4572002"/>
                  <a:gd name="connsiteY377" fmla="*/ 571860 h 6858002"/>
                  <a:gd name="connsiteX378" fmla="*/ 4149840 w 4572002"/>
                  <a:gd name="connsiteY378" fmla="*/ 617772 h 6858002"/>
                  <a:gd name="connsiteX379" fmla="*/ 4149078 w 4572002"/>
                  <a:gd name="connsiteY379" fmla="*/ 674923 h 6858002"/>
                  <a:gd name="connsiteX380" fmla="*/ 4159937 w 4572002"/>
                  <a:gd name="connsiteY380" fmla="*/ 740268 h 6858002"/>
                  <a:gd name="connsiteX381" fmla="*/ 4162223 w 4572002"/>
                  <a:gd name="connsiteY381" fmla="*/ 769605 h 6858002"/>
                  <a:gd name="connsiteX382" fmla="*/ 4184703 w 4572002"/>
                  <a:gd name="connsiteY382" fmla="*/ 850189 h 6858002"/>
                  <a:gd name="connsiteX383" fmla="*/ 4179179 w 4572002"/>
                  <a:gd name="connsiteY383" fmla="*/ 898198 h 6858002"/>
                  <a:gd name="connsiteX384" fmla="*/ 4164319 w 4572002"/>
                  <a:gd name="connsiteY384" fmla="*/ 945444 h 6858002"/>
                  <a:gd name="connsiteX385" fmla="*/ 4150030 w 4572002"/>
                  <a:gd name="connsiteY385" fmla="*/ 975733 h 6858002"/>
                  <a:gd name="connsiteX386" fmla="*/ 4139934 w 4572002"/>
                  <a:gd name="connsiteY386" fmla="*/ 1036887 h 6858002"/>
                  <a:gd name="connsiteX387" fmla="*/ 4141458 w 4572002"/>
                  <a:gd name="connsiteY387" fmla="*/ 1048125 h 6858002"/>
                  <a:gd name="connsiteX388" fmla="*/ 4154032 w 4572002"/>
                  <a:gd name="connsiteY388" fmla="*/ 1230633 h 6858002"/>
                  <a:gd name="connsiteX389" fmla="*/ 4174225 w 4572002"/>
                  <a:gd name="connsiteY389" fmla="*/ 1303024 h 6858002"/>
                  <a:gd name="connsiteX390" fmla="*/ 4176701 w 4572002"/>
                  <a:gd name="connsiteY390" fmla="*/ 1318456 h 6858002"/>
                  <a:gd name="connsiteX391" fmla="*/ 4199372 w 4572002"/>
                  <a:gd name="connsiteY391" fmla="*/ 1472575 h 6858002"/>
                  <a:gd name="connsiteX392" fmla="*/ 4200325 w 4572002"/>
                  <a:gd name="connsiteY392" fmla="*/ 1489720 h 6858002"/>
                  <a:gd name="connsiteX393" fmla="*/ 4196324 w 4572002"/>
                  <a:gd name="connsiteY393" fmla="*/ 1537537 h 6858002"/>
                  <a:gd name="connsiteX394" fmla="*/ 4237474 w 4572002"/>
                  <a:gd name="connsiteY394" fmla="*/ 1650317 h 6858002"/>
                  <a:gd name="connsiteX395" fmla="*/ 4251572 w 4572002"/>
                  <a:gd name="connsiteY395" fmla="*/ 1763287 h 6858002"/>
                  <a:gd name="connsiteX396" fmla="*/ 4251380 w 4572002"/>
                  <a:gd name="connsiteY396" fmla="*/ 1825393 h 6858002"/>
                  <a:gd name="connsiteX397" fmla="*/ 4261478 w 4572002"/>
                  <a:gd name="connsiteY397" fmla="*/ 1869780 h 6858002"/>
                  <a:gd name="connsiteX398" fmla="*/ 4292149 w 4572002"/>
                  <a:gd name="connsiteY398" fmla="*/ 1978940 h 6858002"/>
                  <a:gd name="connsiteX399" fmla="*/ 4296911 w 4572002"/>
                  <a:gd name="connsiteY399" fmla="*/ 2030378 h 6858002"/>
                  <a:gd name="connsiteX400" fmla="*/ 4307201 w 4572002"/>
                  <a:gd name="connsiteY400" fmla="*/ 2085054 h 6858002"/>
                  <a:gd name="connsiteX401" fmla="*/ 4353302 w 4572002"/>
                  <a:gd name="connsiteY401" fmla="*/ 2220312 h 6858002"/>
                  <a:gd name="connsiteX402" fmla="*/ 4350636 w 4572002"/>
                  <a:gd name="connsiteY402" fmla="*/ 2330806 h 6858002"/>
                  <a:gd name="connsiteX403" fmla="*/ 4351206 w 4572002"/>
                  <a:gd name="connsiteY403" fmla="*/ 2401292 h 6858002"/>
                  <a:gd name="connsiteX404" fmla="*/ 4366446 w 4572002"/>
                  <a:gd name="connsiteY404" fmla="*/ 2485307 h 6858002"/>
                  <a:gd name="connsiteX405" fmla="*/ 4388736 w 4572002"/>
                  <a:gd name="connsiteY405" fmla="*/ 2554079 h 6858002"/>
                  <a:gd name="connsiteX406" fmla="*/ 4406453 w 4572002"/>
                  <a:gd name="connsiteY406" fmla="*/ 2649143 h 6858002"/>
                  <a:gd name="connsiteX407" fmla="*/ 4440554 w 4572002"/>
                  <a:gd name="connsiteY407" fmla="*/ 2743826 h 6858002"/>
                  <a:gd name="connsiteX408" fmla="*/ 4466653 w 4572002"/>
                  <a:gd name="connsiteY408" fmla="*/ 2809930 h 6858002"/>
                  <a:gd name="connsiteX409" fmla="*/ 4489705 w 4572002"/>
                  <a:gd name="connsiteY409" fmla="*/ 2901943 h 6858002"/>
                  <a:gd name="connsiteX410" fmla="*/ 4505897 w 4572002"/>
                  <a:gd name="connsiteY410" fmla="*/ 3042728 h 6858002"/>
                  <a:gd name="connsiteX411" fmla="*/ 4507613 w 4572002"/>
                  <a:gd name="connsiteY411" fmla="*/ 3107500 h 6858002"/>
                  <a:gd name="connsiteX412" fmla="*/ 4545521 w 4572002"/>
                  <a:gd name="connsiteY412" fmla="*/ 3209993 h 6858002"/>
                  <a:gd name="connsiteX413" fmla="*/ 4563811 w 4572002"/>
                  <a:gd name="connsiteY413" fmla="*/ 3253809 h 6858002"/>
                  <a:gd name="connsiteX414" fmla="*/ 4548570 w 4572002"/>
                  <a:gd name="connsiteY414" fmla="*/ 3293244 h 6858002"/>
                  <a:gd name="connsiteX415" fmla="*/ 4531043 w 4572002"/>
                  <a:gd name="connsiteY415" fmla="*/ 3318771 h 6858002"/>
                  <a:gd name="connsiteX416" fmla="*/ 4545904 w 4572002"/>
                  <a:gd name="connsiteY416" fmla="*/ 3399546 h 6858002"/>
                  <a:gd name="connsiteX417" fmla="*/ 4561524 w 4572002"/>
                  <a:gd name="connsiteY417" fmla="*/ 3485275 h 6858002"/>
                  <a:gd name="connsiteX418" fmla="*/ 4572002 w 4572002"/>
                  <a:gd name="connsiteY418" fmla="*/ 3546617 h 6858002"/>
                  <a:gd name="connsiteX419" fmla="*/ 4563620 w 4572002"/>
                  <a:gd name="connsiteY419" fmla="*/ 3623201 h 6858002"/>
                  <a:gd name="connsiteX420" fmla="*/ 4560192 w 4572002"/>
                  <a:gd name="connsiteY420" fmla="*/ 3683591 h 6858002"/>
                  <a:gd name="connsiteX421" fmla="*/ 4550476 w 4572002"/>
                  <a:gd name="connsiteY421" fmla="*/ 3732361 h 6858002"/>
                  <a:gd name="connsiteX422" fmla="*/ 4544759 w 4572002"/>
                  <a:gd name="connsiteY422" fmla="*/ 3749506 h 6858002"/>
                  <a:gd name="connsiteX423" fmla="*/ 4500182 w 4572002"/>
                  <a:gd name="connsiteY423" fmla="*/ 3885338 h 6858002"/>
                  <a:gd name="connsiteX424" fmla="*/ 4464557 w 4572002"/>
                  <a:gd name="connsiteY424" fmla="*/ 4030503 h 6858002"/>
                  <a:gd name="connsiteX425" fmla="*/ 4487039 w 4572002"/>
                  <a:gd name="connsiteY425" fmla="*/ 4124614 h 6858002"/>
                  <a:gd name="connsiteX426" fmla="*/ 4486656 w 4572002"/>
                  <a:gd name="connsiteY426" fmla="*/ 4159667 h 6858002"/>
                  <a:gd name="connsiteX427" fmla="*/ 4491801 w 4572002"/>
                  <a:gd name="connsiteY427" fmla="*/ 4320837 h 6858002"/>
                  <a:gd name="connsiteX428" fmla="*/ 4497325 w 4572002"/>
                  <a:gd name="connsiteY428" fmla="*/ 4349222 h 6858002"/>
                  <a:gd name="connsiteX429" fmla="*/ 4474653 w 4572002"/>
                  <a:gd name="connsiteY429" fmla="*/ 4502579 h 6858002"/>
                  <a:gd name="connsiteX430" fmla="*/ 4470844 w 4572002"/>
                  <a:gd name="connsiteY430" fmla="*/ 4558207 h 6858002"/>
                  <a:gd name="connsiteX431" fmla="*/ 4464557 w 4572002"/>
                  <a:gd name="connsiteY431" fmla="*/ 4609452 h 6858002"/>
                  <a:gd name="connsiteX432" fmla="*/ 4463033 w 4572002"/>
                  <a:gd name="connsiteY432" fmla="*/ 4681083 h 6858002"/>
                  <a:gd name="connsiteX433" fmla="*/ 4465891 w 4572002"/>
                  <a:gd name="connsiteY433" fmla="*/ 4755381 h 6858002"/>
                  <a:gd name="connsiteX434" fmla="*/ 4465319 w 4572002"/>
                  <a:gd name="connsiteY434" fmla="*/ 4838250 h 6858002"/>
                  <a:gd name="connsiteX435" fmla="*/ 4460367 w 4572002"/>
                  <a:gd name="connsiteY435" fmla="*/ 4871019 h 6858002"/>
                  <a:gd name="connsiteX436" fmla="*/ 4463795 w 4572002"/>
                  <a:gd name="connsiteY436" fmla="*/ 4959602 h 6858002"/>
                  <a:gd name="connsiteX437" fmla="*/ 4458082 w 4572002"/>
                  <a:gd name="connsiteY437" fmla="*/ 5006086 h 6858002"/>
                  <a:gd name="connsiteX438" fmla="*/ 4456937 w 4572002"/>
                  <a:gd name="connsiteY438" fmla="*/ 5082670 h 6858002"/>
                  <a:gd name="connsiteX439" fmla="*/ 4455603 w 4572002"/>
                  <a:gd name="connsiteY439" fmla="*/ 5107627 h 6858002"/>
                  <a:gd name="connsiteX440" fmla="*/ 4454840 w 4572002"/>
                  <a:gd name="connsiteY440" fmla="*/ 5129916 h 6858002"/>
                  <a:gd name="connsiteX441" fmla="*/ 4470464 w 4572002"/>
                  <a:gd name="connsiteY441" fmla="*/ 5206308 h 6858002"/>
                  <a:gd name="connsiteX442" fmla="*/ 4471415 w 4572002"/>
                  <a:gd name="connsiteY442" fmla="*/ 5274129 h 6858002"/>
                  <a:gd name="connsiteX443" fmla="*/ 4483990 w 4572002"/>
                  <a:gd name="connsiteY443" fmla="*/ 5393005 h 6858002"/>
                  <a:gd name="connsiteX444" fmla="*/ 4479607 w 4572002"/>
                  <a:gd name="connsiteY444" fmla="*/ 5419295 h 6858002"/>
                  <a:gd name="connsiteX445" fmla="*/ 4477894 w 4572002"/>
                  <a:gd name="connsiteY445" fmla="*/ 5501594 h 6858002"/>
                  <a:gd name="connsiteX446" fmla="*/ 4476560 w 4572002"/>
                  <a:gd name="connsiteY446" fmla="*/ 5548460 h 6858002"/>
                  <a:gd name="connsiteX447" fmla="*/ 4485703 w 4572002"/>
                  <a:gd name="connsiteY447" fmla="*/ 5606372 h 6858002"/>
                  <a:gd name="connsiteX448" fmla="*/ 4505134 w 4572002"/>
                  <a:gd name="connsiteY448" fmla="*/ 5706959 h 6858002"/>
                  <a:gd name="connsiteX449" fmla="*/ 4508183 w 4572002"/>
                  <a:gd name="connsiteY449" fmla="*/ 5733440 h 6858002"/>
                  <a:gd name="connsiteX450" fmla="*/ 4517519 w 4572002"/>
                  <a:gd name="connsiteY450" fmla="*/ 5781830 h 6858002"/>
                  <a:gd name="connsiteX451" fmla="*/ 4519234 w 4572002"/>
                  <a:gd name="connsiteY451" fmla="*/ 5790592 h 6858002"/>
                  <a:gd name="connsiteX452" fmla="*/ 4542855 w 4572002"/>
                  <a:gd name="connsiteY452" fmla="*/ 5864318 h 6858002"/>
                  <a:gd name="connsiteX453" fmla="*/ 4544759 w 4572002"/>
                  <a:gd name="connsiteY453" fmla="*/ 5902610 h 6858002"/>
                  <a:gd name="connsiteX454" fmla="*/ 4544951 w 4572002"/>
                  <a:gd name="connsiteY454" fmla="*/ 6012723 h 6858002"/>
                  <a:gd name="connsiteX455" fmla="*/ 4541332 w 4572002"/>
                  <a:gd name="connsiteY455" fmla="*/ 6059397 h 6858002"/>
                  <a:gd name="connsiteX456" fmla="*/ 4527426 w 4572002"/>
                  <a:gd name="connsiteY456" fmla="*/ 6171605 h 6858002"/>
                  <a:gd name="connsiteX457" fmla="*/ 4520568 w 4572002"/>
                  <a:gd name="connsiteY457" fmla="*/ 6242093 h 6858002"/>
                  <a:gd name="connsiteX458" fmla="*/ 4509706 w 4572002"/>
                  <a:gd name="connsiteY458" fmla="*/ 6323058 h 6858002"/>
                  <a:gd name="connsiteX459" fmla="*/ 4502848 w 4572002"/>
                  <a:gd name="connsiteY459" fmla="*/ 6415833 h 6858002"/>
                  <a:gd name="connsiteX460" fmla="*/ 4482084 w 4572002"/>
                  <a:gd name="connsiteY460" fmla="*/ 6584812 h 6858002"/>
                  <a:gd name="connsiteX461" fmla="*/ 4460557 w 4572002"/>
                  <a:gd name="connsiteY461" fmla="*/ 6748458 h 6858002"/>
                  <a:gd name="connsiteX462" fmla="*/ 4441507 w 4572002"/>
                  <a:gd name="connsiteY462" fmla="*/ 6815516 h 6858002"/>
                  <a:gd name="connsiteX463" fmla="*/ 4431806 w 4572002"/>
                  <a:gd name="connsiteY463" fmla="*/ 6858001 h 6858002"/>
                  <a:gd name="connsiteX464" fmla="*/ 4259554 w 4572002"/>
                  <a:gd name="connsiteY464" fmla="*/ 6858001 h 6858002"/>
                  <a:gd name="connsiteX465" fmla="*/ 4259554 w 4572002"/>
                  <a:gd name="connsiteY465" fmla="*/ 6858002 h 6858002"/>
                  <a:gd name="connsiteX466" fmla="*/ 0 w 4572002"/>
                  <a:gd name="connsiteY466" fmla="*/ 6858002 h 6858002"/>
                  <a:gd name="connsiteX467" fmla="*/ 0 w 4572002"/>
                  <a:gd name="connsiteY467" fmla="*/ 2 h 6858002"/>
                  <a:gd name="connsiteX468" fmla="*/ 3766492 w 4572002"/>
                  <a:gd name="connsiteY468" fmla="*/ 1 h 6858002"/>
                  <a:gd name="connsiteX469" fmla="*/ 3769210 w 4572002"/>
                  <a:gd name="connsiteY469" fmla="*/ 21486 h 6858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Lst>
                <a:rect l="l" t="t" r="r" b="b"/>
                <a:pathLst>
                  <a:path w="4572002" h="6858002">
                    <a:moveTo>
                      <a:pt x="4214994" y="6564620"/>
                    </a:moveTo>
                    <a:lnTo>
                      <a:pt x="4214994" y="6564621"/>
                    </a:lnTo>
                    <a:cubicBezTo>
                      <a:pt x="4225281" y="6575479"/>
                      <a:pt x="4231378" y="6582147"/>
                      <a:pt x="4237474" y="6588626"/>
                    </a:cubicBezTo>
                    <a:lnTo>
                      <a:pt x="4254096" y="6625225"/>
                    </a:lnTo>
                    <a:lnTo>
                      <a:pt x="4247001" y="6662540"/>
                    </a:lnTo>
                    <a:lnTo>
                      <a:pt x="4247000" y="6662541"/>
                    </a:lnTo>
                    <a:lnTo>
                      <a:pt x="4246999" y="6662544"/>
                    </a:lnTo>
                    <a:lnTo>
                      <a:pt x="4235550" y="6683027"/>
                    </a:lnTo>
                    <a:lnTo>
                      <a:pt x="4232403" y="6702976"/>
                    </a:lnTo>
                    <a:lnTo>
                      <a:pt x="4232403" y="6702977"/>
                    </a:lnTo>
                    <a:cubicBezTo>
                      <a:pt x="4232808" y="6716169"/>
                      <a:pt x="4237951" y="6729219"/>
                      <a:pt x="4246238" y="6742553"/>
                    </a:cubicBezTo>
                    <a:lnTo>
                      <a:pt x="4246239" y="6742555"/>
                    </a:lnTo>
                    <a:lnTo>
                      <a:pt x="4265716" y="6812062"/>
                    </a:lnTo>
                    <a:lnTo>
                      <a:pt x="4265717" y="6812064"/>
                    </a:lnTo>
                    <a:lnTo>
                      <a:pt x="4265717" y="6812063"/>
                    </a:lnTo>
                    <a:lnTo>
                      <a:pt x="4265716" y="6812062"/>
                    </a:lnTo>
                    <a:lnTo>
                      <a:pt x="4260942" y="6776800"/>
                    </a:lnTo>
                    <a:lnTo>
                      <a:pt x="4246239" y="6742555"/>
                    </a:lnTo>
                    <a:lnTo>
                      <a:pt x="4246238" y="6742552"/>
                    </a:lnTo>
                    <a:lnTo>
                      <a:pt x="4232403" y="6702976"/>
                    </a:lnTo>
                    <a:lnTo>
                      <a:pt x="4246999" y="6662544"/>
                    </a:lnTo>
                    <a:lnTo>
                      <a:pt x="4247000" y="6662542"/>
                    </a:lnTo>
                    <a:lnTo>
                      <a:pt x="4247001" y="6662540"/>
                    </a:lnTo>
                    <a:lnTo>
                      <a:pt x="4254084" y="6645552"/>
                    </a:lnTo>
                    <a:lnTo>
                      <a:pt x="4254096" y="6625225"/>
                    </a:lnTo>
                    <a:lnTo>
                      <a:pt x="4254096" y="6625224"/>
                    </a:lnTo>
                    <a:cubicBezTo>
                      <a:pt x="4252000" y="6611341"/>
                      <a:pt x="4245951" y="6597578"/>
                      <a:pt x="4237474" y="6588625"/>
                    </a:cubicBezTo>
                    <a:close/>
                    <a:moveTo>
                      <a:pt x="4295315" y="6438981"/>
                    </a:moveTo>
                    <a:lnTo>
                      <a:pt x="4275385" y="6463840"/>
                    </a:lnTo>
                    <a:lnTo>
                      <a:pt x="4275382" y="6463849"/>
                    </a:lnTo>
                    <a:lnTo>
                      <a:pt x="4261587" y="6513012"/>
                    </a:lnTo>
                    <a:lnTo>
                      <a:pt x="4242781" y="6546194"/>
                    </a:lnTo>
                    <a:lnTo>
                      <a:pt x="4242781" y="6546195"/>
                    </a:lnTo>
                    <a:lnTo>
                      <a:pt x="4259120" y="6521804"/>
                    </a:lnTo>
                    <a:lnTo>
                      <a:pt x="4261587" y="6513012"/>
                    </a:lnTo>
                    <a:lnTo>
                      <a:pt x="4264398" y="6508052"/>
                    </a:lnTo>
                    <a:lnTo>
                      <a:pt x="4275382" y="6463849"/>
                    </a:lnTo>
                    <a:lnTo>
                      <a:pt x="4275385" y="6463841"/>
                    </a:lnTo>
                    <a:cubicBezTo>
                      <a:pt x="4278336" y="6451650"/>
                      <a:pt x="4285813" y="6444077"/>
                      <a:pt x="4295315" y="6438981"/>
                    </a:cubicBezTo>
                    <a:close/>
                    <a:moveTo>
                      <a:pt x="4381289" y="6365204"/>
                    </a:moveTo>
                    <a:lnTo>
                      <a:pt x="4380008" y="6387910"/>
                    </a:lnTo>
                    <a:lnTo>
                      <a:pt x="4378243" y="6391549"/>
                    </a:lnTo>
                    <a:lnTo>
                      <a:pt x="4370589" y="6407332"/>
                    </a:lnTo>
                    <a:lnTo>
                      <a:pt x="4370589" y="6407333"/>
                    </a:lnTo>
                    <a:lnTo>
                      <a:pt x="4378243" y="6391549"/>
                    </a:lnTo>
                    <a:lnTo>
                      <a:pt x="4380008" y="6387910"/>
                    </a:lnTo>
                    <a:close/>
                    <a:moveTo>
                      <a:pt x="4142220" y="4221391"/>
                    </a:moveTo>
                    <a:lnTo>
                      <a:pt x="4142220" y="4221392"/>
                    </a:lnTo>
                    <a:cubicBezTo>
                      <a:pt x="4142982" y="4232061"/>
                      <a:pt x="4143172" y="4243873"/>
                      <a:pt x="4147936" y="4253015"/>
                    </a:cubicBezTo>
                    <a:cubicBezTo>
                      <a:pt x="4160129" y="4277402"/>
                      <a:pt x="4175749" y="4300071"/>
                      <a:pt x="4187752" y="4324646"/>
                    </a:cubicBezTo>
                    <a:lnTo>
                      <a:pt x="4196706" y="4363891"/>
                    </a:lnTo>
                    <a:lnTo>
                      <a:pt x="4195944" y="4482004"/>
                    </a:lnTo>
                    <a:cubicBezTo>
                      <a:pt x="4193276" y="4546776"/>
                      <a:pt x="4192704" y="4612500"/>
                      <a:pt x="4135934" y="4659174"/>
                    </a:cubicBezTo>
                    <a:cubicBezTo>
                      <a:pt x="4131362" y="4662986"/>
                      <a:pt x="4128694" y="4671176"/>
                      <a:pt x="4127932" y="4677655"/>
                    </a:cubicBezTo>
                    <a:cubicBezTo>
                      <a:pt x="4124313" y="4707564"/>
                      <a:pt x="4123931" y="4738235"/>
                      <a:pt x="4118025" y="4767764"/>
                    </a:cubicBezTo>
                    <a:cubicBezTo>
                      <a:pt x="4115644" y="4779575"/>
                      <a:pt x="4114835" y="4790387"/>
                      <a:pt x="4116716" y="4800483"/>
                    </a:cubicBezTo>
                    <a:lnTo>
                      <a:pt x="4116716" y="4800484"/>
                    </a:lnTo>
                    <a:cubicBezTo>
                      <a:pt x="4118597" y="4810581"/>
                      <a:pt x="4123170" y="4819964"/>
                      <a:pt x="4131552" y="4828917"/>
                    </a:cubicBezTo>
                    <a:lnTo>
                      <a:pt x="4153733" y="4863343"/>
                    </a:lnTo>
                    <a:lnTo>
                      <a:pt x="4161262" y="4889275"/>
                    </a:lnTo>
                    <a:lnTo>
                      <a:pt x="4159557" y="4912168"/>
                    </a:lnTo>
                    <a:cubicBezTo>
                      <a:pt x="4157842" y="4919978"/>
                      <a:pt x="4157485" y="4927122"/>
                      <a:pt x="4158155" y="4933804"/>
                    </a:cubicBezTo>
                    <a:lnTo>
                      <a:pt x="4158155" y="4933805"/>
                    </a:lnTo>
                    <a:lnTo>
                      <a:pt x="4162914" y="4952673"/>
                    </a:lnTo>
                    <a:lnTo>
                      <a:pt x="4165707" y="4957454"/>
                    </a:lnTo>
                    <a:lnTo>
                      <a:pt x="4166985" y="4961456"/>
                    </a:lnTo>
                    <a:cubicBezTo>
                      <a:pt x="4171496" y="4970097"/>
                      <a:pt x="4177202" y="4978394"/>
                      <a:pt x="4182989" y="4987038"/>
                    </a:cubicBezTo>
                    <a:cubicBezTo>
                      <a:pt x="4194228" y="5003802"/>
                      <a:pt x="4208326" y="5022853"/>
                      <a:pt x="4209468" y="5041522"/>
                    </a:cubicBezTo>
                    <a:cubicBezTo>
                      <a:pt x="4210087" y="5052096"/>
                      <a:pt x="4213005" y="5062300"/>
                      <a:pt x="4216684" y="5072376"/>
                    </a:cubicBezTo>
                    <a:lnTo>
                      <a:pt x="4222587" y="5087441"/>
                    </a:lnTo>
                    <a:lnTo>
                      <a:pt x="4235615" y="5133220"/>
                    </a:lnTo>
                    <a:lnTo>
                      <a:pt x="4235616" y="5133225"/>
                    </a:lnTo>
                    <a:lnTo>
                      <a:pt x="4228901" y="5166113"/>
                    </a:lnTo>
                    <a:lnTo>
                      <a:pt x="4228901" y="5166114"/>
                    </a:lnTo>
                    <a:cubicBezTo>
                      <a:pt x="4228139" y="5167638"/>
                      <a:pt x="4228712" y="5169781"/>
                      <a:pt x="4229593" y="5172091"/>
                    </a:cubicBezTo>
                    <a:lnTo>
                      <a:pt x="4232139" y="5179068"/>
                    </a:lnTo>
                    <a:cubicBezTo>
                      <a:pt x="4235759" y="5196595"/>
                      <a:pt x="4235807" y="5213598"/>
                      <a:pt x="4231973" y="5229434"/>
                    </a:cubicBezTo>
                    <a:lnTo>
                      <a:pt x="4225669" y="5241089"/>
                    </a:lnTo>
                    <a:lnTo>
                      <a:pt x="4208517" y="5272796"/>
                    </a:lnTo>
                    <a:cubicBezTo>
                      <a:pt x="4196871" y="5285441"/>
                      <a:pt x="4189165" y="5298595"/>
                      <a:pt x="4184613" y="5312288"/>
                    </a:cubicBezTo>
                    <a:lnTo>
                      <a:pt x="4183557" y="5321350"/>
                    </a:lnTo>
                    <a:lnTo>
                      <a:pt x="4181083" y="5326163"/>
                    </a:lnTo>
                    <a:lnTo>
                      <a:pt x="4179637" y="5355014"/>
                    </a:lnTo>
                    <a:lnTo>
                      <a:pt x="4179637" y="5355015"/>
                    </a:lnTo>
                    <a:cubicBezTo>
                      <a:pt x="4180286" y="5364883"/>
                      <a:pt x="4181989" y="5375003"/>
                      <a:pt x="4184513" y="5385385"/>
                    </a:cubicBezTo>
                    <a:cubicBezTo>
                      <a:pt x="4187752" y="5398722"/>
                      <a:pt x="4190038" y="5412058"/>
                      <a:pt x="4192704" y="5425583"/>
                    </a:cubicBezTo>
                    <a:cubicBezTo>
                      <a:pt x="4196514" y="5443871"/>
                      <a:pt x="4200516" y="5462352"/>
                      <a:pt x="4204327" y="5480638"/>
                    </a:cubicBezTo>
                    <a:lnTo>
                      <a:pt x="4208850" y="5507668"/>
                    </a:lnTo>
                    <a:lnTo>
                      <a:pt x="4198232" y="5531692"/>
                    </a:lnTo>
                    <a:lnTo>
                      <a:pt x="4198231" y="5531693"/>
                    </a:lnTo>
                    <a:cubicBezTo>
                      <a:pt x="4191181" y="5537600"/>
                      <a:pt x="4187989" y="5542649"/>
                      <a:pt x="4188085" y="5547578"/>
                    </a:cubicBezTo>
                    <a:lnTo>
                      <a:pt x="4188085" y="5547579"/>
                    </a:lnTo>
                    <a:cubicBezTo>
                      <a:pt x="4188180" y="5552508"/>
                      <a:pt x="4191562" y="5557318"/>
                      <a:pt x="4197659" y="5562747"/>
                    </a:cubicBezTo>
                    <a:cubicBezTo>
                      <a:pt x="4240332" y="5600468"/>
                      <a:pt x="4267003" y="5646190"/>
                      <a:pt x="4268907" y="5704484"/>
                    </a:cubicBezTo>
                    <a:cubicBezTo>
                      <a:pt x="4269289" y="5716486"/>
                      <a:pt x="4271954" y="5728679"/>
                      <a:pt x="4274812" y="5740489"/>
                    </a:cubicBezTo>
                    <a:cubicBezTo>
                      <a:pt x="4276527" y="5747729"/>
                      <a:pt x="4278433" y="5756494"/>
                      <a:pt x="4283578" y="5760874"/>
                    </a:cubicBezTo>
                    <a:cubicBezTo>
                      <a:pt x="4322821" y="5794975"/>
                      <a:pt x="4350063" y="5837458"/>
                      <a:pt x="4371973" y="5883752"/>
                    </a:cubicBezTo>
                    <a:lnTo>
                      <a:pt x="4371974" y="5883757"/>
                    </a:lnTo>
                    <a:lnTo>
                      <a:pt x="4389877" y="5935946"/>
                    </a:lnTo>
                    <a:lnTo>
                      <a:pt x="4389878" y="5935950"/>
                    </a:lnTo>
                    <a:lnTo>
                      <a:pt x="4386259" y="5993290"/>
                    </a:lnTo>
                    <a:lnTo>
                      <a:pt x="4386259" y="5993291"/>
                    </a:lnTo>
                    <a:cubicBezTo>
                      <a:pt x="4385116" y="6004531"/>
                      <a:pt x="4385306" y="6017485"/>
                      <a:pt x="4379782" y="6026440"/>
                    </a:cubicBezTo>
                    <a:cubicBezTo>
                      <a:pt x="4362445" y="6054825"/>
                      <a:pt x="4343778" y="6082258"/>
                      <a:pt x="4323583" y="6108738"/>
                    </a:cubicBezTo>
                    <a:cubicBezTo>
                      <a:pt x="4314914" y="6120074"/>
                      <a:pt x="4309961" y="6126884"/>
                      <a:pt x="4309890" y="6133314"/>
                    </a:cubicBezTo>
                    <a:lnTo>
                      <a:pt x="4309890" y="6133315"/>
                    </a:lnTo>
                    <a:lnTo>
                      <a:pt x="4313591" y="6143190"/>
                    </a:lnTo>
                    <a:lnTo>
                      <a:pt x="4325486" y="6155600"/>
                    </a:lnTo>
                    <a:lnTo>
                      <a:pt x="4325488" y="6155603"/>
                    </a:lnTo>
                    <a:cubicBezTo>
                      <a:pt x="4347778" y="6175798"/>
                      <a:pt x="4359398" y="6200945"/>
                      <a:pt x="4364160" y="6228757"/>
                    </a:cubicBezTo>
                    <a:lnTo>
                      <a:pt x="4381497" y="6361540"/>
                    </a:lnTo>
                    <a:lnTo>
                      <a:pt x="4381497" y="6361539"/>
                    </a:lnTo>
                    <a:cubicBezTo>
                      <a:pt x="4377877" y="6317151"/>
                      <a:pt x="4371590" y="6272764"/>
                      <a:pt x="4364160" y="6228756"/>
                    </a:cubicBezTo>
                    <a:cubicBezTo>
                      <a:pt x="4359398" y="6200944"/>
                      <a:pt x="4347778" y="6175797"/>
                      <a:pt x="4325488" y="6155602"/>
                    </a:cubicBezTo>
                    <a:lnTo>
                      <a:pt x="4325486" y="6155600"/>
                    </a:lnTo>
                    <a:lnTo>
                      <a:pt x="4309890" y="6133315"/>
                    </a:lnTo>
                    <a:lnTo>
                      <a:pt x="4323583" y="6108739"/>
                    </a:lnTo>
                    <a:cubicBezTo>
                      <a:pt x="4343778" y="6082259"/>
                      <a:pt x="4362445" y="6054826"/>
                      <a:pt x="4379782" y="6026441"/>
                    </a:cubicBezTo>
                    <a:cubicBezTo>
                      <a:pt x="4385306" y="6017486"/>
                      <a:pt x="4385116" y="6004532"/>
                      <a:pt x="4386259" y="5993292"/>
                    </a:cubicBezTo>
                    <a:lnTo>
                      <a:pt x="4386259" y="5993290"/>
                    </a:lnTo>
                    <a:lnTo>
                      <a:pt x="4389712" y="5964477"/>
                    </a:lnTo>
                    <a:lnTo>
                      <a:pt x="4389878" y="5935950"/>
                    </a:lnTo>
                    <a:lnTo>
                      <a:pt x="4389878" y="5935949"/>
                    </a:lnTo>
                    <a:lnTo>
                      <a:pt x="4389877" y="5935946"/>
                    </a:lnTo>
                    <a:lnTo>
                      <a:pt x="4382997" y="5909351"/>
                    </a:lnTo>
                    <a:lnTo>
                      <a:pt x="4371974" y="5883757"/>
                    </a:lnTo>
                    <a:lnTo>
                      <a:pt x="4371973" y="5883751"/>
                    </a:lnTo>
                    <a:cubicBezTo>
                      <a:pt x="4350063" y="5837457"/>
                      <a:pt x="4322821" y="5794974"/>
                      <a:pt x="4283578" y="5760873"/>
                    </a:cubicBezTo>
                    <a:cubicBezTo>
                      <a:pt x="4278433" y="5756493"/>
                      <a:pt x="4276527" y="5747728"/>
                      <a:pt x="4274812" y="5740488"/>
                    </a:cubicBezTo>
                    <a:cubicBezTo>
                      <a:pt x="4271954" y="5728678"/>
                      <a:pt x="4269289" y="5716485"/>
                      <a:pt x="4268907" y="5704483"/>
                    </a:cubicBezTo>
                    <a:cubicBezTo>
                      <a:pt x="4267003" y="5646189"/>
                      <a:pt x="4240332" y="5600467"/>
                      <a:pt x="4197659" y="5562746"/>
                    </a:cubicBezTo>
                    <a:lnTo>
                      <a:pt x="4188085" y="5547578"/>
                    </a:lnTo>
                    <a:lnTo>
                      <a:pt x="4198231" y="5531694"/>
                    </a:lnTo>
                    <a:lnTo>
                      <a:pt x="4198232" y="5531692"/>
                    </a:lnTo>
                    <a:lnTo>
                      <a:pt x="4206630" y="5520422"/>
                    </a:lnTo>
                    <a:lnTo>
                      <a:pt x="4208850" y="5507668"/>
                    </a:lnTo>
                    <a:lnTo>
                      <a:pt x="4208850" y="5507667"/>
                    </a:lnTo>
                    <a:cubicBezTo>
                      <a:pt x="4208803" y="5498832"/>
                      <a:pt x="4206231" y="5489497"/>
                      <a:pt x="4204327" y="5480637"/>
                    </a:cubicBezTo>
                    <a:cubicBezTo>
                      <a:pt x="4200516" y="5462351"/>
                      <a:pt x="4196514" y="5443870"/>
                      <a:pt x="4192704" y="5425582"/>
                    </a:cubicBezTo>
                    <a:cubicBezTo>
                      <a:pt x="4190038" y="5412057"/>
                      <a:pt x="4187752" y="5398721"/>
                      <a:pt x="4184513" y="5385384"/>
                    </a:cubicBezTo>
                    <a:lnTo>
                      <a:pt x="4179637" y="5355014"/>
                    </a:lnTo>
                    <a:lnTo>
                      <a:pt x="4183557" y="5321350"/>
                    </a:lnTo>
                    <a:lnTo>
                      <a:pt x="4208517" y="5272797"/>
                    </a:lnTo>
                    <a:lnTo>
                      <a:pt x="4225669" y="5241089"/>
                    </a:lnTo>
                    <a:lnTo>
                      <a:pt x="4231973" y="5229433"/>
                    </a:lnTo>
                    <a:lnTo>
                      <a:pt x="4232139" y="5179068"/>
                    </a:lnTo>
                    <a:lnTo>
                      <a:pt x="4232139" y="5179067"/>
                    </a:lnTo>
                    <a:cubicBezTo>
                      <a:pt x="4231663" y="5176876"/>
                      <a:pt x="4230473" y="5174400"/>
                      <a:pt x="4229593" y="5172090"/>
                    </a:cubicBezTo>
                    <a:lnTo>
                      <a:pt x="4228901" y="5166114"/>
                    </a:lnTo>
                    <a:lnTo>
                      <a:pt x="4235616" y="5133225"/>
                    </a:lnTo>
                    <a:lnTo>
                      <a:pt x="4235616" y="5133224"/>
                    </a:lnTo>
                    <a:lnTo>
                      <a:pt x="4235615" y="5133220"/>
                    </a:lnTo>
                    <a:lnTo>
                      <a:pt x="4228473" y="5102461"/>
                    </a:lnTo>
                    <a:lnTo>
                      <a:pt x="4222587" y="5087441"/>
                    </a:lnTo>
                    <a:lnTo>
                      <a:pt x="4222582" y="5087423"/>
                    </a:lnTo>
                    <a:cubicBezTo>
                      <a:pt x="4216496" y="5072411"/>
                      <a:pt x="4210397" y="5057381"/>
                      <a:pt x="4209468" y="5041521"/>
                    </a:cubicBezTo>
                    <a:cubicBezTo>
                      <a:pt x="4208326" y="5022852"/>
                      <a:pt x="4194228" y="5003801"/>
                      <a:pt x="4182989" y="4987037"/>
                    </a:cubicBezTo>
                    <a:lnTo>
                      <a:pt x="4165707" y="4957454"/>
                    </a:lnTo>
                    <a:lnTo>
                      <a:pt x="4158155" y="4933805"/>
                    </a:lnTo>
                    <a:lnTo>
                      <a:pt x="4159557" y="4912169"/>
                    </a:lnTo>
                    <a:cubicBezTo>
                      <a:pt x="4161319" y="4904358"/>
                      <a:pt x="4161831" y="4896714"/>
                      <a:pt x="4161262" y="4889276"/>
                    </a:cubicBezTo>
                    <a:lnTo>
                      <a:pt x="4161262" y="4889275"/>
                    </a:lnTo>
                    <a:lnTo>
                      <a:pt x="4156484" y="4867614"/>
                    </a:lnTo>
                    <a:lnTo>
                      <a:pt x="4153733" y="4863343"/>
                    </a:lnTo>
                    <a:lnTo>
                      <a:pt x="4151983" y="4857317"/>
                    </a:lnTo>
                    <a:cubicBezTo>
                      <a:pt x="4146840" y="4847214"/>
                      <a:pt x="4139839" y="4837703"/>
                      <a:pt x="4131552" y="4828916"/>
                    </a:cubicBezTo>
                    <a:lnTo>
                      <a:pt x="4116716" y="4800483"/>
                    </a:lnTo>
                    <a:lnTo>
                      <a:pt x="4118025" y="4767765"/>
                    </a:lnTo>
                    <a:cubicBezTo>
                      <a:pt x="4123931" y="4738236"/>
                      <a:pt x="4124313" y="4707565"/>
                      <a:pt x="4127932" y="4677656"/>
                    </a:cubicBezTo>
                    <a:cubicBezTo>
                      <a:pt x="4128694" y="4671177"/>
                      <a:pt x="4131362" y="4662987"/>
                      <a:pt x="4135934" y="4659175"/>
                    </a:cubicBezTo>
                    <a:cubicBezTo>
                      <a:pt x="4192704" y="4612501"/>
                      <a:pt x="4193276" y="4546777"/>
                      <a:pt x="4195944" y="4482005"/>
                    </a:cubicBezTo>
                    <a:cubicBezTo>
                      <a:pt x="4197659" y="4442762"/>
                      <a:pt x="4197659" y="4403326"/>
                      <a:pt x="4196706" y="4363891"/>
                    </a:cubicBezTo>
                    <a:lnTo>
                      <a:pt x="4196706" y="4363890"/>
                    </a:lnTo>
                    <a:cubicBezTo>
                      <a:pt x="4196514" y="4350554"/>
                      <a:pt x="4193466" y="4336457"/>
                      <a:pt x="4187752" y="4324645"/>
                    </a:cubicBezTo>
                    <a:cubicBezTo>
                      <a:pt x="4175749" y="4300070"/>
                      <a:pt x="4160129" y="4277401"/>
                      <a:pt x="4147936" y="4253014"/>
                    </a:cubicBezTo>
                    <a:close/>
                    <a:moveTo>
                      <a:pt x="4211111" y="2836172"/>
                    </a:moveTo>
                    <a:lnTo>
                      <a:pt x="4202421" y="2848793"/>
                    </a:lnTo>
                    <a:cubicBezTo>
                      <a:pt x="4197421" y="2865010"/>
                      <a:pt x="4191562" y="2881307"/>
                      <a:pt x="4186816" y="2897785"/>
                    </a:cubicBezTo>
                    <a:lnTo>
                      <a:pt x="4185787" y="2903551"/>
                    </a:lnTo>
                    <a:lnTo>
                      <a:pt x="4182513" y="2914328"/>
                    </a:lnTo>
                    <a:lnTo>
                      <a:pt x="4177882" y="2947858"/>
                    </a:lnTo>
                    <a:lnTo>
                      <a:pt x="4177881" y="2947862"/>
                    </a:lnTo>
                    <a:lnTo>
                      <a:pt x="4177881" y="2947863"/>
                    </a:lnTo>
                    <a:cubicBezTo>
                      <a:pt x="4177512" y="2959157"/>
                      <a:pt x="4178512" y="2970576"/>
                      <a:pt x="4181465" y="2982149"/>
                    </a:cubicBezTo>
                    <a:lnTo>
                      <a:pt x="4193158" y="3077402"/>
                    </a:lnTo>
                    <a:lnTo>
                      <a:pt x="4180703" y="3172654"/>
                    </a:lnTo>
                    <a:cubicBezTo>
                      <a:pt x="4154794" y="3276480"/>
                      <a:pt x="4127362" y="3380305"/>
                      <a:pt x="4133076" y="3489467"/>
                    </a:cubicBezTo>
                    <a:cubicBezTo>
                      <a:pt x="4134028" y="3507563"/>
                      <a:pt x="4122407" y="3529090"/>
                      <a:pt x="4110977" y="3544713"/>
                    </a:cubicBezTo>
                    <a:cubicBezTo>
                      <a:pt x="4100119" y="3559668"/>
                      <a:pt x="4094260" y="3566812"/>
                      <a:pt x="4093355" y="3574408"/>
                    </a:cubicBezTo>
                    <a:lnTo>
                      <a:pt x="4093355" y="3574409"/>
                    </a:lnTo>
                    <a:cubicBezTo>
                      <a:pt x="4092450" y="3582005"/>
                      <a:pt x="4096499" y="3590054"/>
                      <a:pt x="4105453" y="3606818"/>
                    </a:cubicBezTo>
                    <a:cubicBezTo>
                      <a:pt x="4109835" y="3614820"/>
                      <a:pt x="4112501" y="3624726"/>
                      <a:pt x="4118979" y="3630633"/>
                    </a:cubicBezTo>
                    <a:lnTo>
                      <a:pt x="4136708" y="3654416"/>
                    </a:lnTo>
                    <a:lnTo>
                      <a:pt x="4140382" y="3668940"/>
                    </a:lnTo>
                    <a:lnTo>
                      <a:pt x="4143220" y="3680164"/>
                    </a:lnTo>
                    <a:lnTo>
                      <a:pt x="4139172" y="3734837"/>
                    </a:lnTo>
                    <a:lnTo>
                      <a:pt x="4139172" y="3734838"/>
                    </a:lnTo>
                    <a:cubicBezTo>
                      <a:pt x="4138220" y="3741316"/>
                      <a:pt x="4136886" y="3749126"/>
                      <a:pt x="4139554" y="3754653"/>
                    </a:cubicBezTo>
                    <a:lnTo>
                      <a:pt x="4145911" y="3789776"/>
                    </a:lnTo>
                    <a:lnTo>
                      <a:pt x="4130980" y="3822472"/>
                    </a:lnTo>
                    <a:cubicBezTo>
                      <a:pt x="4123932" y="3831902"/>
                      <a:pt x="4118312" y="3842046"/>
                      <a:pt x="4116645" y="3852619"/>
                    </a:cubicBezTo>
                    <a:lnTo>
                      <a:pt x="4116645" y="3852620"/>
                    </a:lnTo>
                    <a:lnTo>
                      <a:pt x="4117425" y="3868764"/>
                    </a:lnTo>
                    <a:lnTo>
                      <a:pt x="4126028" y="3885337"/>
                    </a:lnTo>
                    <a:lnTo>
                      <a:pt x="4126028" y="3885339"/>
                    </a:lnTo>
                    <a:cubicBezTo>
                      <a:pt x="4135744" y="3897722"/>
                      <a:pt x="4143150" y="3910319"/>
                      <a:pt x="4148409" y="3923125"/>
                    </a:cubicBezTo>
                    <a:lnTo>
                      <a:pt x="4157913" y="3962160"/>
                    </a:lnTo>
                    <a:lnTo>
                      <a:pt x="4142221" y="4043838"/>
                    </a:lnTo>
                    <a:lnTo>
                      <a:pt x="4142220" y="4043839"/>
                    </a:lnTo>
                    <a:cubicBezTo>
                      <a:pt x="4133457" y="4063842"/>
                      <a:pt x="4128075" y="4083702"/>
                      <a:pt x="4127099" y="4103825"/>
                    </a:cubicBezTo>
                    <a:lnTo>
                      <a:pt x="4127099" y="4103826"/>
                    </a:lnTo>
                    <a:lnTo>
                      <a:pt x="4129066" y="4134256"/>
                    </a:lnTo>
                    <a:lnTo>
                      <a:pt x="4138410" y="4165382"/>
                    </a:lnTo>
                    <a:lnTo>
                      <a:pt x="4138410" y="4165384"/>
                    </a:lnTo>
                    <a:lnTo>
                      <a:pt x="4142315" y="4192388"/>
                    </a:lnTo>
                    <a:lnTo>
                      <a:pt x="4142315" y="4192387"/>
                    </a:lnTo>
                    <a:cubicBezTo>
                      <a:pt x="4142411" y="4182767"/>
                      <a:pt x="4141839" y="4173480"/>
                      <a:pt x="4138410" y="4165383"/>
                    </a:cubicBezTo>
                    <a:lnTo>
                      <a:pt x="4138410" y="4165382"/>
                    </a:lnTo>
                    <a:lnTo>
                      <a:pt x="4127099" y="4103826"/>
                    </a:lnTo>
                    <a:lnTo>
                      <a:pt x="4142220" y="4043840"/>
                    </a:lnTo>
                    <a:lnTo>
                      <a:pt x="4142221" y="4043838"/>
                    </a:lnTo>
                    <a:lnTo>
                      <a:pt x="4155523" y="4002410"/>
                    </a:lnTo>
                    <a:lnTo>
                      <a:pt x="4157913" y="3962160"/>
                    </a:lnTo>
                    <a:lnTo>
                      <a:pt x="4157913" y="3962159"/>
                    </a:lnTo>
                    <a:cubicBezTo>
                      <a:pt x="4155651" y="3935727"/>
                      <a:pt x="4145460" y="3910104"/>
                      <a:pt x="4126028" y="3885338"/>
                    </a:cubicBezTo>
                    <a:lnTo>
                      <a:pt x="4126028" y="3885337"/>
                    </a:lnTo>
                    <a:lnTo>
                      <a:pt x="4116645" y="3852620"/>
                    </a:lnTo>
                    <a:lnTo>
                      <a:pt x="4130980" y="3822473"/>
                    </a:lnTo>
                    <a:cubicBezTo>
                      <a:pt x="4139172" y="3811614"/>
                      <a:pt x="4144316" y="3800897"/>
                      <a:pt x="4145911" y="3789777"/>
                    </a:cubicBezTo>
                    <a:lnTo>
                      <a:pt x="4145911" y="3789776"/>
                    </a:lnTo>
                    <a:cubicBezTo>
                      <a:pt x="4147507" y="3778655"/>
                      <a:pt x="4145554" y="3767130"/>
                      <a:pt x="4139554" y="3754652"/>
                    </a:cubicBezTo>
                    <a:lnTo>
                      <a:pt x="4139172" y="3734838"/>
                    </a:lnTo>
                    <a:lnTo>
                      <a:pt x="4143220" y="3680164"/>
                    </a:lnTo>
                    <a:lnTo>
                      <a:pt x="4143220" y="3680163"/>
                    </a:lnTo>
                    <a:lnTo>
                      <a:pt x="4140382" y="3668940"/>
                    </a:lnTo>
                    <a:lnTo>
                      <a:pt x="4136708" y="3654416"/>
                    </a:lnTo>
                    <a:lnTo>
                      <a:pt x="4136708" y="3654416"/>
                    </a:lnTo>
                    <a:lnTo>
                      <a:pt x="4136708" y="3654415"/>
                    </a:lnTo>
                    <a:cubicBezTo>
                      <a:pt x="4132898" y="3646123"/>
                      <a:pt x="4127219" y="3638157"/>
                      <a:pt x="4118979" y="3630632"/>
                    </a:cubicBezTo>
                    <a:cubicBezTo>
                      <a:pt x="4112501" y="3624725"/>
                      <a:pt x="4109835" y="3614819"/>
                      <a:pt x="4105453" y="3606817"/>
                    </a:cubicBezTo>
                    <a:cubicBezTo>
                      <a:pt x="4100976" y="3598435"/>
                      <a:pt x="4097725" y="3592232"/>
                      <a:pt x="4095707" y="3587174"/>
                    </a:cubicBezTo>
                    <a:lnTo>
                      <a:pt x="4093355" y="3574408"/>
                    </a:lnTo>
                    <a:lnTo>
                      <a:pt x="4098434" y="3562321"/>
                    </a:lnTo>
                    <a:cubicBezTo>
                      <a:pt x="4101369" y="3557716"/>
                      <a:pt x="4105548" y="3552191"/>
                      <a:pt x="4110977" y="3544714"/>
                    </a:cubicBezTo>
                    <a:cubicBezTo>
                      <a:pt x="4122407" y="3529091"/>
                      <a:pt x="4134028" y="3507564"/>
                      <a:pt x="4133076" y="3489468"/>
                    </a:cubicBezTo>
                    <a:cubicBezTo>
                      <a:pt x="4127362" y="3380306"/>
                      <a:pt x="4154794" y="3276481"/>
                      <a:pt x="4180703" y="3172655"/>
                    </a:cubicBezTo>
                    <a:cubicBezTo>
                      <a:pt x="4188705" y="3140650"/>
                      <a:pt x="4192943" y="3109026"/>
                      <a:pt x="4193158" y="3077402"/>
                    </a:cubicBezTo>
                    <a:lnTo>
                      <a:pt x="4193158" y="3077401"/>
                    </a:lnTo>
                    <a:cubicBezTo>
                      <a:pt x="4193372" y="3045777"/>
                      <a:pt x="4189562" y="3014153"/>
                      <a:pt x="4181465" y="2982148"/>
                    </a:cubicBezTo>
                    <a:lnTo>
                      <a:pt x="4177881" y="2947863"/>
                    </a:lnTo>
                    <a:lnTo>
                      <a:pt x="4177882" y="2947858"/>
                    </a:lnTo>
                    <a:lnTo>
                      <a:pt x="4185787" y="2903551"/>
                    </a:lnTo>
                    <a:lnTo>
                      <a:pt x="4202421" y="2848794"/>
                    </a:lnTo>
                    <a:cubicBezTo>
                      <a:pt x="4203754" y="2844317"/>
                      <a:pt x="4207040" y="2839983"/>
                      <a:pt x="4211111" y="2836173"/>
                    </a:cubicBezTo>
                    <a:close/>
                    <a:moveTo>
                      <a:pt x="3726625" y="1508458"/>
                    </a:moveTo>
                    <a:lnTo>
                      <a:pt x="3698531" y="1596214"/>
                    </a:lnTo>
                    <a:cubicBezTo>
                      <a:pt x="3696054" y="1604979"/>
                      <a:pt x="3697579" y="1615837"/>
                      <a:pt x="3700436" y="1624981"/>
                    </a:cubicBezTo>
                    <a:cubicBezTo>
                      <a:pt x="3710152" y="1656224"/>
                      <a:pt x="3734537" y="1676037"/>
                      <a:pt x="3757017" y="1697754"/>
                    </a:cubicBezTo>
                    <a:cubicBezTo>
                      <a:pt x="3766924" y="1707280"/>
                      <a:pt x="3773972" y="1720424"/>
                      <a:pt x="3779686" y="1733189"/>
                    </a:cubicBezTo>
                    <a:cubicBezTo>
                      <a:pt x="3794357" y="1766336"/>
                      <a:pt x="3807501" y="1800247"/>
                      <a:pt x="3821407" y="1833776"/>
                    </a:cubicBezTo>
                    <a:cubicBezTo>
                      <a:pt x="3822741" y="1837014"/>
                      <a:pt x="3826170" y="1839680"/>
                      <a:pt x="3829028" y="1842159"/>
                    </a:cubicBezTo>
                    <a:cubicBezTo>
                      <a:pt x="3859129" y="1866923"/>
                      <a:pt x="3889418" y="1891498"/>
                      <a:pt x="3919519" y="1916455"/>
                    </a:cubicBezTo>
                    <a:cubicBezTo>
                      <a:pt x="3925233" y="1921217"/>
                      <a:pt x="3929425" y="1928077"/>
                      <a:pt x="3934949" y="1933220"/>
                    </a:cubicBezTo>
                    <a:cubicBezTo>
                      <a:pt x="3942569" y="1940460"/>
                      <a:pt x="3949810" y="1949604"/>
                      <a:pt x="3958954" y="1953414"/>
                    </a:cubicBezTo>
                    <a:cubicBezTo>
                      <a:pt x="3987719" y="1965225"/>
                      <a:pt x="4000103" y="1987895"/>
                      <a:pt x="4005437" y="2016470"/>
                    </a:cubicBezTo>
                    <a:cubicBezTo>
                      <a:pt x="4010390" y="2042571"/>
                      <a:pt x="4014582" y="2068670"/>
                      <a:pt x="4020296" y="2094579"/>
                    </a:cubicBezTo>
                    <a:cubicBezTo>
                      <a:pt x="4027154" y="2126202"/>
                      <a:pt x="4034584" y="2157637"/>
                      <a:pt x="4042967" y="2188880"/>
                    </a:cubicBezTo>
                    <a:cubicBezTo>
                      <a:pt x="4046587" y="2202405"/>
                      <a:pt x="4050777" y="2216693"/>
                      <a:pt x="4058207" y="2228315"/>
                    </a:cubicBezTo>
                    <a:cubicBezTo>
                      <a:pt x="4078782" y="2260891"/>
                      <a:pt x="4092688" y="2295754"/>
                      <a:pt x="4087164" y="2334045"/>
                    </a:cubicBezTo>
                    <a:cubicBezTo>
                      <a:pt x="4082782" y="2364716"/>
                      <a:pt x="4094022" y="2390435"/>
                      <a:pt x="4111549" y="2409486"/>
                    </a:cubicBezTo>
                    <a:cubicBezTo>
                      <a:pt x="4119503" y="2418155"/>
                      <a:pt x="4125016" y="2426977"/>
                      <a:pt x="4128650" y="2435913"/>
                    </a:cubicBezTo>
                    <a:lnTo>
                      <a:pt x="4134481" y="2463018"/>
                    </a:lnTo>
                    <a:lnTo>
                      <a:pt x="4125839" y="2518262"/>
                    </a:lnTo>
                    <a:lnTo>
                      <a:pt x="4125838" y="2518264"/>
                    </a:lnTo>
                    <a:cubicBezTo>
                      <a:pt x="4123171" y="2527790"/>
                      <a:pt x="4122027" y="2536457"/>
                      <a:pt x="4122194" y="2545006"/>
                    </a:cubicBezTo>
                    <a:lnTo>
                      <a:pt x="4122194" y="2545007"/>
                    </a:lnTo>
                    <a:cubicBezTo>
                      <a:pt x="4122360" y="2553556"/>
                      <a:pt x="4123837" y="2561986"/>
                      <a:pt x="4126408" y="2571035"/>
                    </a:cubicBezTo>
                    <a:cubicBezTo>
                      <a:pt x="4138410" y="2612946"/>
                      <a:pt x="4170987" y="2640951"/>
                      <a:pt x="4199563" y="2668002"/>
                    </a:cubicBezTo>
                    <a:cubicBezTo>
                      <a:pt x="4223947" y="2691055"/>
                      <a:pt x="4237663" y="2716964"/>
                      <a:pt x="4247953" y="2745349"/>
                    </a:cubicBezTo>
                    <a:lnTo>
                      <a:pt x="4247954" y="2745352"/>
                    </a:lnTo>
                    <a:lnTo>
                      <a:pt x="4253873" y="2778006"/>
                    </a:lnTo>
                    <a:lnTo>
                      <a:pt x="4253453" y="2785440"/>
                    </a:lnTo>
                    <a:lnTo>
                      <a:pt x="4243374" y="2811780"/>
                    </a:lnTo>
                    <a:lnTo>
                      <a:pt x="4243371" y="2811787"/>
                    </a:lnTo>
                    <a:lnTo>
                      <a:pt x="4243372" y="2811787"/>
                    </a:lnTo>
                    <a:lnTo>
                      <a:pt x="4243374" y="2811780"/>
                    </a:lnTo>
                    <a:lnTo>
                      <a:pt x="4253025" y="2793023"/>
                    </a:lnTo>
                    <a:lnTo>
                      <a:pt x="4253453" y="2785440"/>
                    </a:lnTo>
                    <a:lnTo>
                      <a:pt x="4254654" y="2782305"/>
                    </a:lnTo>
                    <a:lnTo>
                      <a:pt x="4253873" y="2778006"/>
                    </a:lnTo>
                    <a:lnTo>
                      <a:pt x="4254284" y="2770758"/>
                    </a:lnTo>
                    <a:lnTo>
                      <a:pt x="4247954" y="2745352"/>
                    </a:lnTo>
                    <a:lnTo>
                      <a:pt x="4247953" y="2745348"/>
                    </a:lnTo>
                    <a:cubicBezTo>
                      <a:pt x="4237663" y="2716963"/>
                      <a:pt x="4223947" y="2691054"/>
                      <a:pt x="4199563" y="2668001"/>
                    </a:cubicBezTo>
                    <a:cubicBezTo>
                      <a:pt x="4170987" y="2640950"/>
                      <a:pt x="4138410" y="2612945"/>
                      <a:pt x="4126408" y="2571034"/>
                    </a:cubicBezTo>
                    <a:lnTo>
                      <a:pt x="4122194" y="2545007"/>
                    </a:lnTo>
                    <a:lnTo>
                      <a:pt x="4125838" y="2518265"/>
                    </a:lnTo>
                    <a:lnTo>
                      <a:pt x="4125839" y="2518262"/>
                    </a:lnTo>
                    <a:lnTo>
                      <a:pt x="4132419" y="2490551"/>
                    </a:lnTo>
                    <a:lnTo>
                      <a:pt x="4134481" y="2463018"/>
                    </a:lnTo>
                    <a:lnTo>
                      <a:pt x="4134481" y="2463017"/>
                    </a:lnTo>
                    <a:cubicBezTo>
                      <a:pt x="4133600" y="2444777"/>
                      <a:pt x="4127457" y="2426822"/>
                      <a:pt x="4111549" y="2409485"/>
                    </a:cubicBezTo>
                    <a:cubicBezTo>
                      <a:pt x="4094022" y="2390434"/>
                      <a:pt x="4082782" y="2364715"/>
                      <a:pt x="4087164" y="2334044"/>
                    </a:cubicBezTo>
                    <a:cubicBezTo>
                      <a:pt x="4092688" y="2295753"/>
                      <a:pt x="4078782" y="2260890"/>
                      <a:pt x="4058207" y="2228314"/>
                    </a:cubicBezTo>
                    <a:cubicBezTo>
                      <a:pt x="4050777" y="2216692"/>
                      <a:pt x="4046587" y="2202404"/>
                      <a:pt x="4042967" y="2188879"/>
                    </a:cubicBezTo>
                    <a:cubicBezTo>
                      <a:pt x="4034584" y="2157636"/>
                      <a:pt x="4027154" y="2126201"/>
                      <a:pt x="4020296" y="2094578"/>
                    </a:cubicBezTo>
                    <a:cubicBezTo>
                      <a:pt x="4014582" y="2068669"/>
                      <a:pt x="4010390" y="2042570"/>
                      <a:pt x="4005437" y="2016469"/>
                    </a:cubicBezTo>
                    <a:cubicBezTo>
                      <a:pt x="4000103" y="1987894"/>
                      <a:pt x="3987719" y="1965224"/>
                      <a:pt x="3958954" y="1953413"/>
                    </a:cubicBezTo>
                    <a:cubicBezTo>
                      <a:pt x="3949810" y="1949603"/>
                      <a:pt x="3942569" y="1940459"/>
                      <a:pt x="3934949" y="1933219"/>
                    </a:cubicBezTo>
                    <a:cubicBezTo>
                      <a:pt x="3929425" y="1928076"/>
                      <a:pt x="3925233" y="1921216"/>
                      <a:pt x="3919519" y="1916454"/>
                    </a:cubicBezTo>
                    <a:cubicBezTo>
                      <a:pt x="3889418" y="1891497"/>
                      <a:pt x="3859129" y="1866922"/>
                      <a:pt x="3829028" y="1842158"/>
                    </a:cubicBezTo>
                    <a:cubicBezTo>
                      <a:pt x="3826170" y="1839679"/>
                      <a:pt x="3822741" y="1837013"/>
                      <a:pt x="3821407" y="1833775"/>
                    </a:cubicBezTo>
                    <a:cubicBezTo>
                      <a:pt x="3807501" y="1800246"/>
                      <a:pt x="3794358" y="1766335"/>
                      <a:pt x="3779686" y="1733188"/>
                    </a:cubicBezTo>
                    <a:cubicBezTo>
                      <a:pt x="3773972" y="1720423"/>
                      <a:pt x="3766924" y="1707279"/>
                      <a:pt x="3757018" y="1697753"/>
                    </a:cubicBezTo>
                    <a:cubicBezTo>
                      <a:pt x="3734538" y="1676036"/>
                      <a:pt x="3710152" y="1656223"/>
                      <a:pt x="3700436" y="1624980"/>
                    </a:cubicBezTo>
                    <a:cubicBezTo>
                      <a:pt x="3697580" y="1615836"/>
                      <a:pt x="3696055" y="1604978"/>
                      <a:pt x="3698532" y="1596213"/>
                    </a:cubicBezTo>
                    <a:close/>
                    <a:moveTo>
                      <a:pt x="3745230" y="1459073"/>
                    </a:moveTo>
                    <a:lnTo>
                      <a:pt x="3745229" y="1459074"/>
                    </a:lnTo>
                    <a:lnTo>
                      <a:pt x="3736012" y="1481572"/>
                    </a:lnTo>
                    <a:close/>
                    <a:moveTo>
                      <a:pt x="3764423" y="1268758"/>
                    </a:moveTo>
                    <a:cubicBezTo>
                      <a:pt x="3764875" y="1275402"/>
                      <a:pt x="3766447" y="1281689"/>
                      <a:pt x="3769590" y="1286070"/>
                    </a:cubicBezTo>
                    <a:cubicBezTo>
                      <a:pt x="3784163" y="1306930"/>
                      <a:pt x="3790403" y="1328553"/>
                      <a:pt x="3791927" y="1350628"/>
                    </a:cubicBezTo>
                    <a:lnTo>
                      <a:pt x="3786333" y="1413840"/>
                    </a:lnTo>
                    <a:lnTo>
                      <a:pt x="3791928" y="1350627"/>
                    </a:lnTo>
                    <a:cubicBezTo>
                      <a:pt x="3790403" y="1328552"/>
                      <a:pt x="3784164" y="1306930"/>
                      <a:pt x="3769590" y="1286069"/>
                    </a:cubicBezTo>
                    <a:close/>
                    <a:moveTo>
                      <a:pt x="3706152" y="773035"/>
                    </a:moveTo>
                    <a:lnTo>
                      <a:pt x="3706152" y="773036"/>
                    </a:lnTo>
                    <a:cubicBezTo>
                      <a:pt x="3708438" y="800277"/>
                      <a:pt x="3711676" y="827330"/>
                      <a:pt x="3714152" y="854380"/>
                    </a:cubicBezTo>
                    <a:cubicBezTo>
                      <a:pt x="3716438" y="878957"/>
                      <a:pt x="3717200" y="903723"/>
                      <a:pt x="3745205" y="915344"/>
                    </a:cubicBezTo>
                    <a:cubicBezTo>
                      <a:pt x="3749587" y="917060"/>
                      <a:pt x="3752825" y="922774"/>
                      <a:pt x="3755683" y="927156"/>
                    </a:cubicBezTo>
                    <a:cubicBezTo>
                      <a:pt x="3799691" y="994786"/>
                      <a:pt x="3798547" y="1030981"/>
                      <a:pt x="3752063" y="1097088"/>
                    </a:cubicBezTo>
                    <a:cubicBezTo>
                      <a:pt x="3747301" y="1103946"/>
                      <a:pt x="3743871" y="1118614"/>
                      <a:pt x="3747681" y="1123186"/>
                    </a:cubicBezTo>
                    <a:cubicBezTo>
                      <a:pt x="3763493" y="1142618"/>
                      <a:pt x="3770542" y="1162954"/>
                      <a:pt x="3772400" y="1184029"/>
                    </a:cubicBezTo>
                    <a:cubicBezTo>
                      <a:pt x="3770542" y="1162954"/>
                      <a:pt x="3763494" y="1142617"/>
                      <a:pt x="3747682" y="1123185"/>
                    </a:cubicBezTo>
                    <a:cubicBezTo>
                      <a:pt x="3743872" y="1118613"/>
                      <a:pt x="3747302" y="1103945"/>
                      <a:pt x="3752064" y="1097087"/>
                    </a:cubicBezTo>
                    <a:cubicBezTo>
                      <a:pt x="3798548" y="1030980"/>
                      <a:pt x="3799692" y="994785"/>
                      <a:pt x="3755684" y="927155"/>
                    </a:cubicBezTo>
                    <a:cubicBezTo>
                      <a:pt x="3752826" y="922773"/>
                      <a:pt x="3749588" y="917059"/>
                      <a:pt x="3745206" y="915343"/>
                    </a:cubicBezTo>
                    <a:cubicBezTo>
                      <a:pt x="3717200" y="903722"/>
                      <a:pt x="3716438" y="878956"/>
                      <a:pt x="3714152" y="854379"/>
                    </a:cubicBezTo>
                    <a:close/>
                    <a:moveTo>
                      <a:pt x="3761553" y="517851"/>
                    </a:moveTo>
                    <a:lnTo>
                      <a:pt x="3752635" y="556048"/>
                    </a:lnTo>
                    <a:cubicBezTo>
                      <a:pt x="3750539" y="564049"/>
                      <a:pt x="3745015" y="572623"/>
                      <a:pt x="3746157" y="580051"/>
                    </a:cubicBezTo>
                    <a:cubicBezTo>
                      <a:pt x="3749491" y="601579"/>
                      <a:pt x="3747062" y="622201"/>
                      <a:pt x="3742776" y="642538"/>
                    </a:cubicBezTo>
                    <a:lnTo>
                      <a:pt x="3730253" y="694928"/>
                    </a:lnTo>
                    <a:lnTo>
                      <a:pt x="3742777" y="642537"/>
                    </a:lnTo>
                    <a:cubicBezTo>
                      <a:pt x="3747063" y="622201"/>
                      <a:pt x="3749492" y="601578"/>
                      <a:pt x="3746158" y="580050"/>
                    </a:cubicBezTo>
                    <a:cubicBezTo>
                      <a:pt x="3745016" y="572622"/>
                      <a:pt x="3750540" y="564048"/>
                      <a:pt x="3752636" y="556047"/>
                    </a:cubicBezTo>
                    <a:close/>
                    <a:moveTo>
                      <a:pt x="3774848" y="298169"/>
                    </a:moveTo>
                    <a:lnTo>
                      <a:pt x="3760065" y="313534"/>
                    </a:lnTo>
                    <a:cubicBezTo>
                      <a:pt x="3755873" y="316390"/>
                      <a:pt x="3758159" y="330299"/>
                      <a:pt x="3759493" y="338871"/>
                    </a:cubicBezTo>
                    <a:lnTo>
                      <a:pt x="3759500" y="338900"/>
                    </a:lnTo>
                    <a:lnTo>
                      <a:pt x="3769400" y="395640"/>
                    </a:lnTo>
                    <a:lnTo>
                      <a:pt x="3765590" y="367328"/>
                    </a:lnTo>
                    <a:lnTo>
                      <a:pt x="3759500" y="338900"/>
                    </a:lnTo>
                    <a:lnTo>
                      <a:pt x="3759494" y="338870"/>
                    </a:lnTo>
                    <a:cubicBezTo>
                      <a:pt x="3758160" y="330298"/>
                      <a:pt x="3755874" y="316389"/>
                      <a:pt x="3760066" y="313533"/>
                    </a:cubicBezTo>
                    <a:close/>
                    <a:moveTo>
                      <a:pt x="3782393" y="281568"/>
                    </a:moveTo>
                    <a:lnTo>
                      <a:pt x="3777498" y="295415"/>
                    </a:lnTo>
                    <a:lnTo>
                      <a:pt x="3777499" y="295415"/>
                    </a:lnTo>
                    <a:close/>
                    <a:moveTo>
                      <a:pt x="3769073" y="24486"/>
                    </a:moveTo>
                    <a:lnTo>
                      <a:pt x="3766810" y="74129"/>
                    </a:lnTo>
                    <a:cubicBezTo>
                      <a:pt x="3767733" y="91492"/>
                      <a:pt x="3770043" y="108703"/>
                      <a:pt x="3772734" y="125861"/>
                    </a:cubicBezTo>
                    <a:lnTo>
                      <a:pt x="3777129" y="153387"/>
                    </a:lnTo>
                    <a:lnTo>
                      <a:pt x="3785402" y="228944"/>
                    </a:lnTo>
                    <a:lnTo>
                      <a:pt x="3780943" y="177271"/>
                    </a:lnTo>
                    <a:lnTo>
                      <a:pt x="3777129" y="153387"/>
                    </a:lnTo>
                    <a:lnTo>
                      <a:pt x="3776930" y="151569"/>
                    </a:lnTo>
                    <a:cubicBezTo>
                      <a:pt x="3772700" y="125876"/>
                      <a:pt x="3768195" y="100174"/>
                      <a:pt x="3766811" y="74129"/>
                    </a:cubicBezTo>
                    <a:close/>
                    <a:moveTo>
                      <a:pt x="3766492" y="0"/>
                    </a:moveTo>
                    <a:lnTo>
                      <a:pt x="4230600" y="0"/>
                    </a:lnTo>
                    <a:lnTo>
                      <a:pt x="4229473" y="2817"/>
                    </a:lnTo>
                    <a:cubicBezTo>
                      <a:pt x="4221092" y="21486"/>
                      <a:pt x="4218423" y="43012"/>
                      <a:pt x="4215375" y="63587"/>
                    </a:cubicBezTo>
                    <a:cubicBezTo>
                      <a:pt x="4209851" y="101308"/>
                      <a:pt x="4206421" y="139219"/>
                      <a:pt x="4201468" y="176939"/>
                    </a:cubicBezTo>
                    <a:cubicBezTo>
                      <a:pt x="4200325" y="184941"/>
                      <a:pt x="4198231" y="194085"/>
                      <a:pt x="4193466" y="200182"/>
                    </a:cubicBezTo>
                    <a:cubicBezTo>
                      <a:pt x="4161461" y="241901"/>
                      <a:pt x="4152508" y="292579"/>
                      <a:pt x="4155554" y="340774"/>
                    </a:cubicBezTo>
                    <a:cubicBezTo>
                      <a:pt x="4157843" y="378686"/>
                      <a:pt x="4159557" y="415835"/>
                      <a:pt x="4156319" y="453364"/>
                    </a:cubicBezTo>
                    <a:cubicBezTo>
                      <a:pt x="4156127" y="456222"/>
                      <a:pt x="4156509" y="460032"/>
                      <a:pt x="4158033" y="462126"/>
                    </a:cubicBezTo>
                    <a:cubicBezTo>
                      <a:pt x="4168129" y="475081"/>
                      <a:pt x="4168891" y="488607"/>
                      <a:pt x="4170605" y="505182"/>
                    </a:cubicBezTo>
                    <a:cubicBezTo>
                      <a:pt x="4173083" y="528615"/>
                      <a:pt x="4171367" y="550141"/>
                      <a:pt x="4167177" y="571860"/>
                    </a:cubicBezTo>
                    <a:cubicBezTo>
                      <a:pt x="4164129" y="587672"/>
                      <a:pt x="4157843" y="603673"/>
                      <a:pt x="4149840" y="617772"/>
                    </a:cubicBezTo>
                    <a:cubicBezTo>
                      <a:pt x="4138600" y="637392"/>
                      <a:pt x="4134220" y="656255"/>
                      <a:pt x="4149078" y="674923"/>
                    </a:cubicBezTo>
                    <a:cubicBezTo>
                      <a:pt x="4164891" y="695116"/>
                      <a:pt x="4159367" y="717977"/>
                      <a:pt x="4159937" y="740268"/>
                    </a:cubicBezTo>
                    <a:cubicBezTo>
                      <a:pt x="4160129" y="749982"/>
                      <a:pt x="4159747" y="760270"/>
                      <a:pt x="4162223" y="769605"/>
                    </a:cubicBezTo>
                    <a:cubicBezTo>
                      <a:pt x="4169273" y="796655"/>
                      <a:pt x="4179941" y="822756"/>
                      <a:pt x="4184703" y="850189"/>
                    </a:cubicBezTo>
                    <a:cubicBezTo>
                      <a:pt x="4187370" y="865430"/>
                      <a:pt x="4182607" y="882384"/>
                      <a:pt x="4179179" y="898198"/>
                    </a:cubicBezTo>
                    <a:cubicBezTo>
                      <a:pt x="4175559" y="914200"/>
                      <a:pt x="4170035" y="930011"/>
                      <a:pt x="4164319" y="945444"/>
                    </a:cubicBezTo>
                    <a:cubicBezTo>
                      <a:pt x="4160509" y="955920"/>
                      <a:pt x="4156889" y="967350"/>
                      <a:pt x="4150030" y="975733"/>
                    </a:cubicBezTo>
                    <a:cubicBezTo>
                      <a:pt x="4134410" y="994785"/>
                      <a:pt x="4131742" y="1014406"/>
                      <a:pt x="4139934" y="1036887"/>
                    </a:cubicBezTo>
                    <a:cubicBezTo>
                      <a:pt x="4141268" y="1040315"/>
                      <a:pt x="4141268" y="1044315"/>
                      <a:pt x="4141458" y="1048125"/>
                    </a:cubicBezTo>
                    <a:cubicBezTo>
                      <a:pt x="4145458" y="1109091"/>
                      <a:pt x="4147936" y="1170051"/>
                      <a:pt x="4154032" y="1230633"/>
                    </a:cubicBezTo>
                    <a:cubicBezTo>
                      <a:pt x="4156509" y="1255206"/>
                      <a:pt x="4167367" y="1278829"/>
                      <a:pt x="4174225" y="1303024"/>
                    </a:cubicBezTo>
                    <a:cubicBezTo>
                      <a:pt x="4175559" y="1307978"/>
                      <a:pt x="4177655" y="1313504"/>
                      <a:pt x="4176701" y="1318456"/>
                    </a:cubicBezTo>
                    <a:cubicBezTo>
                      <a:pt x="4167177" y="1372368"/>
                      <a:pt x="4181083" y="1422854"/>
                      <a:pt x="4199372" y="1472575"/>
                    </a:cubicBezTo>
                    <a:cubicBezTo>
                      <a:pt x="4201278" y="1477717"/>
                      <a:pt x="4200706" y="1484004"/>
                      <a:pt x="4200325" y="1489720"/>
                    </a:cubicBezTo>
                    <a:cubicBezTo>
                      <a:pt x="4198993" y="1505724"/>
                      <a:pt x="4192324" y="1523059"/>
                      <a:pt x="4196324" y="1537537"/>
                    </a:cubicBezTo>
                    <a:cubicBezTo>
                      <a:pt x="4207374" y="1576019"/>
                      <a:pt x="4220709" y="1614120"/>
                      <a:pt x="4237474" y="1650317"/>
                    </a:cubicBezTo>
                    <a:cubicBezTo>
                      <a:pt x="4254428" y="1687086"/>
                      <a:pt x="4268716" y="1721185"/>
                      <a:pt x="4251572" y="1763287"/>
                    </a:cubicBezTo>
                    <a:cubicBezTo>
                      <a:pt x="4244332" y="1781194"/>
                      <a:pt x="4249476" y="1804816"/>
                      <a:pt x="4251380" y="1825393"/>
                    </a:cubicBezTo>
                    <a:cubicBezTo>
                      <a:pt x="4252904" y="1840441"/>
                      <a:pt x="4261478" y="1854920"/>
                      <a:pt x="4261478" y="1869780"/>
                    </a:cubicBezTo>
                    <a:cubicBezTo>
                      <a:pt x="4261478" y="1909408"/>
                      <a:pt x="4271574" y="1944649"/>
                      <a:pt x="4292149" y="1978940"/>
                    </a:cubicBezTo>
                    <a:cubicBezTo>
                      <a:pt x="4300150" y="1992279"/>
                      <a:pt x="4294815" y="2013043"/>
                      <a:pt x="4296911" y="2030378"/>
                    </a:cubicBezTo>
                    <a:cubicBezTo>
                      <a:pt x="4299388" y="2048668"/>
                      <a:pt x="4301673" y="2067525"/>
                      <a:pt x="4307201" y="2085054"/>
                    </a:cubicBezTo>
                    <a:cubicBezTo>
                      <a:pt x="4321679" y="2130393"/>
                      <a:pt x="4338062" y="2175163"/>
                      <a:pt x="4353302" y="2220312"/>
                    </a:cubicBezTo>
                    <a:cubicBezTo>
                      <a:pt x="4365877" y="2257459"/>
                      <a:pt x="4355970" y="2294039"/>
                      <a:pt x="4350636" y="2330806"/>
                    </a:cubicBezTo>
                    <a:cubicBezTo>
                      <a:pt x="4347205" y="2353859"/>
                      <a:pt x="4339013" y="2375383"/>
                      <a:pt x="4351206" y="2401292"/>
                    </a:cubicBezTo>
                    <a:cubicBezTo>
                      <a:pt x="4362828" y="2426059"/>
                      <a:pt x="4360160" y="2457492"/>
                      <a:pt x="4366446" y="2485307"/>
                    </a:cubicBezTo>
                    <a:cubicBezTo>
                      <a:pt x="4371781" y="2508742"/>
                      <a:pt x="4380354" y="2531409"/>
                      <a:pt x="4388736" y="2554079"/>
                    </a:cubicBezTo>
                    <a:cubicBezTo>
                      <a:pt x="4400168" y="2584942"/>
                      <a:pt x="4412167" y="2615421"/>
                      <a:pt x="4406453" y="2649143"/>
                    </a:cubicBezTo>
                    <a:cubicBezTo>
                      <a:pt x="4399976" y="2687436"/>
                      <a:pt x="4424359" y="2713723"/>
                      <a:pt x="4440554" y="2743826"/>
                    </a:cubicBezTo>
                    <a:cubicBezTo>
                      <a:pt x="4451603" y="2764590"/>
                      <a:pt x="4459795" y="2787259"/>
                      <a:pt x="4466653" y="2809930"/>
                    </a:cubicBezTo>
                    <a:cubicBezTo>
                      <a:pt x="4475607" y="2840219"/>
                      <a:pt x="4480941" y="2871462"/>
                      <a:pt x="4489705" y="2901943"/>
                    </a:cubicBezTo>
                    <a:cubicBezTo>
                      <a:pt x="4502848" y="2948047"/>
                      <a:pt x="4513137" y="2994722"/>
                      <a:pt x="4505897" y="3042728"/>
                    </a:cubicBezTo>
                    <a:cubicBezTo>
                      <a:pt x="4502659" y="3064827"/>
                      <a:pt x="4502848" y="3085403"/>
                      <a:pt x="4507613" y="3107500"/>
                    </a:cubicBezTo>
                    <a:cubicBezTo>
                      <a:pt x="4515422" y="3143695"/>
                      <a:pt x="4516376" y="3180844"/>
                      <a:pt x="4545521" y="3209993"/>
                    </a:cubicBezTo>
                    <a:cubicBezTo>
                      <a:pt x="4555811" y="3220280"/>
                      <a:pt x="4558477" y="3238758"/>
                      <a:pt x="4563811" y="3253809"/>
                    </a:cubicBezTo>
                    <a:cubicBezTo>
                      <a:pt x="4570099" y="3271145"/>
                      <a:pt x="4566858" y="3283908"/>
                      <a:pt x="4548570" y="3293244"/>
                    </a:cubicBezTo>
                    <a:cubicBezTo>
                      <a:pt x="4540379" y="3297434"/>
                      <a:pt x="4532378" y="3309437"/>
                      <a:pt x="4531043" y="3318771"/>
                    </a:cubicBezTo>
                    <a:cubicBezTo>
                      <a:pt x="4527043" y="3346776"/>
                      <a:pt x="4532950" y="3372495"/>
                      <a:pt x="4545904" y="3399546"/>
                    </a:cubicBezTo>
                    <a:cubicBezTo>
                      <a:pt x="4558096" y="3424883"/>
                      <a:pt x="4556762" y="3456508"/>
                      <a:pt x="4561524" y="3485275"/>
                    </a:cubicBezTo>
                    <a:cubicBezTo>
                      <a:pt x="4564954" y="3505657"/>
                      <a:pt x="4572002" y="3526042"/>
                      <a:pt x="4572002" y="3546617"/>
                    </a:cubicBezTo>
                    <a:cubicBezTo>
                      <a:pt x="4572002" y="3572146"/>
                      <a:pt x="4565907" y="3597482"/>
                      <a:pt x="4563620" y="3623201"/>
                    </a:cubicBezTo>
                    <a:cubicBezTo>
                      <a:pt x="4561716" y="3643204"/>
                      <a:pt x="4562478" y="3663589"/>
                      <a:pt x="4560192" y="3683591"/>
                    </a:cubicBezTo>
                    <a:cubicBezTo>
                      <a:pt x="4558477" y="3699976"/>
                      <a:pt x="4554096" y="3716168"/>
                      <a:pt x="4550476" y="3732361"/>
                    </a:cubicBezTo>
                    <a:cubicBezTo>
                      <a:pt x="4549142" y="3738267"/>
                      <a:pt x="4543998" y="3744173"/>
                      <a:pt x="4544759" y="3749506"/>
                    </a:cubicBezTo>
                    <a:cubicBezTo>
                      <a:pt x="4552953" y="3802467"/>
                      <a:pt x="4516376" y="3840569"/>
                      <a:pt x="4500182" y="3885338"/>
                    </a:cubicBezTo>
                    <a:cubicBezTo>
                      <a:pt x="4483035" y="3932394"/>
                      <a:pt x="4456748" y="3977925"/>
                      <a:pt x="4464557" y="4030503"/>
                    </a:cubicBezTo>
                    <a:cubicBezTo>
                      <a:pt x="4469319" y="4062318"/>
                      <a:pt x="4480369" y="4092989"/>
                      <a:pt x="4487039" y="4124614"/>
                    </a:cubicBezTo>
                    <a:cubicBezTo>
                      <a:pt x="4489324" y="4135854"/>
                      <a:pt x="4488943" y="4148427"/>
                      <a:pt x="4486656" y="4159667"/>
                    </a:cubicBezTo>
                    <a:cubicBezTo>
                      <a:pt x="4476177" y="4213961"/>
                      <a:pt x="4474653" y="4267493"/>
                      <a:pt x="4491801" y="4320837"/>
                    </a:cubicBezTo>
                    <a:cubicBezTo>
                      <a:pt x="4494659" y="4329979"/>
                      <a:pt x="4497325" y="4339695"/>
                      <a:pt x="4497325" y="4349222"/>
                    </a:cubicBezTo>
                    <a:cubicBezTo>
                      <a:pt x="4497325" y="4401419"/>
                      <a:pt x="4493324" y="4452665"/>
                      <a:pt x="4474653" y="4502579"/>
                    </a:cubicBezTo>
                    <a:cubicBezTo>
                      <a:pt x="4468368" y="4519343"/>
                      <a:pt x="4472368" y="4539728"/>
                      <a:pt x="4470844" y="4558207"/>
                    </a:cubicBezTo>
                    <a:cubicBezTo>
                      <a:pt x="4469511" y="4575351"/>
                      <a:pt x="4468940" y="4592878"/>
                      <a:pt x="4464557" y="4609452"/>
                    </a:cubicBezTo>
                    <a:cubicBezTo>
                      <a:pt x="4458082" y="4633647"/>
                      <a:pt x="4457320" y="4656126"/>
                      <a:pt x="4463033" y="4681083"/>
                    </a:cubicBezTo>
                    <a:cubicBezTo>
                      <a:pt x="4468368" y="4704895"/>
                      <a:pt x="4465702" y="4730614"/>
                      <a:pt x="4465891" y="4755381"/>
                    </a:cubicBezTo>
                    <a:cubicBezTo>
                      <a:pt x="4466082" y="4783004"/>
                      <a:pt x="4466272" y="4810627"/>
                      <a:pt x="4465319" y="4838250"/>
                    </a:cubicBezTo>
                    <a:cubicBezTo>
                      <a:pt x="4464940" y="4849300"/>
                      <a:pt x="4457320" y="4861873"/>
                      <a:pt x="4460367" y="4871019"/>
                    </a:cubicBezTo>
                    <a:cubicBezTo>
                      <a:pt x="4470653" y="4900546"/>
                      <a:pt x="4458271" y="4930075"/>
                      <a:pt x="4463795" y="4959602"/>
                    </a:cubicBezTo>
                    <a:cubicBezTo>
                      <a:pt x="4466653" y="4974082"/>
                      <a:pt x="4458844" y="4990465"/>
                      <a:pt x="4458082" y="5006086"/>
                    </a:cubicBezTo>
                    <a:cubicBezTo>
                      <a:pt x="4456748" y="5031614"/>
                      <a:pt x="4457320" y="5057141"/>
                      <a:pt x="4456937" y="5082670"/>
                    </a:cubicBezTo>
                    <a:cubicBezTo>
                      <a:pt x="4456748" y="5091052"/>
                      <a:pt x="4455986" y="5099245"/>
                      <a:pt x="4455603" y="5107627"/>
                    </a:cubicBezTo>
                    <a:cubicBezTo>
                      <a:pt x="4455223" y="5115057"/>
                      <a:pt x="4453508" y="5122867"/>
                      <a:pt x="4454840" y="5129916"/>
                    </a:cubicBezTo>
                    <a:cubicBezTo>
                      <a:pt x="4459605" y="5155445"/>
                      <a:pt x="4467415" y="5180591"/>
                      <a:pt x="4470464" y="5206308"/>
                    </a:cubicBezTo>
                    <a:cubicBezTo>
                      <a:pt x="4473130" y="5228597"/>
                      <a:pt x="4469511" y="5251650"/>
                      <a:pt x="4471415" y="5274129"/>
                    </a:cubicBezTo>
                    <a:cubicBezTo>
                      <a:pt x="4474653" y="5313754"/>
                      <a:pt x="4480369" y="5353379"/>
                      <a:pt x="4483990" y="5393005"/>
                    </a:cubicBezTo>
                    <a:cubicBezTo>
                      <a:pt x="4484752" y="5401579"/>
                      <a:pt x="4479988" y="5410531"/>
                      <a:pt x="4479607" y="5419295"/>
                    </a:cubicBezTo>
                    <a:cubicBezTo>
                      <a:pt x="4478656" y="5446728"/>
                      <a:pt x="4478464" y="5474161"/>
                      <a:pt x="4477894" y="5501594"/>
                    </a:cubicBezTo>
                    <a:cubicBezTo>
                      <a:pt x="4477702" y="5517215"/>
                      <a:pt x="4478273" y="5533027"/>
                      <a:pt x="4476560" y="5548460"/>
                    </a:cubicBezTo>
                    <a:cubicBezTo>
                      <a:pt x="4474273" y="5568842"/>
                      <a:pt x="4470844" y="5587321"/>
                      <a:pt x="4485703" y="5606372"/>
                    </a:cubicBezTo>
                    <a:cubicBezTo>
                      <a:pt x="4508755" y="5635711"/>
                      <a:pt x="4499801" y="5673050"/>
                      <a:pt x="4505134" y="5706959"/>
                    </a:cubicBezTo>
                    <a:cubicBezTo>
                      <a:pt x="4506468" y="5715723"/>
                      <a:pt x="4506659" y="5724678"/>
                      <a:pt x="4508183" y="5733440"/>
                    </a:cubicBezTo>
                    <a:cubicBezTo>
                      <a:pt x="4511041" y="5749634"/>
                      <a:pt x="4514279" y="5765635"/>
                      <a:pt x="4517519" y="5781830"/>
                    </a:cubicBezTo>
                    <a:cubicBezTo>
                      <a:pt x="4518089" y="5784686"/>
                      <a:pt x="4518281" y="5787924"/>
                      <a:pt x="4519234" y="5790592"/>
                    </a:cubicBezTo>
                    <a:cubicBezTo>
                      <a:pt x="4527233" y="5815169"/>
                      <a:pt x="4536378" y="5839361"/>
                      <a:pt x="4542855" y="5864318"/>
                    </a:cubicBezTo>
                    <a:cubicBezTo>
                      <a:pt x="4546095" y="5876511"/>
                      <a:pt x="4546476" y="5890037"/>
                      <a:pt x="4544759" y="5902610"/>
                    </a:cubicBezTo>
                    <a:cubicBezTo>
                      <a:pt x="4539808" y="5939377"/>
                      <a:pt x="4537712" y="5975764"/>
                      <a:pt x="4544951" y="6012723"/>
                    </a:cubicBezTo>
                    <a:cubicBezTo>
                      <a:pt x="4547808" y="6027392"/>
                      <a:pt x="4543045" y="6043776"/>
                      <a:pt x="4541332" y="6059397"/>
                    </a:cubicBezTo>
                    <a:cubicBezTo>
                      <a:pt x="4536759" y="6096736"/>
                      <a:pt x="4531805" y="6134075"/>
                      <a:pt x="4527426" y="6171605"/>
                    </a:cubicBezTo>
                    <a:cubicBezTo>
                      <a:pt x="4524758" y="6195037"/>
                      <a:pt x="4523234" y="6218660"/>
                      <a:pt x="4520568" y="6242093"/>
                    </a:cubicBezTo>
                    <a:cubicBezTo>
                      <a:pt x="4517327" y="6269144"/>
                      <a:pt x="4512375" y="6296005"/>
                      <a:pt x="4509706" y="6323058"/>
                    </a:cubicBezTo>
                    <a:cubicBezTo>
                      <a:pt x="4506659" y="6353919"/>
                      <a:pt x="4506089" y="6384972"/>
                      <a:pt x="4502848" y="6415833"/>
                    </a:cubicBezTo>
                    <a:cubicBezTo>
                      <a:pt x="4496563" y="6472225"/>
                      <a:pt x="4489132" y="6528424"/>
                      <a:pt x="4482084" y="6584812"/>
                    </a:cubicBezTo>
                    <a:cubicBezTo>
                      <a:pt x="4475226" y="6639488"/>
                      <a:pt x="4469129" y="6694164"/>
                      <a:pt x="4460557" y="6748458"/>
                    </a:cubicBezTo>
                    <a:cubicBezTo>
                      <a:pt x="4456937" y="6771319"/>
                      <a:pt x="4447030" y="6793035"/>
                      <a:pt x="4441507" y="6815516"/>
                    </a:cubicBezTo>
                    <a:lnTo>
                      <a:pt x="4431806" y="6858001"/>
                    </a:lnTo>
                    <a:lnTo>
                      <a:pt x="4259554" y="6858001"/>
                    </a:lnTo>
                    <a:lnTo>
                      <a:pt x="4259554" y="6858002"/>
                    </a:lnTo>
                    <a:lnTo>
                      <a:pt x="0" y="6858002"/>
                    </a:lnTo>
                    <a:lnTo>
                      <a:pt x="0" y="2"/>
                    </a:lnTo>
                    <a:lnTo>
                      <a:pt x="3766492" y="1"/>
                    </a:lnTo>
                    <a:lnTo>
                      <a:pt x="3769210" y="21486"/>
                    </a:lnTo>
                    <a:close/>
                  </a:path>
                </a:pathLst>
              </a:custGeom>
              <a:solidFill>
                <a:schemeClr val="bg1">
                  <a:alpha val="86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grpSp>
          <p:nvGrpSpPr>
            <p:cNvPr id="40" name="Group 28">
              <a:extLst>
                <a:ext uri="{FF2B5EF4-FFF2-40B4-BE49-F238E27FC236}">
                  <a16:creationId xmlns:a16="http://schemas.microsoft.com/office/drawing/2014/main" id="{CEDE579A-0A12-4A10-85D4-A8DA1663B89B}"/>
                </a:ext>
                <a:ext uri="{C183D7F6-B498-43B3-948B-1728B52AA6E4}">
                  <adec:decorative xmlns:adec="http://schemas.microsoft.com/office/drawing/2017/decorative" val="1"/>
                </a:ext>
              </a:extLst>
            </p:cNvPr>
            <p:cNvGrpSpPr/>
            <p:nvPr>
              <p:extLst>
                <p:ext uri="{386F3935-93C4-4BCD-93E2-E3B085C9AB24}">
                  <p16:designElem xmlns:p16="http://schemas.microsoft.com/office/powerpoint/2015/main" val="1"/>
                </p:ext>
              </p:extLst>
            </p:nvPr>
          </p:nvGrpSpPr>
          <p:grpSpPr>
            <a:xfrm>
              <a:off x="3697284" y="-1"/>
              <a:ext cx="884241" cy="6858002"/>
              <a:chOff x="3697284" y="-1"/>
              <a:chExt cx="884241" cy="6858002"/>
            </a:xfrm>
          </p:grpSpPr>
          <p:grpSp>
            <p:nvGrpSpPr>
              <p:cNvPr id="30" name="Group 29">
                <a:extLst>
                  <a:ext uri="{FF2B5EF4-FFF2-40B4-BE49-F238E27FC236}">
                    <a16:creationId xmlns:a16="http://schemas.microsoft.com/office/drawing/2014/main" id="{15CA79E3-BA58-419A-8541-7498AC2633F2}"/>
                  </a:ext>
                  <a:ext uri="{C183D7F6-B498-43B3-948B-1728B52AA6E4}">
                    <adec:decorative xmlns:adec="http://schemas.microsoft.com/office/drawing/2017/decorative" val="1"/>
                  </a:ext>
                </a:extLst>
              </p:cNvPr>
              <p:cNvGrpSpPr/>
              <p:nvPr>
                <p:extLst>
                  <p:ext uri="{386F3935-93C4-4BCD-93E2-E3B085C9AB24}">
                    <p16:designElem xmlns:p16="http://schemas.microsoft.com/office/powerpoint/2015/main" val="1"/>
                  </p:ext>
                </p:extLst>
              </p:nvPr>
            </p:nvGrpSpPr>
            <p:grpSpPr>
              <a:xfrm>
                <a:off x="3697284" y="-1"/>
                <a:ext cx="884241" cy="6858001"/>
                <a:chOff x="3697284" y="-1"/>
                <a:chExt cx="884241" cy="6858001"/>
              </a:xfrm>
              <a:solidFill>
                <a:srgbClr val="FFFFFF"/>
              </a:solidFill>
              <a:effectLst/>
            </p:grpSpPr>
            <p:sp>
              <p:nvSpPr>
                <p:cNvPr id="34" name="Freeform: Shape 33">
                  <a:extLst>
                    <a:ext uri="{FF2B5EF4-FFF2-40B4-BE49-F238E27FC236}">
                      <a16:creationId xmlns:a16="http://schemas.microsoft.com/office/drawing/2014/main" id="{2348C622-BC44-4959-B64E-427015FD1FF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flipH="1">
                  <a:off x="705641" y="2991642"/>
                  <a:ext cx="6858001" cy="874716"/>
                </a:xfrm>
                <a:custGeom>
                  <a:avLst/>
                  <a:gdLst>
                    <a:gd name="connsiteX0" fmla="*/ 0 w 6858001"/>
                    <a:gd name="connsiteY0" fmla="*/ 533314 h 874716"/>
                    <a:gd name="connsiteX1" fmla="*/ 0 w 6858001"/>
                    <a:gd name="connsiteY1" fmla="*/ 69206 h 874716"/>
                    <a:gd name="connsiteX2" fmla="*/ 21486 w 6858001"/>
                    <a:gd name="connsiteY2" fmla="*/ 71924 h 874716"/>
                    <a:gd name="connsiteX3" fmla="*/ 228948 w 6858001"/>
                    <a:gd name="connsiteY3" fmla="*/ 88116 h 874716"/>
                    <a:gd name="connsiteX4" fmla="*/ 313533 w 6858001"/>
                    <a:gd name="connsiteY4" fmla="*/ 62779 h 874716"/>
                    <a:gd name="connsiteX5" fmla="*/ 338870 w 6858001"/>
                    <a:gd name="connsiteY5" fmla="*/ 62207 h 874716"/>
                    <a:gd name="connsiteX6" fmla="*/ 395640 w 6858001"/>
                    <a:gd name="connsiteY6" fmla="*/ 72114 h 874716"/>
                    <a:gd name="connsiteX7" fmla="*/ 512802 w 6858001"/>
                    <a:gd name="connsiteY7" fmla="*/ 65446 h 874716"/>
                    <a:gd name="connsiteX8" fmla="*/ 556047 w 6858001"/>
                    <a:gd name="connsiteY8" fmla="*/ 55349 h 874716"/>
                    <a:gd name="connsiteX9" fmla="*/ 580050 w 6858001"/>
                    <a:gd name="connsiteY9" fmla="*/ 48871 h 874716"/>
                    <a:gd name="connsiteX10" fmla="*/ 703308 w 6858001"/>
                    <a:gd name="connsiteY10" fmla="*/ 30964 h 874716"/>
                    <a:gd name="connsiteX11" fmla="*/ 758174 w 6858001"/>
                    <a:gd name="connsiteY11" fmla="*/ 11724 h 874716"/>
                    <a:gd name="connsiteX12" fmla="*/ 773035 w 6858001"/>
                    <a:gd name="connsiteY12" fmla="*/ 8866 h 874716"/>
                    <a:gd name="connsiteX13" fmla="*/ 854379 w 6858001"/>
                    <a:gd name="connsiteY13" fmla="*/ 16866 h 874716"/>
                    <a:gd name="connsiteX14" fmla="*/ 915343 w 6858001"/>
                    <a:gd name="connsiteY14" fmla="*/ 47919 h 874716"/>
                    <a:gd name="connsiteX15" fmla="*/ 927155 w 6858001"/>
                    <a:gd name="connsiteY15" fmla="*/ 58397 h 874716"/>
                    <a:gd name="connsiteX16" fmla="*/ 1097087 w 6858001"/>
                    <a:gd name="connsiteY16" fmla="*/ 54777 h 874716"/>
                    <a:gd name="connsiteX17" fmla="*/ 1123185 w 6858001"/>
                    <a:gd name="connsiteY17" fmla="*/ 50395 h 874716"/>
                    <a:gd name="connsiteX18" fmla="*/ 1249302 w 6858001"/>
                    <a:gd name="connsiteY18" fmla="*/ 68684 h 874716"/>
                    <a:gd name="connsiteX19" fmla="*/ 1286069 w 6858001"/>
                    <a:gd name="connsiteY19" fmla="*/ 72304 h 874716"/>
                    <a:gd name="connsiteX20" fmla="*/ 1417899 w 6858001"/>
                    <a:gd name="connsiteY20" fmla="*/ 88688 h 874716"/>
                    <a:gd name="connsiteX21" fmla="*/ 1436568 w 6858001"/>
                    <a:gd name="connsiteY21" fmla="*/ 73448 h 874716"/>
                    <a:gd name="connsiteX22" fmla="*/ 1490292 w 6858001"/>
                    <a:gd name="connsiteY22" fmla="*/ 35154 h 874716"/>
                    <a:gd name="connsiteX23" fmla="*/ 1596213 w 6858001"/>
                    <a:gd name="connsiteY23" fmla="*/ 1245 h 874716"/>
                    <a:gd name="connsiteX24" fmla="*/ 1624980 w 6858001"/>
                    <a:gd name="connsiteY24" fmla="*/ 3150 h 874716"/>
                    <a:gd name="connsiteX25" fmla="*/ 1697753 w 6858001"/>
                    <a:gd name="connsiteY25" fmla="*/ 59731 h 874716"/>
                    <a:gd name="connsiteX26" fmla="*/ 1733188 w 6858001"/>
                    <a:gd name="connsiteY26" fmla="*/ 82400 h 874716"/>
                    <a:gd name="connsiteX27" fmla="*/ 1833775 w 6858001"/>
                    <a:gd name="connsiteY27" fmla="*/ 124121 h 874716"/>
                    <a:gd name="connsiteX28" fmla="*/ 1842158 w 6858001"/>
                    <a:gd name="connsiteY28" fmla="*/ 131742 h 874716"/>
                    <a:gd name="connsiteX29" fmla="*/ 1916454 w 6858001"/>
                    <a:gd name="connsiteY29" fmla="*/ 222233 h 874716"/>
                    <a:gd name="connsiteX30" fmla="*/ 1933219 w 6858001"/>
                    <a:gd name="connsiteY30" fmla="*/ 237663 h 874716"/>
                    <a:gd name="connsiteX31" fmla="*/ 1953413 w 6858001"/>
                    <a:gd name="connsiteY31" fmla="*/ 261668 h 874716"/>
                    <a:gd name="connsiteX32" fmla="*/ 2016469 w 6858001"/>
                    <a:gd name="connsiteY32" fmla="*/ 308151 h 874716"/>
                    <a:gd name="connsiteX33" fmla="*/ 2094578 w 6858001"/>
                    <a:gd name="connsiteY33" fmla="*/ 323010 h 874716"/>
                    <a:gd name="connsiteX34" fmla="*/ 2188879 w 6858001"/>
                    <a:gd name="connsiteY34" fmla="*/ 345681 h 874716"/>
                    <a:gd name="connsiteX35" fmla="*/ 2228314 w 6858001"/>
                    <a:gd name="connsiteY35" fmla="*/ 360921 h 874716"/>
                    <a:gd name="connsiteX36" fmla="*/ 2334044 w 6858001"/>
                    <a:gd name="connsiteY36" fmla="*/ 389878 h 874716"/>
                    <a:gd name="connsiteX37" fmla="*/ 2409485 w 6858001"/>
                    <a:gd name="connsiteY37" fmla="*/ 414263 h 874716"/>
                    <a:gd name="connsiteX38" fmla="*/ 2518264 w 6858001"/>
                    <a:gd name="connsiteY38" fmla="*/ 428552 h 874716"/>
                    <a:gd name="connsiteX39" fmla="*/ 2571034 w 6858001"/>
                    <a:gd name="connsiteY39" fmla="*/ 429122 h 874716"/>
                    <a:gd name="connsiteX40" fmla="*/ 2668001 w 6858001"/>
                    <a:gd name="connsiteY40" fmla="*/ 502276 h 874716"/>
                    <a:gd name="connsiteX41" fmla="*/ 2745348 w 6858001"/>
                    <a:gd name="connsiteY41" fmla="*/ 550666 h 874716"/>
                    <a:gd name="connsiteX42" fmla="*/ 2826694 w 6858001"/>
                    <a:gd name="connsiteY42" fmla="*/ 527233 h 874716"/>
                    <a:gd name="connsiteX43" fmla="*/ 2848793 w 6858001"/>
                    <a:gd name="connsiteY43" fmla="*/ 505134 h 874716"/>
                    <a:gd name="connsiteX44" fmla="*/ 2982148 w 6858001"/>
                    <a:gd name="connsiteY44" fmla="*/ 484179 h 874716"/>
                    <a:gd name="connsiteX45" fmla="*/ 3172654 w 6858001"/>
                    <a:gd name="connsiteY45" fmla="*/ 483417 h 874716"/>
                    <a:gd name="connsiteX46" fmla="*/ 3489467 w 6858001"/>
                    <a:gd name="connsiteY46" fmla="*/ 435790 h 874716"/>
                    <a:gd name="connsiteX47" fmla="*/ 3544713 w 6858001"/>
                    <a:gd name="connsiteY47" fmla="*/ 413691 h 874716"/>
                    <a:gd name="connsiteX48" fmla="*/ 3606817 w 6858001"/>
                    <a:gd name="connsiteY48" fmla="*/ 408167 h 874716"/>
                    <a:gd name="connsiteX49" fmla="*/ 3630632 w 6858001"/>
                    <a:gd name="connsiteY49" fmla="*/ 421693 h 874716"/>
                    <a:gd name="connsiteX50" fmla="*/ 3734837 w 6858001"/>
                    <a:gd name="connsiteY50" fmla="*/ 441886 h 874716"/>
                    <a:gd name="connsiteX51" fmla="*/ 3754652 w 6858001"/>
                    <a:gd name="connsiteY51" fmla="*/ 442268 h 874716"/>
                    <a:gd name="connsiteX52" fmla="*/ 3822472 w 6858001"/>
                    <a:gd name="connsiteY52" fmla="*/ 433694 h 874716"/>
                    <a:gd name="connsiteX53" fmla="*/ 3885338 w 6858001"/>
                    <a:gd name="connsiteY53" fmla="*/ 428742 h 874716"/>
                    <a:gd name="connsiteX54" fmla="*/ 4043839 w 6858001"/>
                    <a:gd name="connsiteY54" fmla="*/ 444934 h 874716"/>
                    <a:gd name="connsiteX55" fmla="*/ 4165383 w 6858001"/>
                    <a:gd name="connsiteY55" fmla="*/ 441124 h 874716"/>
                    <a:gd name="connsiteX56" fmla="*/ 4221391 w 6858001"/>
                    <a:gd name="connsiteY56" fmla="*/ 444934 h 874716"/>
                    <a:gd name="connsiteX57" fmla="*/ 4253014 w 6858001"/>
                    <a:gd name="connsiteY57" fmla="*/ 450650 h 874716"/>
                    <a:gd name="connsiteX58" fmla="*/ 4324645 w 6858001"/>
                    <a:gd name="connsiteY58" fmla="*/ 490466 h 874716"/>
                    <a:gd name="connsiteX59" fmla="*/ 4363890 w 6858001"/>
                    <a:gd name="connsiteY59" fmla="*/ 499420 h 874716"/>
                    <a:gd name="connsiteX60" fmla="*/ 4482004 w 6858001"/>
                    <a:gd name="connsiteY60" fmla="*/ 498658 h 874716"/>
                    <a:gd name="connsiteX61" fmla="*/ 4659174 w 6858001"/>
                    <a:gd name="connsiteY61" fmla="*/ 438648 h 874716"/>
                    <a:gd name="connsiteX62" fmla="*/ 4677655 w 6858001"/>
                    <a:gd name="connsiteY62" fmla="*/ 430646 h 874716"/>
                    <a:gd name="connsiteX63" fmla="*/ 4767764 w 6858001"/>
                    <a:gd name="connsiteY63" fmla="*/ 420739 h 874716"/>
                    <a:gd name="connsiteX64" fmla="*/ 4828916 w 6858001"/>
                    <a:gd name="connsiteY64" fmla="*/ 434266 h 874716"/>
                    <a:gd name="connsiteX65" fmla="*/ 4912168 w 6858001"/>
                    <a:gd name="connsiteY65" fmla="*/ 462271 h 874716"/>
                    <a:gd name="connsiteX66" fmla="*/ 4987037 w 6858001"/>
                    <a:gd name="connsiteY66" fmla="*/ 485703 h 874716"/>
                    <a:gd name="connsiteX67" fmla="*/ 5041521 w 6858001"/>
                    <a:gd name="connsiteY67" fmla="*/ 512182 h 874716"/>
                    <a:gd name="connsiteX68" fmla="*/ 5166113 w 6858001"/>
                    <a:gd name="connsiteY68" fmla="*/ 531615 h 874716"/>
                    <a:gd name="connsiteX69" fmla="*/ 5179067 w 6858001"/>
                    <a:gd name="connsiteY69" fmla="*/ 534853 h 874716"/>
                    <a:gd name="connsiteX70" fmla="*/ 5272796 w 6858001"/>
                    <a:gd name="connsiteY70" fmla="*/ 511230 h 874716"/>
                    <a:gd name="connsiteX71" fmla="*/ 5385384 w 6858001"/>
                    <a:gd name="connsiteY71" fmla="*/ 487227 h 874716"/>
                    <a:gd name="connsiteX72" fmla="*/ 5425582 w 6858001"/>
                    <a:gd name="connsiteY72" fmla="*/ 495418 h 874716"/>
                    <a:gd name="connsiteX73" fmla="*/ 5480637 w 6858001"/>
                    <a:gd name="connsiteY73" fmla="*/ 507040 h 874716"/>
                    <a:gd name="connsiteX74" fmla="*/ 5531693 w 6858001"/>
                    <a:gd name="connsiteY74" fmla="*/ 500944 h 874716"/>
                    <a:gd name="connsiteX75" fmla="*/ 5562746 w 6858001"/>
                    <a:gd name="connsiteY75" fmla="*/ 500372 h 874716"/>
                    <a:gd name="connsiteX76" fmla="*/ 5704483 w 6858001"/>
                    <a:gd name="connsiteY76" fmla="*/ 571620 h 874716"/>
                    <a:gd name="connsiteX77" fmla="*/ 5740488 w 6858001"/>
                    <a:gd name="connsiteY77" fmla="*/ 577526 h 874716"/>
                    <a:gd name="connsiteX78" fmla="*/ 5760873 w 6858001"/>
                    <a:gd name="connsiteY78" fmla="*/ 586291 h 874716"/>
                    <a:gd name="connsiteX79" fmla="*/ 5883751 w 6858001"/>
                    <a:gd name="connsiteY79" fmla="*/ 674686 h 874716"/>
                    <a:gd name="connsiteX80" fmla="*/ 5935949 w 6858001"/>
                    <a:gd name="connsiteY80" fmla="*/ 692592 h 874716"/>
                    <a:gd name="connsiteX81" fmla="*/ 5993291 w 6858001"/>
                    <a:gd name="connsiteY81" fmla="*/ 688972 h 874716"/>
                    <a:gd name="connsiteX82" fmla="*/ 6026440 w 6858001"/>
                    <a:gd name="connsiteY82" fmla="*/ 682496 h 874716"/>
                    <a:gd name="connsiteX83" fmla="*/ 6108738 w 6858001"/>
                    <a:gd name="connsiteY83" fmla="*/ 626296 h 874716"/>
                    <a:gd name="connsiteX84" fmla="*/ 6155602 w 6858001"/>
                    <a:gd name="connsiteY84" fmla="*/ 628202 h 874716"/>
                    <a:gd name="connsiteX85" fmla="*/ 6228756 w 6858001"/>
                    <a:gd name="connsiteY85" fmla="*/ 666873 h 874716"/>
                    <a:gd name="connsiteX86" fmla="*/ 6361539 w 6858001"/>
                    <a:gd name="connsiteY86" fmla="*/ 684210 h 874716"/>
                    <a:gd name="connsiteX87" fmla="*/ 6428979 w 6858001"/>
                    <a:gd name="connsiteY87" fmla="*/ 630106 h 874716"/>
                    <a:gd name="connsiteX88" fmla="*/ 6463840 w 6858001"/>
                    <a:gd name="connsiteY88" fmla="*/ 578098 h 874716"/>
                    <a:gd name="connsiteX89" fmla="*/ 6564620 w 6858001"/>
                    <a:gd name="connsiteY89" fmla="*/ 517708 h 874716"/>
                    <a:gd name="connsiteX90" fmla="*/ 6588625 w 6858001"/>
                    <a:gd name="connsiteY90" fmla="*/ 540187 h 874716"/>
                    <a:gd name="connsiteX91" fmla="*/ 6662541 w 6858001"/>
                    <a:gd name="connsiteY91" fmla="*/ 549714 h 874716"/>
                    <a:gd name="connsiteX92" fmla="*/ 6742552 w 6858001"/>
                    <a:gd name="connsiteY92" fmla="*/ 548952 h 874716"/>
                    <a:gd name="connsiteX93" fmla="*/ 6812063 w 6858001"/>
                    <a:gd name="connsiteY93" fmla="*/ 568430 h 874716"/>
                    <a:gd name="connsiteX94" fmla="*/ 6858001 w 6858001"/>
                    <a:gd name="connsiteY94" fmla="*/ 562267 h 874716"/>
                    <a:gd name="connsiteX95" fmla="*/ 6858001 w 6858001"/>
                    <a:gd name="connsiteY95" fmla="*/ 734520 h 874716"/>
                    <a:gd name="connsiteX96" fmla="*/ 6815516 w 6858001"/>
                    <a:gd name="connsiteY96" fmla="*/ 744220 h 874716"/>
                    <a:gd name="connsiteX97" fmla="*/ 6748458 w 6858001"/>
                    <a:gd name="connsiteY97" fmla="*/ 763271 h 874716"/>
                    <a:gd name="connsiteX98" fmla="*/ 6584812 w 6858001"/>
                    <a:gd name="connsiteY98" fmla="*/ 784797 h 874716"/>
                    <a:gd name="connsiteX99" fmla="*/ 6415833 w 6858001"/>
                    <a:gd name="connsiteY99" fmla="*/ 805562 h 874716"/>
                    <a:gd name="connsiteX100" fmla="*/ 6323058 w 6858001"/>
                    <a:gd name="connsiteY100" fmla="*/ 812420 h 874716"/>
                    <a:gd name="connsiteX101" fmla="*/ 6242093 w 6858001"/>
                    <a:gd name="connsiteY101" fmla="*/ 823281 h 874716"/>
                    <a:gd name="connsiteX102" fmla="*/ 6171605 w 6858001"/>
                    <a:gd name="connsiteY102" fmla="*/ 830139 h 874716"/>
                    <a:gd name="connsiteX103" fmla="*/ 6059397 w 6858001"/>
                    <a:gd name="connsiteY103" fmla="*/ 844045 h 874716"/>
                    <a:gd name="connsiteX104" fmla="*/ 6012723 w 6858001"/>
                    <a:gd name="connsiteY104" fmla="*/ 847665 h 874716"/>
                    <a:gd name="connsiteX105" fmla="*/ 5902610 w 6858001"/>
                    <a:gd name="connsiteY105" fmla="*/ 847473 h 874716"/>
                    <a:gd name="connsiteX106" fmla="*/ 5864318 w 6858001"/>
                    <a:gd name="connsiteY106" fmla="*/ 845569 h 874716"/>
                    <a:gd name="connsiteX107" fmla="*/ 5790592 w 6858001"/>
                    <a:gd name="connsiteY107" fmla="*/ 821947 h 874716"/>
                    <a:gd name="connsiteX108" fmla="*/ 5781830 w 6858001"/>
                    <a:gd name="connsiteY108" fmla="*/ 820233 h 874716"/>
                    <a:gd name="connsiteX109" fmla="*/ 5733440 w 6858001"/>
                    <a:gd name="connsiteY109" fmla="*/ 810896 h 874716"/>
                    <a:gd name="connsiteX110" fmla="*/ 5706959 w 6858001"/>
                    <a:gd name="connsiteY110" fmla="*/ 807848 h 874716"/>
                    <a:gd name="connsiteX111" fmla="*/ 5606372 w 6858001"/>
                    <a:gd name="connsiteY111" fmla="*/ 788417 h 874716"/>
                    <a:gd name="connsiteX112" fmla="*/ 5548460 w 6858001"/>
                    <a:gd name="connsiteY112" fmla="*/ 779273 h 874716"/>
                    <a:gd name="connsiteX113" fmla="*/ 5501594 w 6858001"/>
                    <a:gd name="connsiteY113" fmla="*/ 780607 h 874716"/>
                    <a:gd name="connsiteX114" fmla="*/ 5419295 w 6858001"/>
                    <a:gd name="connsiteY114" fmla="*/ 782321 h 874716"/>
                    <a:gd name="connsiteX115" fmla="*/ 5393005 w 6858001"/>
                    <a:gd name="connsiteY115" fmla="*/ 786703 h 874716"/>
                    <a:gd name="connsiteX116" fmla="*/ 5274129 w 6858001"/>
                    <a:gd name="connsiteY116" fmla="*/ 774129 h 874716"/>
                    <a:gd name="connsiteX117" fmla="*/ 5206308 w 6858001"/>
                    <a:gd name="connsiteY117" fmla="*/ 773177 h 874716"/>
                    <a:gd name="connsiteX118" fmla="*/ 5129916 w 6858001"/>
                    <a:gd name="connsiteY118" fmla="*/ 757554 h 874716"/>
                    <a:gd name="connsiteX119" fmla="*/ 5107627 w 6858001"/>
                    <a:gd name="connsiteY119" fmla="*/ 758316 h 874716"/>
                    <a:gd name="connsiteX120" fmla="*/ 5082670 w 6858001"/>
                    <a:gd name="connsiteY120" fmla="*/ 759651 h 874716"/>
                    <a:gd name="connsiteX121" fmla="*/ 5006086 w 6858001"/>
                    <a:gd name="connsiteY121" fmla="*/ 760795 h 874716"/>
                    <a:gd name="connsiteX122" fmla="*/ 4959602 w 6858001"/>
                    <a:gd name="connsiteY122" fmla="*/ 766509 h 874716"/>
                    <a:gd name="connsiteX123" fmla="*/ 4871019 w 6858001"/>
                    <a:gd name="connsiteY123" fmla="*/ 763081 h 874716"/>
                    <a:gd name="connsiteX124" fmla="*/ 4838250 w 6858001"/>
                    <a:gd name="connsiteY124" fmla="*/ 768033 h 874716"/>
                    <a:gd name="connsiteX125" fmla="*/ 4755381 w 6858001"/>
                    <a:gd name="connsiteY125" fmla="*/ 768605 h 874716"/>
                    <a:gd name="connsiteX126" fmla="*/ 4681083 w 6858001"/>
                    <a:gd name="connsiteY126" fmla="*/ 765747 h 874716"/>
                    <a:gd name="connsiteX127" fmla="*/ 4609452 w 6858001"/>
                    <a:gd name="connsiteY127" fmla="*/ 767271 h 874716"/>
                    <a:gd name="connsiteX128" fmla="*/ 4558207 w 6858001"/>
                    <a:gd name="connsiteY128" fmla="*/ 773557 h 874716"/>
                    <a:gd name="connsiteX129" fmla="*/ 4502579 w 6858001"/>
                    <a:gd name="connsiteY129" fmla="*/ 777367 h 874716"/>
                    <a:gd name="connsiteX130" fmla="*/ 4349222 w 6858001"/>
                    <a:gd name="connsiteY130" fmla="*/ 800038 h 874716"/>
                    <a:gd name="connsiteX131" fmla="*/ 4320837 w 6858001"/>
                    <a:gd name="connsiteY131" fmla="*/ 794514 h 874716"/>
                    <a:gd name="connsiteX132" fmla="*/ 4159667 w 6858001"/>
                    <a:gd name="connsiteY132" fmla="*/ 789370 h 874716"/>
                    <a:gd name="connsiteX133" fmla="*/ 4124614 w 6858001"/>
                    <a:gd name="connsiteY133" fmla="*/ 789752 h 874716"/>
                    <a:gd name="connsiteX134" fmla="*/ 4030503 w 6858001"/>
                    <a:gd name="connsiteY134" fmla="*/ 767271 h 874716"/>
                    <a:gd name="connsiteX135" fmla="*/ 3885338 w 6858001"/>
                    <a:gd name="connsiteY135" fmla="*/ 802896 h 874716"/>
                    <a:gd name="connsiteX136" fmla="*/ 3749506 w 6858001"/>
                    <a:gd name="connsiteY136" fmla="*/ 847473 h 874716"/>
                    <a:gd name="connsiteX137" fmla="*/ 3732361 w 6858001"/>
                    <a:gd name="connsiteY137" fmla="*/ 853190 h 874716"/>
                    <a:gd name="connsiteX138" fmla="*/ 3683591 w 6858001"/>
                    <a:gd name="connsiteY138" fmla="*/ 862906 h 874716"/>
                    <a:gd name="connsiteX139" fmla="*/ 3623201 w 6858001"/>
                    <a:gd name="connsiteY139" fmla="*/ 866334 h 874716"/>
                    <a:gd name="connsiteX140" fmla="*/ 3546617 w 6858001"/>
                    <a:gd name="connsiteY140" fmla="*/ 874716 h 874716"/>
                    <a:gd name="connsiteX141" fmla="*/ 3485275 w 6858001"/>
                    <a:gd name="connsiteY141" fmla="*/ 864238 h 874716"/>
                    <a:gd name="connsiteX142" fmla="*/ 3399546 w 6858001"/>
                    <a:gd name="connsiteY142" fmla="*/ 848618 h 874716"/>
                    <a:gd name="connsiteX143" fmla="*/ 3318771 w 6858001"/>
                    <a:gd name="connsiteY143" fmla="*/ 833757 h 874716"/>
                    <a:gd name="connsiteX144" fmla="*/ 3293244 w 6858001"/>
                    <a:gd name="connsiteY144" fmla="*/ 851284 h 874716"/>
                    <a:gd name="connsiteX145" fmla="*/ 3253809 w 6858001"/>
                    <a:gd name="connsiteY145" fmla="*/ 866524 h 874716"/>
                    <a:gd name="connsiteX146" fmla="*/ 3209993 w 6858001"/>
                    <a:gd name="connsiteY146" fmla="*/ 848235 h 874716"/>
                    <a:gd name="connsiteX147" fmla="*/ 3107500 w 6858001"/>
                    <a:gd name="connsiteY147" fmla="*/ 810326 h 874716"/>
                    <a:gd name="connsiteX148" fmla="*/ 3042728 w 6858001"/>
                    <a:gd name="connsiteY148" fmla="*/ 808610 h 874716"/>
                    <a:gd name="connsiteX149" fmla="*/ 2901943 w 6858001"/>
                    <a:gd name="connsiteY149" fmla="*/ 792418 h 874716"/>
                    <a:gd name="connsiteX150" fmla="*/ 2809930 w 6858001"/>
                    <a:gd name="connsiteY150" fmla="*/ 769367 h 874716"/>
                    <a:gd name="connsiteX151" fmla="*/ 2743826 w 6858001"/>
                    <a:gd name="connsiteY151" fmla="*/ 743268 h 874716"/>
                    <a:gd name="connsiteX152" fmla="*/ 2649143 w 6858001"/>
                    <a:gd name="connsiteY152" fmla="*/ 709167 h 874716"/>
                    <a:gd name="connsiteX153" fmla="*/ 2554079 w 6858001"/>
                    <a:gd name="connsiteY153" fmla="*/ 691450 h 874716"/>
                    <a:gd name="connsiteX154" fmla="*/ 2485307 w 6858001"/>
                    <a:gd name="connsiteY154" fmla="*/ 669160 h 874716"/>
                    <a:gd name="connsiteX155" fmla="*/ 2401292 w 6858001"/>
                    <a:gd name="connsiteY155" fmla="*/ 653919 h 874716"/>
                    <a:gd name="connsiteX156" fmla="*/ 2330806 w 6858001"/>
                    <a:gd name="connsiteY156" fmla="*/ 653349 h 874716"/>
                    <a:gd name="connsiteX157" fmla="*/ 2220312 w 6858001"/>
                    <a:gd name="connsiteY157" fmla="*/ 656015 h 874716"/>
                    <a:gd name="connsiteX158" fmla="*/ 2085054 w 6858001"/>
                    <a:gd name="connsiteY158" fmla="*/ 609914 h 874716"/>
                    <a:gd name="connsiteX159" fmla="*/ 2030378 w 6858001"/>
                    <a:gd name="connsiteY159" fmla="*/ 599625 h 874716"/>
                    <a:gd name="connsiteX160" fmla="*/ 1978940 w 6858001"/>
                    <a:gd name="connsiteY160" fmla="*/ 594863 h 874716"/>
                    <a:gd name="connsiteX161" fmla="*/ 1869780 w 6858001"/>
                    <a:gd name="connsiteY161" fmla="*/ 564192 h 874716"/>
                    <a:gd name="connsiteX162" fmla="*/ 1825393 w 6858001"/>
                    <a:gd name="connsiteY162" fmla="*/ 554094 h 874716"/>
                    <a:gd name="connsiteX163" fmla="*/ 1763287 w 6858001"/>
                    <a:gd name="connsiteY163" fmla="*/ 554286 h 874716"/>
                    <a:gd name="connsiteX164" fmla="*/ 1650317 w 6858001"/>
                    <a:gd name="connsiteY164" fmla="*/ 540187 h 874716"/>
                    <a:gd name="connsiteX165" fmla="*/ 1537537 w 6858001"/>
                    <a:gd name="connsiteY165" fmla="*/ 499038 h 874716"/>
                    <a:gd name="connsiteX166" fmla="*/ 1489720 w 6858001"/>
                    <a:gd name="connsiteY166" fmla="*/ 503038 h 874716"/>
                    <a:gd name="connsiteX167" fmla="*/ 1472575 w 6858001"/>
                    <a:gd name="connsiteY167" fmla="*/ 502086 h 874716"/>
                    <a:gd name="connsiteX168" fmla="*/ 1318456 w 6858001"/>
                    <a:gd name="connsiteY168" fmla="*/ 479415 h 874716"/>
                    <a:gd name="connsiteX169" fmla="*/ 1303024 w 6858001"/>
                    <a:gd name="connsiteY169" fmla="*/ 476939 h 874716"/>
                    <a:gd name="connsiteX170" fmla="*/ 1230633 w 6858001"/>
                    <a:gd name="connsiteY170" fmla="*/ 456746 h 874716"/>
                    <a:gd name="connsiteX171" fmla="*/ 1048125 w 6858001"/>
                    <a:gd name="connsiteY171" fmla="*/ 444172 h 874716"/>
                    <a:gd name="connsiteX172" fmla="*/ 1036887 w 6858001"/>
                    <a:gd name="connsiteY172" fmla="*/ 442648 h 874716"/>
                    <a:gd name="connsiteX173" fmla="*/ 975733 w 6858001"/>
                    <a:gd name="connsiteY173" fmla="*/ 452744 h 874716"/>
                    <a:gd name="connsiteX174" fmla="*/ 945444 w 6858001"/>
                    <a:gd name="connsiteY174" fmla="*/ 467033 h 874716"/>
                    <a:gd name="connsiteX175" fmla="*/ 898198 w 6858001"/>
                    <a:gd name="connsiteY175" fmla="*/ 481893 h 874716"/>
                    <a:gd name="connsiteX176" fmla="*/ 850189 w 6858001"/>
                    <a:gd name="connsiteY176" fmla="*/ 487417 h 874716"/>
                    <a:gd name="connsiteX177" fmla="*/ 769605 w 6858001"/>
                    <a:gd name="connsiteY177" fmla="*/ 464937 h 874716"/>
                    <a:gd name="connsiteX178" fmla="*/ 740268 w 6858001"/>
                    <a:gd name="connsiteY178" fmla="*/ 462651 h 874716"/>
                    <a:gd name="connsiteX179" fmla="*/ 674923 w 6858001"/>
                    <a:gd name="connsiteY179" fmla="*/ 451792 h 874716"/>
                    <a:gd name="connsiteX180" fmla="*/ 617772 w 6858001"/>
                    <a:gd name="connsiteY180" fmla="*/ 452554 h 874716"/>
                    <a:gd name="connsiteX181" fmla="*/ 571860 w 6858001"/>
                    <a:gd name="connsiteY181" fmla="*/ 469891 h 874716"/>
                    <a:gd name="connsiteX182" fmla="*/ 505182 w 6858001"/>
                    <a:gd name="connsiteY182" fmla="*/ 473319 h 874716"/>
                    <a:gd name="connsiteX183" fmla="*/ 462126 w 6858001"/>
                    <a:gd name="connsiteY183" fmla="*/ 460747 h 874716"/>
                    <a:gd name="connsiteX184" fmla="*/ 453364 w 6858001"/>
                    <a:gd name="connsiteY184" fmla="*/ 459033 h 874716"/>
                    <a:gd name="connsiteX185" fmla="*/ 340774 w 6858001"/>
                    <a:gd name="connsiteY185" fmla="*/ 458268 h 874716"/>
                    <a:gd name="connsiteX186" fmla="*/ 200182 w 6858001"/>
                    <a:gd name="connsiteY186" fmla="*/ 496180 h 874716"/>
                    <a:gd name="connsiteX187" fmla="*/ 176939 w 6858001"/>
                    <a:gd name="connsiteY187" fmla="*/ 504182 h 874716"/>
                    <a:gd name="connsiteX188" fmla="*/ 63587 w 6858001"/>
                    <a:gd name="connsiteY188" fmla="*/ 518088 h 874716"/>
                    <a:gd name="connsiteX189" fmla="*/ 2817 w 6858001"/>
                    <a:gd name="connsiteY189" fmla="*/ 532187 h 874716"/>
                    <a:gd name="connsiteX190" fmla="*/ 0 w 6858001"/>
                    <a:gd name="connsiteY190" fmla="*/ 533314 h 874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Lst>
                  <a:rect l="l" t="t" r="r" b="b"/>
                  <a:pathLst>
                    <a:path w="6858001" h="874716">
                      <a:moveTo>
                        <a:pt x="0" y="533314"/>
                      </a:moveTo>
                      <a:lnTo>
                        <a:pt x="0" y="69206"/>
                      </a:lnTo>
                      <a:lnTo>
                        <a:pt x="21486" y="71924"/>
                      </a:lnTo>
                      <a:cubicBezTo>
                        <a:pt x="92546" y="60493"/>
                        <a:pt x="159604" y="87354"/>
                        <a:pt x="228948" y="88116"/>
                      </a:cubicBezTo>
                      <a:cubicBezTo>
                        <a:pt x="260382" y="88496"/>
                        <a:pt x="291435" y="94592"/>
                        <a:pt x="313533" y="62779"/>
                      </a:cubicBezTo>
                      <a:cubicBezTo>
                        <a:pt x="316389" y="58587"/>
                        <a:pt x="330298" y="60873"/>
                        <a:pt x="338870" y="62207"/>
                      </a:cubicBezTo>
                      <a:cubicBezTo>
                        <a:pt x="357921" y="65066"/>
                        <a:pt x="376781" y="72304"/>
                        <a:pt x="395640" y="72114"/>
                      </a:cubicBezTo>
                      <a:cubicBezTo>
                        <a:pt x="434695" y="71924"/>
                        <a:pt x="473939" y="68876"/>
                        <a:pt x="512802" y="65446"/>
                      </a:cubicBezTo>
                      <a:cubicBezTo>
                        <a:pt x="527470" y="64112"/>
                        <a:pt x="541569" y="58969"/>
                        <a:pt x="556047" y="55349"/>
                      </a:cubicBezTo>
                      <a:cubicBezTo>
                        <a:pt x="564048" y="53253"/>
                        <a:pt x="572622" y="47729"/>
                        <a:pt x="580050" y="48871"/>
                      </a:cubicBezTo>
                      <a:cubicBezTo>
                        <a:pt x="623106" y="55539"/>
                        <a:pt x="662541" y="39157"/>
                        <a:pt x="703308" y="30964"/>
                      </a:cubicBezTo>
                      <a:cubicBezTo>
                        <a:pt x="722169" y="27154"/>
                        <a:pt x="739886" y="18010"/>
                        <a:pt x="758174" y="11724"/>
                      </a:cubicBezTo>
                      <a:cubicBezTo>
                        <a:pt x="762936" y="10008"/>
                        <a:pt x="768271" y="8484"/>
                        <a:pt x="773035" y="8866"/>
                      </a:cubicBezTo>
                      <a:cubicBezTo>
                        <a:pt x="800276" y="11152"/>
                        <a:pt x="827329" y="14390"/>
                        <a:pt x="854379" y="16866"/>
                      </a:cubicBezTo>
                      <a:cubicBezTo>
                        <a:pt x="878956" y="19152"/>
                        <a:pt x="903722" y="19914"/>
                        <a:pt x="915343" y="47919"/>
                      </a:cubicBezTo>
                      <a:cubicBezTo>
                        <a:pt x="917059" y="52301"/>
                        <a:pt x="922773" y="55539"/>
                        <a:pt x="927155" y="58397"/>
                      </a:cubicBezTo>
                      <a:cubicBezTo>
                        <a:pt x="994785" y="102405"/>
                        <a:pt x="1030980" y="101261"/>
                        <a:pt x="1097087" y="54777"/>
                      </a:cubicBezTo>
                      <a:cubicBezTo>
                        <a:pt x="1103945" y="50015"/>
                        <a:pt x="1118613" y="46585"/>
                        <a:pt x="1123185" y="50395"/>
                      </a:cubicBezTo>
                      <a:cubicBezTo>
                        <a:pt x="1162049" y="82020"/>
                        <a:pt x="1204532" y="78590"/>
                        <a:pt x="1249302" y="68684"/>
                      </a:cubicBezTo>
                      <a:cubicBezTo>
                        <a:pt x="1260922" y="66018"/>
                        <a:pt x="1277307" y="66018"/>
                        <a:pt x="1286069" y="72304"/>
                      </a:cubicBezTo>
                      <a:cubicBezTo>
                        <a:pt x="1327790" y="101451"/>
                        <a:pt x="1372560" y="97261"/>
                        <a:pt x="1417899" y="88688"/>
                      </a:cubicBezTo>
                      <a:cubicBezTo>
                        <a:pt x="1424948" y="87354"/>
                        <a:pt x="1433522" y="80114"/>
                        <a:pt x="1436568" y="73448"/>
                      </a:cubicBezTo>
                      <a:cubicBezTo>
                        <a:pt x="1447428" y="49825"/>
                        <a:pt x="1467813" y="41823"/>
                        <a:pt x="1490292" y="35154"/>
                      </a:cubicBezTo>
                      <a:cubicBezTo>
                        <a:pt x="1525727" y="24296"/>
                        <a:pt x="1560588" y="11532"/>
                        <a:pt x="1596213" y="1245"/>
                      </a:cubicBezTo>
                      <a:cubicBezTo>
                        <a:pt x="1604978" y="-1231"/>
                        <a:pt x="1615836" y="293"/>
                        <a:pt x="1624980" y="3150"/>
                      </a:cubicBezTo>
                      <a:cubicBezTo>
                        <a:pt x="1656223" y="12866"/>
                        <a:pt x="1676036" y="37251"/>
                        <a:pt x="1697753" y="59731"/>
                      </a:cubicBezTo>
                      <a:cubicBezTo>
                        <a:pt x="1707279" y="69638"/>
                        <a:pt x="1720423" y="76686"/>
                        <a:pt x="1733188" y="82400"/>
                      </a:cubicBezTo>
                      <a:cubicBezTo>
                        <a:pt x="1766335" y="97071"/>
                        <a:pt x="1800246" y="110215"/>
                        <a:pt x="1833775" y="124121"/>
                      </a:cubicBezTo>
                      <a:cubicBezTo>
                        <a:pt x="1837013" y="125455"/>
                        <a:pt x="1839679" y="128884"/>
                        <a:pt x="1842158" y="131742"/>
                      </a:cubicBezTo>
                      <a:cubicBezTo>
                        <a:pt x="1866922" y="161843"/>
                        <a:pt x="1891497" y="192132"/>
                        <a:pt x="1916454" y="222233"/>
                      </a:cubicBezTo>
                      <a:cubicBezTo>
                        <a:pt x="1921216" y="227947"/>
                        <a:pt x="1928076" y="232139"/>
                        <a:pt x="1933219" y="237663"/>
                      </a:cubicBezTo>
                      <a:cubicBezTo>
                        <a:pt x="1940459" y="245283"/>
                        <a:pt x="1949603" y="252524"/>
                        <a:pt x="1953413" y="261668"/>
                      </a:cubicBezTo>
                      <a:cubicBezTo>
                        <a:pt x="1965224" y="290433"/>
                        <a:pt x="1987894" y="302817"/>
                        <a:pt x="2016469" y="308151"/>
                      </a:cubicBezTo>
                      <a:cubicBezTo>
                        <a:pt x="2042570" y="313104"/>
                        <a:pt x="2068669" y="317296"/>
                        <a:pt x="2094578" y="323010"/>
                      </a:cubicBezTo>
                      <a:cubicBezTo>
                        <a:pt x="2126201" y="329868"/>
                        <a:pt x="2157636" y="337298"/>
                        <a:pt x="2188879" y="345681"/>
                      </a:cubicBezTo>
                      <a:cubicBezTo>
                        <a:pt x="2202404" y="349301"/>
                        <a:pt x="2216692" y="353491"/>
                        <a:pt x="2228314" y="360921"/>
                      </a:cubicBezTo>
                      <a:cubicBezTo>
                        <a:pt x="2260890" y="381496"/>
                        <a:pt x="2295753" y="395402"/>
                        <a:pt x="2334044" y="389878"/>
                      </a:cubicBezTo>
                      <a:cubicBezTo>
                        <a:pt x="2364715" y="385496"/>
                        <a:pt x="2390434" y="396736"/>
                        <a:pt x="2409485" y="414263"/>
                      </a:cubicBezTo>
                      <a:cubicBezTo>
                        <a:pt x="2444158" y="446078"/>
                        <a:pt x="2481305" y="438838"/>
                        <a:pt x="2518264" y="428552"/>
                      </a:cubicBezTo>
                      <a:cubicBezTo>
                        <a:pt x="2537315" y="423217"/>
                        <a:pt x="2552935" y="423979"/>
                        <a:pt x="2571034" y="429122"/>
                      </a:cubicBezTo>
                      <a:cubicBezTo>
                        <a:pt x="2612945" y="441124"/>
                        <a:pt x="2640950" y="473701"/>
                        <a:pt x="2668001" y="502276"/>
                      </a:cubicBezTo>
                      <a:cubicBezTo>
                        <a:pt x="2691054" y="526661"/>
                        <a:pt x="2716963" y="540377"/>
                        <a:pt x="2745348" y="550666"/>
                      </a:cubicBezTo>
                      <a:cubicBezTo>
                        <a:pt x="2781163" y="563810"/>
                        <a:pt x="2809548" y="558858"/>
                        <a:pt x="2826694" y="527233"/>
                      </a:cubicBezTo>
                      <a:cubicBezTo>
                        <a:pt x="2831457" y="518278"/>
                        <a:pt x="2839839" y="507800"/>
                        <a:pt x="2848793" y="505134"/>
                      </a:cubicBezTo>
                      <a:cubicBezTo>
                        <a:pt x="2892037" y="491800"/>
                        <a:pt x="2935854" y="472367"/>
                        <a:pt x="2982148" y="484179"/>
                      </a:cubicBezTo>
                      <a:cubicBezTo>
                        <a:pt x="3046158" y="500372"/>
                        <a:pt x="3108644" y="499420"/>
                        <a:pt x="3172654" y="483417"/>
                      </a:cubicBezTo>
                      <a:cubicBezTo>
                        <a:pt x="3276480" y="457508"/>
                        <a:pt x="3380305" y="430076"/>
                        <a:pt x="3489467" y="435790"/>
                      </a:cubicBezTo>
                      <a:cubicBezTo>
                        <a:pt x="3507563" y="436742"/>
                        <a:pt x="3529090" y="425121"/>
                        <a:pt x="3544713" y="413691"/>
                      </a:cubicBezTo>
                      <a:cubicBezTo>
                        <a:pt x="3574622" y="391974"/>
                        <a:pt x="3573288" y="390258"/>
                        <a:pt x="3606817" y="408167"/>
                      </a:cubicBezTo>
                      <a:cubicBezTo>
                        <a:pt x="3614819" y="412549"/>
                        <a:pt x="3624725" y="415215"/>
                        <a:pt x="3630632" y="421693"/>
                      </a:cubicBezTo>
                      <a:cubicBezTo>
                        <a:pt x="3660731" y="454650"/>
                        <a:pt x="3697880" y="446648"/>
                        <a:pt x="3734837" y="441886"/>
                      </a:cubicBezTo>
                      <a:cubicBezTo>
                        <a:pt x="3741315" y="440934"/>
                        <a:pt x="3749125" y="439600"/>
                        <a:pt x="3754652" y="442268"/>
                      </a:cubicBezTo>
                      <a:cubicBezTo>
                        <a:pt x="3779607" y="454268"/>
                        <a:pt x="3800753" y="450078"/>
                        <a:pt x="3822472" y="433694"/>
                      </a:cubicBezTo>
                      <a:cubicBezTo>
                        <a:pt x="3841331" y="419597"/>
                        <a:pt x="3863049" y="411215"/>
                        <a:pt x="3885338" y="428742"/>
                      </a:cubicBezTo>
                      <a:cubicBezTo>
                        <a:pt x="3934870" y="467605"/>
                        <a:pt x="3987829" y="469509"/>
                        <a:pt x="4043839" y="444934"/>
                      </a:cubicBezTo>
                      <a:cubicBezTo>
                        <a:pt x="4083845" y="427407"/>
                        <a:pt x="4123280" y="423407"/>
                        <a:pt x="4165383" y="441124"/>
                      </a:cubicBezTo>
                      <a:cubicBezTo>
                        <a:pt x="4181576" y="447982"/>
                        <a:pt x="4202531" y="443410"/>
                        <a:pt x="4221391" y="444934"/>
                      </a:cubicBezTo>
                      <a:cubicBezTo>
                        <a:pt x="4232060" y="445696"/>
                        <a:pt x="4243872" y="445886"/>
                        <a:pt x="4253014" y="450650"/>
                      </a:cubicBezTo>
                      <a:cubicBezTo>
                        <a:pt x="4277401" y="462843"/>
                        <a:pt x="4300070" y="478463"/>
                        <a:pt x="4324645" y="490466"/>
                      </a:cubicBezTo>
                      <a:cubicBezTo>
                        <a:pt x="4336457" y="496180"/>
                        <a:pt x="4350554" y="499228"/>
                        <a:pt x="4363890" y="499420"/>
                      </a:cubicBezTo>
                      <a:cubicBezTo>
                        <a:pt x="4403325" y="500372"/>
                        <a:pt x="4442761" y="500372"/>
                        <a:pt x="4482004" y="498658"/>
                      </a:cubicBezTo>
                      <a:cubicBezTo>
                        <a:pt x="4546776" y="495990"/>
                        <a:pt x="4612500" y="495418"/>
                        <a:pt x="4659174" y="438648"/>
                      </a:cubicBezTo>
                      <a:cubicBezTo>
                        <a:pt x="4662986" y="434076"/>
                        <a:pt x="4671176" y="431408"/>
                        <a:pt x="4677655" y="430646"/>
                      </a:cubicBezTo>
                      <a:cubicBezTo>
                        <a:pt x="4707564" y="427027"/>
                        <a:pt x="4738235" y="426645"/>
                        <a:pt x="4767764" y="420739"/>
                      </a:cubicBezTo>
                      <a:cubicBezTo>
                        <a:pt x="4791386" y="415977"/>
                        <a:pt x="4811009" y="417501"/>
                        <a:pt x="4828916" y="434266"/>
                      </a:cubicBezTo>
                      <a:cubicBezTo>
                        <a:pt x="4852348" y="456364"/>
                        <a:pt x="4880925" y="469319"/>
                        <a:pt x="4912168" y="462271"/>
                      </a:cubicBezTo>
                      <a:cubicBezTo>
                        <a:pt x="4943409" y="455412"/>
                        <a:pt x="4963984" y="470271"/>
                        <a:pt x="4987037" y="485703"/>
                      </a:cubicBezTo>
                      <a:cubicBezTo>
                        <a:pt x="5003801" y="496942"/>
                        <a:pt x="5022852" y="511040"/>
                        <a:pt x="5041521" y="512182"/>
                      </a:cubicBezTo>
                      <a:cubicBezTo>
                        <a:pt x="5083814" y="514658"/>
                        <a:pt x="5120201" y="553904"/>
                        <a:pt x="5166113" y="531615"/>
                      </a:cubicBezTo>
                      <a:cubicBezTo>
                        <a:pt x="5169161" y="530091"/>
                        <a:pt x="5174685" y="533901"/>
                        <a:pt x="5179067" y="534853"/>
                      </a:cubicBezTo>
                      <a:cubicBezTo>
                        <a:pt x="5214121" y="542093"/>
                        <a:pt x="5247078" y="535043"/>
                        <a:pt x="5272796" y="511230"/>
                      </a:cubicBezTo>
                      <a:cubicBezTo>
                        <a:pt x="5306516" y="480177"/>
                        <a:pt x="5343855" y="477129"/>
                        <a:pt x="5385384" y="487227"/>
                      </a:cubicBezTo>
                      <a:cubicBezTo>
                        <a:pt x="5398721" y="490466"/>
                        <a:pt x="5412057" y="492752"/>
                        <a:pt x="5425582" y="495418"/>
                      </a:cubicBezTo>
                      <a:cubicBezTo>
                        <a:pt x="5443870" y="499228"/>
                        <a:pt x="5462351" y="503230"/>
                        <a:pt x="5480637" y="507040"/>
                      </a:cubicBezTo>
                      <a:cubicBezTo>
                        <a:pt x="5498356" y="510850"/>
                        <a:pt x="5517979" y="517326"/>
                        <a:pt x="5531693" y="500944"/>
                      </a:cubicBezTo>
                      <a:cubicBezTo>
                        <a:pt x="5543506" y="486845"/>
                        <a:pt x="5551888" y="488179"/>
                        <a:pt x="5562746" y="500372"/>
                      </a:cubicBezTo>
                      <a:cubicBezTo>
                        <a:pt x="5600467" y="543045"/>
                        <a:pt x="5646189" y="569716"/>
                        <a:pt x="5704483" y="571620"/>
                      </a:cubicBezTo>
                      <a:cubicBezTo>
                        <a:pt x="5716485" y="572002"/>
                        <a:pt x="5728678" y="574668"/>
                        <a:pt x="5740488" y="577526"/>
                      </a:cubicBezTo>
                      <a:cubicBezTo>
                        <a:pt x="5747728" y="579241"/>
                        <a:pt x="5756493" y="581147"/>
                        <a:pt x="5760873" y="586291"/>
                      </a:cubicBezTo>
                      <a:cubicBezTo>
                        <a:pt x="5794974" y="625534"/>
                        <a:pt x="5837457" y="652777"/>
                        <a:pt x="5883751" y="674686"/>
                      </a:cubicBezTo>
                      <a:cubicBezTo>
                        <a:pt x="5900323" y="682496"/>
                        <a:pt x="5918042" y="690306"/>
                        <a:pt x="5935949" y="692592"/>
                      </a:cubicBezTo>
                      <a:cubicBezTo>
                        <a:pt x="5954617" y="694878"/>
                        <a:pt x="5974240" y="691068"/>
                        <a:pt x="5993291" y="688972"/>
                      </a:cubicBezTo>
                      <a:cubicBezTo>
                        <a:pt x="6004531" y="687830"/>
                        <a:pt x="6017485" y="688020"/>
                        <a:pt x="6026440" y="682496"/>
                      </a:cubicBezTo>
                      <a:cubicBezTo>
                        <a:pt x="6054825" y="665159"/>
                        <a:pt x="6082258" y="646491"/>
                        <a:pt x="6108738" y="626296"/>
                      </a:cubicBezTo>
                      <a:cubicBezTo>
                        <a:pt x="6131409" y="608960"/>
                        <a:pt x="6135981" y="606483"/>
                        <a:pt x="6155602" y="628202"/>
                      </a:cubicBezTo>
                      <a:cubicBezTo>
                        <a:pt x="6175797" y="650491"/>
                        <a:pt x="6200944" y="662111"/>
                        <a:pt x="6228756" y="666873"/>
                      </a:cubicBezTo>
                      <a:cubicBezTo>
                        <a:pt x="6272764" y="674304"/>
                        <a:pt x="6317151" y="680590"/>
                        <a:pt x="6361539" y="684210"/>
                      </a:cubicBezTo>
                      <a:cubicBezTo>
                        <a:pt x="6401736" y="687448"/>
                        <a:pt x="6420977" y="669922"/>
                        <a:pt x="6428979" y="630106"/>
                      </a:cubicBezTo>
                      <a:cubicBezTo>
                        <a:pt x="6433551" y="608007"/>
                        <a:pt x="6439458" y="584003"/>
                        <a:pt x="6463840" y="578098"/>
                      </a:cubicBezTo>
                      <a:cubicBezTo>
                        <a:pt x="6503658" y="568572"/>
                        <a:pt x="6544997" y="564382"/>
                        <a:pt x="6564620" y="517708"/>
                      </a:cubicBezTo>
                      <a:cubicBezTo>
                        <a:pt x="6575478" y="527995"/>
                        <a:pt x="6582146" y="534091"/>
                        <a:pt x="6588625" y="540187"/>
                      </a:cubicBezTo>
                      <a:cubicBezTo>
                        <a:pt x="6606531" y="557142"/>
                        <a:pt x="6643678" y="564382"/>
                        <a:pt x="6662541" y="549714"/>
                      </a:cubicBezTo>
                      <a:cubicBezTo>
                        <a:pt x="6690354" y="528377"/>
                        <a:pt x="6715883" y="532377"/>
                        <a:pt x="6742552" y="548952"/>
                      </a:cubicBezTo>
                      <a:cubicBezTo>
                        <a:pt x="6764841" y="562668"/>
                        <a:pt x="6788417" y="567954"/>
                        <a:pt x="6812063" y="568430"/>
                      </a:cubicBezTo>
                      <a:lnTo>
                        <a:pt x="6858001" y="562267"/>
                      </a:lnTo>
                      <a:lnTo>
                        <a:pt x="6858001" y="734520"/>
                      </a:lnTo>
                      <a:lnTo>
                        <a:pt x="6815516" y="744220"/>
                      </a:lnTo>
                      <a:cubicBezTo>
                        <a:pt x="6793035" y="749744"/>
                        <a:pt x="6771319" y="759651"/>
                        <a:pt x="6748458" y="763271"/>
                      </a:cubicBezTo>
                      <a:cubicBezTo>
                        <a:pt x="6694164" y="771843"/>
                        <a:pt x="6639488" y="777939"/>
                        <a:pt x="6584812" y="784797"/>
                      </a:cubicBezTo>
                      <a:cubicBezTo>
                        <a:pt x="6528424" y="791846"/>
                        <a:pt x="6472225" y="799276"/>
                        <a:pt x="6415833" y="805562"/>
                      </a:cubicBezTo>
                      <a:cubicBezTo>
                        <a:pt x="6384972" y="808802"/>
                        <a:pt x="6353919" y="809372"/>
                        <a:pt x="6323058" y="812420"/>
                      </a:cubicBezTo>
                      <a:cubicBezTo>
                        <a:pt x="6296005" y="815088"/>
                        <a:pt x="6269144" y="820041"/>
                        <a:pt x="6242093" y="823281"/>
                      </a:cubicBezTo>
                      <a:cubicBezTo>
                        <a:pt x="6218660" y="825947"/>
                        <a:pt x="6195037" y="827471"/>
                        <a:pt x="6171605" y="830139"/>
                      </a:cubicBezTo>
                      <a:cubicBezTo>
                        <a:pt x="6134075" y="834519"/>
                        <a:pt x="6096736" y="839473"/>
                        <a:pt x="6059397" y="844045"/>
                      </a:cubicBezTo>
                      <a:cubicBezTo>
                        <a:pt x="6043776" y="845759"/>
                        <a:pt x="6027392" y="850522"/>
                        <a:pt x="6012723" y="847665"/>
                      </a:cubicBezTo>
                      <a:cubicBezTo>
                        <a:pt x="5975764" y="840425"/>
                        <a:pt x="5939377" y="842521"/>
                        <a:pt x="5902610" y="847473"/>
                      </a:cubicBezTo>
                      <a:cubicBezTo>
                        <a:pt x="5890037" y="849190"/>
                        <a:pt x="5876511" y="848808"/>
                        <a:pt x="5864318" y="845569"/>
                      </a:cubicBezTo>
                      <a:cubicBezTo>
                        <a:pt x="5839361" y="839091"/>
                        <a:pt x="5815169" y="829947"/>
                        <a:pt x="5790592" y="821947"/>
                      </a:cubicBezTo>
                      <a:cubicBezTo>
                        <a:pt x="5787924" y="820995"/>
                        <a:pt x="5784686" y="820803"/>
                        <a:pt x="5781830" y="820233"/>
                      </a:cubicBezTo>
                      <a:cubicBezTo>
                        <a:pt x="5765635" y="816992"/>
                        <a:pt x="5749634" y="813754"/>
                        <a:pt x="5733440" y="810896"/>
                      </a:cubicBezTo>
                      <a:cubicBezTo>
                        <a:pt x="5724678" y="809372"/>
                        <a:pt x="5715723" y="809182"/>
                        <a:pt x="5706959" y="807848"/>
                      </a:cubicBezTo>
                      <a:cubicBezTo>
                        <a:pt x="5673050" y="802514"/>
                        <a:pt x="5635711" y="811468"/>
                        <a:pt x="5606372" y="788417"/>
                      </a:cubicBezTo>
                      <a:cubicBezTo>
                        <a:pt x="5587321" y="773557"/>
                        <a:pt x="5568842" y="776987"/>
                        <a:pt x="5548460" y="779273"/>
                      </a:cubicBezTo>
                      <a:cubicBezTo>
                        <a:pt x="5533027" y="780987"/>
                        <a:pt x="5517215" y="780415"/>
                        <a:pt x="5501594" y="780607"/>
                      </a:cubicBezTo>
                      <a:cubicBezTo>
                        <a:pt x="5474161" y="781177"/>
                        <a:pt x="5446728" y="781369"/>
                        <a:pt x="5419295" y="782321"/>
                      </a:cubicBezTo>
                      <a:cubicBezTo>
                        <a:pt x="5410531" y="782701"/>
                        <a:pt x="5401579" y="787465"/>
                        <a:pt x="5393005" y="786703"/>
                      </a:cubicBezTo>
                      <a:cubicBezTo>
                        <a:pt x="5353379" y="783083"/>
                        <a:pt x="5313754" y="777367"/>
                        <a:pt x="5274129" y="774129"/>
                      </a:cubicBezTo>
                      <a:cubicBezTo>
                        <a:pt x="5251650" y="772225"/>
                        <a:pt x="5228597" y="775843"/>
                        <a:pt x="5206308" y="773177"/>
                      </a:cubicBezTo>
                      <a:cubicBezTo>
                        <a:pt x="5180591" y="770129"/>
                        <a:pt x="5155445" y="762319"/>
                        <a:pt x="5129916" y="757554"/>
                      </a:cubicBezTo>
                      <a:cubicBezTo>
                        <a:pt x="5122867" y="756222"/>
                        <a:pt x="5115057" y="757936"/>
                        <a:pt x="5107627" y="758316"/>
                      </a:cubicBezTo>
                      <a:cubicBezTo>
                        <a:pt x="5099245" y="758699"/>
                        <a:pt x="5091052" y="759461"/>
                        <a:pt x="5082670" y="759651"/>
                      </a:cubicBezTo>
                      <a:cubicBezTo>
                        <a:pt x="5057141" y="760033"/>
                        <a:pt x="5031614" y="759461"/>
                        <a:pt x="5006086" y="760795"/>
                      </a:cubicBezTo>
                      <a:cubicBezTo>
                        <a:pt x="4990465" y="761557"/>
                        <a:pt x="4974082" y="769367"/>
                        <a:pt x="4959602" y="766509"/>
                      </a:cubicBezTo>
                      <a:cubicBezTo>
                        <a:pt x="4930075" y="760985"/>
                        <a:pt x="4900546" y="773367"/>
                        <a:pt x="4871019" y="763081"/>
                      </a:cubicBezTo>
                      <a:cubicBezTo>
                        <a:pt x="4861873" y="760033"/>
                        <a:pt x="4849300" y="767653"/>
                        <a:pt x="4838250" y="768033"/>
                      </a:cubicBezTo>
                      <a:cubicBezTo>
                        <a:pt x="4810627" y="768985"/>
                        <a:pt x="4783004" y="768795"/>
                        <a:pt x="4755381" y="768605"/>
                      </a:cubicBezTo>
                      <a:cubicBezTo>
                        <a:pt x="4730614" y="768415"/>
                        <a:pt x="4704895" y="771081"/>
                        <a:pt x="4681083" y="765747"/>
                      </a:cubicBezTo>
                      <a:cubicBezTo>
                        <a:pt x="4656126" y="760033"/>
                        <a:pt x="4633647" y="760795"/>
                        <a:pt x="4609452" y="767271"/>
                      </a:cubicBezTo>
                      <a:cubicBezTo>
                        <a:pt x="4592878" y="771653"/>
                        <a:pt x="4575351" y="772225"/>
                        <a:pt x="4558207" y="773557"/>
                      </a:cubicBezTo>
                      <a:cubicBezTo>
                        <a:pt x="4539728" y="775081"/>
                        <a:pt x="4519343" y="771081"/>
                        <a:pt x="4502579" y="777367"/>
                      </a:cubicBezTo>
                      <a:cubicBezTo>
                        <a:pt x="4452665" y="796038"/>
                        <a:pt x="4401419" y="800038"/>
                        <a:pt x="4349222" y="800038"/>
                      </a:cubicBezTo>
                      <a:cubicBezTo>
                        <a:pt x="4339695" y="800038"/>
                        <a:pt x="4329979" y="797372"/>
                        <a:pt x="4320837" y="794514"/>
                      </a:cubicBezTo>
                      <a:cubicBezTo>
                        <a:pt x="4267493" y="777367"/>
                        <a:pt x="4213961" y="778891"/>
                        <a:pt x="4159667" y="789370"/>
                      </a:cubicBezTo>
                      <a:cubicBezTo>
                        <a:pt x="4148427" y="791656"/>
                        <a:pt x="4135854" y="792038"/>
                        <a:pt x="4124614" y="789752"/>
                      </a:cubicBezTo>
                      <a:cubicBezTo>
                        <a:pt x="4092989" y="783083"/>
                        <a:pt x="4062318" y="772033"/>
                        <a:pt x="4030503" y="767271"/>
                      </a:cubicBezTo>
                      <a:cubicBezTo>
                        <a:pt x="3977925" y="759461"/>
                        <a:pt x="3932394" y="785749"/>
                        <a:pt x="3885338" y="802896"/>
                      </a:cubicBezTo>
                      <a:cubicBezTo>
                        <a:pt x="3840569" y="819089"/>
                        <a:pt x="3802467" y="855666"/>
                        <a:pt x="3749506" y="847473"/>
                      </a:cubicBezTo>
                      <a:cubicBezTo>
                        <a:pt x="3744173" y="846711"/>
                        <a:pt x="3738267" y="851856"/>
                        <a:pt x="3732361" y="853190"/>
                      </a:cubicBezTo>
                      <a:cubicBezTo>
                        <a:pt x="3716168" y="856810"/>
                        <a:pt x="3699976" y="861190"/>
                        <a:pt x="3683591" y="862906"/>
                      </a:cubicBezTo>
                      <a:cubicBezTo>
                        <a:pt x="3663589" y="865192"/>
                        <a:pt x="3643204" y="864430"/>
                        <a:pt x="3623201" y="866334"/>
                      </a:cubicBezTo>
                      <a:cubicBezTo>
                        <a:pt x="3597482" y="868620"/>
                        <a:pt x="3572146" y="874716"/>
                        <a:pt x="3546617" y="874716"/>
                      </a:cubicBezTo>
                      <a:cubicBezTo>
                        <a:pt x="3526042" y="874716"/>
                        <a:pt x="3505657" y="867668"/>
                        <a:pt x="3485275" y="864238"/>
                      </a:cubicBezTo>
                      <a:cubicBezTo>
                        <a:pt x="3456508" y="859476"/>
                        <a:pt x="3424883" y="860810"/>
                        <a:pt x="3399546" y="848618"/>
                      </a:cubicBezTo>
                      <a:cubicBezTo>
                        <a:pt x="3372495" y="835663"/>
                        <a:pt x="3346776" y="829757"/>
                        <a:pt x="3318771" y="833757"/>
                      </a:cubicBezTo>
                      <a:cubicBezTo>
                        <a:pt x="3309437" y="835091"/>
                        <a:pt x="3297434" y="843093"/>
                        <a:pt x="3293244" y="851284"/>
                      </a:cubicBezTo>
                      <a:cubicBezTo>
                        <a:pt x="3283908" y="869572"/>
                        <a:pt x="3271145" y="872812"/>
                        <a:pt x="3253809" y="866524"/>
                      </a:cubicBezTo>
                      <a:cubicBezTo>
                        <a:pt x="3238758" y="861190"/>
                        <a:pt x="3220280" y="858524"/>
                        <a:pt x="3209993" y="848235"/>
                      </a:cubicBezTo>
                      <a:cubicBezTo>
                        <a:pt x="3180844" y="819089"/>
                        <a:pt x="3143695" y="818136"/>
                        <a:pt x="3107500" y="810326"/>
                      </a:cubicBezTo>
                      <a:cubicBezTo>
                        <a:pt x="3085403" y="805562"/>
                        <a:pt x="3064827" y="805372"/>
                        <a:pt x="3042728" y="808610"/>
                      </a:cubicBezTo>
                      <a:cubicBezTo>
                        <a:pt x="2994722" y="815850"/>
                        <a:pt x="2948047" y="805562"/>
                        <a:pt x="2901943" y="792418"/>
                      </a:cubicBezTo>
                      <a:cubicBezTo>
                        <a:pt x="2871462" y="783655"/>
                        <a:pt x="2840219" y="778321"/>
                        <a:pt x="2809930" y="769367"/>
                      </a:cubicBezTo>
                      <a:cubicBezTo>
                        <a:pt x="2787259" y="762509"/>
                        <a:pt x="2764590" y="754316"/>
                        <a:pt x="2743826" y="743268"/>
                      </a:cubicBezTo>
                      <a:cubicBezTo>
                        <a:pt x="2713723" y="727073"/>
                        <a:pt x="2687436" y="702689"/>
                        <a:pt x="2649143" y="709167"/>
                      </a:cubicBezTo>
                      <a:cubicBezTo>
                        <a:pt x="2615421" y="714881"/>
                        <a:pt x="2584942" y="702881"/>
                        <a:pt x="2554079" y="691450"/>
                      </a:cubicBezTo>
                      <a:cubicBezTo>
                        <a:pt x="2531409" y="683068"/>
                        <a:pt x="2508742" y="674494"/>
                        <a:pt x="2485307" y="669160"/>
                      </a:cubicBezTo>
                      <a:cubicBezTo>
                        <a:pt x="2457492" y="662873"/>
                        <a:pt x="2426059" y="665541"/>
                        <a:pt x="2401292" y="653919"/>
                      </a:cubicBezTo>
                      <a:cubicBezTo>
                        <a:pt x="2375383" y="641727"/>
                        <a:pt x="2353859" y="649919"/>
                        <a:pt x="2330806" y="653349"/>
                      </a:cubicBezTo>
                      <a:cubicBezTo>
                        <a:pt x="2294039" y="658683"/>
                        <a:pt x="2257459" y="668590"/>
                        <a:pt x="2220312" y="656015"/>
                      </a:cubicBezTo>
                      <a:cubicBezTo>
                        <a:pt x="2175163" y="640775"/>
                        <a:pt x="2130393" y="624392"/>
                        <a:pt x="2085054" y="609914"/>
                      </a:cubicBezTo>
                      <a:cubicBezTo>
                        <a:pt x="2067525" y="604387"/>
                        <a:pt x="2048668" y="602101"/>
                        <a:pt x="2030378" y="599625"/>
                      </a:cubicBezTo>
                      <a:cubicBezTo>
                        <a:pt x="2013043" y="597529"/>
                        <a:pt x="1992279" y="602863"/>
                        <a:pt x="1978940" y="594863"/>
                      </a:cubicBezTo>
                      <a:cubicBezTo>
                        <a:pt x="1944649" y="574288"/>
                        <a:pt x="1909408" y="564192"/>
                        <a:pt x="1869780" y="564192"/>
                      </a:cubicBezTo>
                      <a:cubicBezTo>
                        <a:pt x="1854920" y="564192"/>
                        <a:pt x="1840441" y="555618"/>
                        <a:pt x="1825393" y="554094"/>
                      </a:cubicBezTo>
                      <a:cubicBezTo>
                        <a:pt x="1804816" y="552190"/>
                        <a:pt x="1781194" y="547045"/>
                        <a:pt x="1763287" y="554286"/>
                      </a:cubicBezTo>
                      <a:cubicBezTo>
                        <a:pt x="1721185" y="571430"/>
                        <a:pt x="1687086" y="557142"/>
                        <a:pt x="1650317" y="540187"/>
                      </a:cubicBezTo>
                      <a:cubicBezTo>
                        <a:pt x="1614120" y="523423"/>
                        <a:pt x="1576019" y="510088"/>
                        <a:pt x="1537537" y="499038"/>
                      </a:cubicBezTo>
                      <a:cubicBezTo>
                        <a:pt x="1523059" y="495038"/>
                        <a:pt x="1505724" y="501706"/>
                        <a:pt x="1489720" y="503038"/>
                      </a:cubicBezTo>
                      <a:cubicBezTo>
                        <a:pt x="1484004" y="503420"/>
                        <a:pt x="1477717" y="503992"/>
                        <a:pt x="1472575" y="502086"/>
                      </a:cubicBezTo>
                      <a:cubicBezTo>
                        <a:pt x="1422854" y="483797"/>
                        <a:pt x="1372368" y="469891"/>
                        <a:pt x="1318456" y="479415"/>
                      </a:cubicBezTo>
                      <a:cubicBezTo>
                        <a:pt x="1313504" y="480369"/>
                        <a:pt x="1307978" y="478273"/>
                        <a:pt x="1303024" y="476939"/>
                      </a:cubicBezTo>
                      <a:cubicBezTo>
                        <a:pt x="1278829" y="470081"/>
                        <a:pt x="1255206" y="459223"/>
                        <a:pt x="1230633" y="456746"/>
                      </a:cubicBezTo>
                      <a:cubicBezTo>
                        <a:pt x="1170051" y="450650"/>
                        <a:pt x="1109091" y="448172"/>
                        <a:pt x="1048125" y="444172"/>
                      </a:cubicBezTo>
                      <a:cubicBezTo>
                        <a:pt x="1044315" y="443982"/>
                        <a:pt x="1040315" y="443982"/>
                        <a:pt x="1036887" y="442648"/>
                      </a:cubicBezTo>
                      <a:cubicBezTo>
                        <a:pt x="1014406" y="434456"/>
                        <a:pt x="994785" y="437124"/>
                        <a:pt x="975733" y="452744"/>
                      </a:cubicBezTo>
                      <a:cubicBezTo>
                        <a:pt x="967350" y="459603"/>
                        <a:pt x="955920" y="463223"/>
                        <a:pt x="945444" y="467033"/>
                      </a:cubicBezTo>
                      <a:cubicBezTo>
                        <a:pt x="930011" y="472749"/>
                        <a:pt x="914200" y="478273"/>
                        <a:pt x="898198" y="481893"/>
                      </a:cubicBezTo>
                      <a:cubicBezTo>
                        <a:pt x="882384" y="485321"/>
                        <a:pt x="865430" y="490084"/>
                        <a:pt x="850189" y="487417"/>
                      </a:cubicBezTo>
                      <a:cubicBezTo>
                        <a:pt x="822756" y="482655"/>
                        <a:pt x="796655" y="471987"/>
                        <a:pt x="769605" y="464937"/>
                      </a:cubicBezTo>
                      <a:cubicBezTo>
                        <a:pt x="760270" y="462461"/>
                        <a:pt x="749982" y="462843"/>
                        <a:pt x="740268" y="462651"/>
                      </a:cubicBezTo>
                      <a:cubicBezTo>
                        <a:pt x="717977" y="462081"/>
                        <a:pt x="695116" y="467605"/>
                        <a:pt x="674923" y="451792"/>
                      </a:cubicBezTo>
                      <a:cubicBezTo>
                        <a:pt x="656255" y="436934"/>
                        <a:pt x="637392" y="441314"/>
                        <a:pt x="617772" y="452554"/>
                      </a:cubicBezTo>
                      <a:cubicBezTo>
                        <a:pt x="603673" y="460557"/>
                        <a:pt x="587672" y="466843"/>
                        <a:pt x="571860" y="469891"/>
                      </a:cubicBezTo>
                      <a:cubicBezTo>
                        <a:pt x="550141" y="474081"/>
                        <a:pt x="528615" y="475797"/>
                        <a:pt x="505182" y="473319"/>
                      </a:cubicBezTo>
                      <a:cubicBezTo>
                        <a:pt x="488607" y="471605"/>
                        <a:pt x="475081" y="470843"/>
                        <a:pt x="462126" y="460747"/>
                      </a:cubicBezTo>
                      <a:cubicBezTo>
                        <a:pt x="460032" y="459223"/>
                        <a:pt x="456222" y="458841"/>
                        <a:pt x="453364" y="459033"/>
                      </a:cubicBezTo>
                      <a:cubicBezTo>
                        <a:pt x="415835" y="462271"/>
                        <a:pt x="378686" y="460557"/>
                        <a:pt x="340774" y="458268"/>
                      </a:cubicBezTo>
                      <a:cubicBezTo>
                        <a:pt x="292579" y="455222"/>
                        <a:pt x="241901" y="464175"/>
                        <a:pt x="200182" y="496180"/>
                      </a:cubicBezTo>
                      <a:cubicBezTo>
                        <a:pt x="194085" y="500944"/>
                        <a:pt x="184941" y="503038"/>
                        <a:pt x="176939" y="504182"/>
                      </a:cubicBezTo>
                      <a:cubicBezTo>
                        <a:pt x="139219" y="509134"/>
                        <a:pt x="101308" y="512564"/>
                        <a:pt x="63587" y="518088"/>
                      </a:cubicBezTo>
                      <a:cubicBezTo>
                        <a:pt x="43012" y="521137"/>
                        <a:pt x="21486" y="523805"/>
                        <a:pt x="2817" y="532187"/>
                      </a:cubicBezTo>
                      <a:lnTo>
                        <a:pt x="0" y="533314"/>
                      </a:ln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5" name="Freeform: Shape 34">
                  <a:extLst>
                    <a:ext uri="{FF2B5EF4-FFF2-40B4-BE49-F238E27FC236}">
                      <a16:creationId xmlns:a16="http://schemas.microsoft.com/office/drawing/2014/main" id="{F8841A98-AA1D-4F65-A368-EF31110B07C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flipH="1">
                  <a:off x="715166" y="2991642"/>
                  <a:ext cx="6858001" cy="874716"/>
                </a:xfrm>
                <a:custGeom>
                  <a:avLst/>
                  <a:gdLst>
                    <a:gd name="connsiteX0" fmla="*/ 0 w 6858001"/>
                    <a:gd name="connsiteY0" fmla="*/ 533314 h 874716"/>
                    <a:gd name="connsiteX1" fmla="*/ 0 w 6858001"/>
                    <a:gd name="connsiteY1" fmla="*/ 69206 h 874716"/>
                    <a:gd name="connsiteX2" fmla="*/ 21486 w 6858001"/>
                    <a:gd name="connsiteY2" fmla="*/ 71924 h 874716"/>
                    <a:gd name="connsiteX3" fmla="*/ 228948 w 6858001"/>
                    <a:gd name="connsiteY3" fmla="*/ 88116 h 874716"/>
                    <a:gd name="connsiteX4" fmla="*/ 313533 w 6858001"/>
                    <a:gd name="connsiteY4" fmla="*/ 62779 h 874716"/>
                    <a:gd name="connsiteX5" fmla="*/ 338870 w 6858001"/>
                    <a:gd name="connsiteY5" fmla="*/ 62207 h 874716"/>
                    <a:gd name="connsiteX6" fmla="*/ 395640 w 6858001"/>
                    <a:gd name="connsiteY6" fmla="*/ 72114 h 874716"/>
                    <a:gd name="connsiteX7" fmla="*/ 512802 w 6858001"/>
                    <a:gd name="connsiteY7" fmla="*/ 65446 h 874716"/>
                    <a:gd name="connsiteX8" fmla="*/ 556047 w 6858001"/>
                    <a:gd name="connsiteY8" fmla="*/ 55349 h 874716"/>
                    <a:gd name="connsiteX9" fmla="*/ 580050 w 6858001"/>
                    <a:gd name="connsiteY9" fmla="*/ 48871 h 874716"/>
                    <a:gd name="connsiteX10" fmla="*/ 703308 w 6858001"/>
                    <a:gd name="connsiteY10" fmla="*/ 30964 h 874716"/>
                    <a:gd name="connsiteX11" fmla="*/ 758174 w 6858001"/>
                    <a:gd name="connsiteY11" fmla="*/ 11724 h 874716"/>
                    <a:gd name="connsiteX12" fmla="*/ 773035 w 6858001"/>
                    <a:gd name="connsiteY12" fmla="*/ 8866 h 874716"/>
                    <a:gd name="connsiteX13" fmla="*/ 854379 w 6858001"/>
                    <a:gd name="connsiteY13" fmla="*/ 16866 h 874716"/>
                    <a:gd name="connsiteX14" fmla="*/ 915343 w 6858001"/>
                    <a:gd name="connsiteY14" fmla="*/ 47919 h 874716"/>
                    <a:gd name="connsiteX15" fmla="*/ 927155 w 6858001"/>
                    <a:gd name="connsiteY15" fmla="*/ 58397 h 874716"/>
                    <a:gd name="connsiteX16" fmla="*/ 1097087 w 6858001"/>
                    <a:gd name="connsiteY16" fmla="*/ 54777 h 874716"/>
                    <a:gd name="connsiteX17" fmla="*/ 1123185 w 6858001"/>
                    <a:gd name="connsiteY17" fmla="*/ 50395 h 874716"/>
                    <a:gd name="connsiteX18" fmla="*/ 1249302 w 6858001"/>
                    <a:gd name="connsiteY18" fmla="*/ 68684 h 874716"/>
                    <a:gd name="connsiteX19" fmla="*/ 1286069 w 6858001"/>
                    <a:gd name="connsiteY19" fmla="*/ 72304 h 874716"/>
                    <a:gd name="connsiteX20" fmla="*/ 1417899 w 6858001"/>
                    <a:gd name="connsiteY20" fmla="*/ 88688 h 874716"/>
                    <a:gd name="connsiteX21" fmla="*/ 1436568 w 6858001"/>
                    <a:gd name="connsiteY21" fmla="*/ 73448 h 874716"/>
                    <a:gd name="connsiteX22" fmla="*/ 1490292 w 6858001"/>
                    <a:gd name="connsiteY22" fmla="*/ 35154 h 874716"/>
                    <a:gd name="connsiteX23" fmla="*/ 1596213 w 6858001"/>
                    <a:gd name="connsiteY23" fmla="*/ 1245 h 874716"/>
                    <a:gd name="connsiteX24" fmla="*/ 1624980 w 6858001"/>
                    <a:gd name="connsiteY24" fmla="*/ 3150 h 874716"/>
                    <a:gd name="connsiteX25" fmla="*/ 1697753 w 6858001"/>
                    <a:gd name="connsiteY25" fmla="*/ 59731 h 874716"/>
                    <a:gd name="connsiteX26" fmla="*/ 1733188 w 6858001"/>
                    <a:gd name="connsiteY26" fmla="*/ 82400 h 874716"/>
                    <a:gd name="connsiteX27" fmla="*/ 1833775 w 6858001"/>
                    <a:gd name="connsiteY27" fmla="*/ 124121 h 874716"/>
                    <a:gd name="connsiteX28" fmla="*/ 1842158 w 6858001"/>
                    <a:gd name="connsiteY28" fmla="*/ 131742 h 874716"/>
                    <a:gd name="connsiteX29" fmla="*/ 1916454 w 6858001"/>
                    <a:gd name="connsiteY29" fmla="*/ 222233 h 874716"/>
                    <a:gd name="connsiteX30" fmla="*/ 1933219 w 6858001"/>
                    <a:gd name="connsiteY30" fmla="*/ 237663 h 874716"/>
                    <a:gd name="connsiteX31" fmla="*/ 1953413 w 6858001"/>
                    <a:gd name="connsiteY31" fmla="*/ 261668 h 874716"/>
                    <a:gd name="connsiteX32" fmla="*/ 2016469 w 6858001"/>
                    <a:gd name="connsiteY32" fmla="*/ 308151 h 874716"/>
                    <a:gd name="connsiteX33" fmla="*/ 2094578 w 6858001"/>
                    <a:gd name="connsiteY33" fmla="*/ 323010 h 874716"/>
                    <a:gd name="connsiteX34" fmla="*/ 2188879 w 6858001"/>
                    <a:gd name="connsiteY34" fmla="*/ 345681 h 874716"/>
                    <a:gd name="connsiteX35" fmla="*/ 2228314 w 6858001"/>
                    <a:gd name="connsiteY35" fmla="*/ 360921 h 874716"/>
                    <a:gd name="connsiteX36" fmla="*/ 2334044 w 6858001"/>
                    <a:gd name="connsiteY36" fmla="*/ 389878 h 874716"/>
                    <a:gd name="connsiteX37" fmla="*/ 2409485 w 6858001"/>
                    <a:gd name="connsiteY37" fmla="*/ 414263 h 874716"/>
                    <a:gd name="connsiteX38" fmla="*/ 2518264 w 6858001"/>
                    <a:gd name="connsiteY38" fmla="*/ 428552 h 874716"/>
                    <a:gd name="connsiteX39" fmla="*/ 2571034 w 6858001"/>
                    <a:gd name="connsiteY39" fmla="*/ 429122 h 874716"/>
                    <a:gd name="connsiteX40" fmla="*/ 2668001 w 6858001"/>
                    <a:gd name="connsiteY40" fmla="*/ 502276 h 874716"/>
                    <a:gd name="connsiteX41" fmla="*/ 2745348 w 6858001"/>
                    <a:gd name="connsiteY41" fmla="*/ 550666 h 874716"/>
                    <a:gd name="connsiteX42" fmla="*/ 2826694 w 6858001"/>
                    <a:gd name="connsiteY42" fmla="*/ 527233 h 874716"/>
                    <a:gd name="connsiteX43" fmla="*/ 2848793 w 6858001"/>
                    <a:gd name="connsiteY43" fmla="*/ 505134 h 874716"/>
                    <a:gd name="connsiteX44" fmla="*/ 2982148 w 6858001"/>
                    <a:gd name="connsiteY44" fmla="*/ 484179 h 874716"/>
                    <a:gd name="connsiteX45" fmla="*/ 3172654 w 6858001"/>
                    <a:gd name="connsiteY45" fmla="*/ 483417 h 874716"/>
                    <a:gd name="connsiteX46" fmla="*/ 3489467 w 6858001"/>
                    <a:gd name="connsiteY46" fmla="*/ 435790 h 874716"/>
                    <a:gd name="connsiteX47" fmla="*/ 3544713 w 6858001"/>
                    <a:gd name="connsiteY47" fmla="*/ 413691 h 874716"/>
                    <a:gd name="connsiteX48" fmla="*/ 3606817 w 6858001"/>
                    <a:gd name="connsiteY48" fmla="*/ 408167 h 874716"/>
                    <a:gd name="connsiteX49" fmla="*/ 3630632 w 6858001"/>
                    <a:gd name="connsiteY49" fmla="*/ 421693 h 874716"/>
                    <a:gd name="connsiteX50" fmla="*/ 3734837 w 6858001"/>
                    <a:gd name="connsiteY50" fmla="*/ 441886 h 874716"/>
                    <a:gd name="connsiteX51" fmla="*/ 3754652 w 6858001"/>
                    <a:gd name="connsiteY51" fmla="*/ 442268 h 874716"/>
                    <a:gd name="connsiteX52" fmla="*/ 3822472 w 6858001"/>
                    <a:gd name="connsiteY52" fmla="*/ 433694 h 874716"/>
                    <a:gd name="connsiteX53" fmla="*/ 3885338 w 6858001"/>
                    <a:gd name="connsiteY53" fmla="*/ 428742 h 874716"/>
                    <a:gd name="connsiteX54" fmla="*/ 4043839 w 6858001"/>
                    <a:gd name="connsiteY54" fmla="*/ 444934 h 874716"/>
                    <a:gd name="connsiteX55" fmla="*/ 4165383 w 6858001"/>
                    <a:gd name="connsiteY55" fmla="*/ 441124 h 874716"/>
                    <a:gd name="connsiteX56" fmla="*/ 4221391 w 6858001"/>
                    <a:gd name="connsiteY56" fmla="*/ 444934 h 874716"/>
                    <a:gd name="connsiteX57" fmla="*/ 4253014 w 6858001"/>
                    <a:gd name="connsiteY57" fmla="*/ 450650 h 874716"/>
                    <a:gd name="connsiteX58" fmla="*/ 4324645 w 6858001"/>
                    <a:gd name="connsiteY58" fmla="*/ 490466 h 874716"/>
                    <a:gd name="connsiteX59" fmla="*/ 4363890 w 6858001"/>
                    <a:gd name="connsiteY59" fmla="*/ 499420 h 874716"/>
                    <a:gd name="connsiteX60" fmla="*/ 4482004 w 6858001"/>
                    <a:gd name="connsiteY60" fmla="*/ 498658 h 874716"/>
                    <a:gd name="connsiteX61" fmla="*/ 4659174 w 6858001"/>
                    <a:gd name="connsiteY61" fmla="*/ 438648 h 874716"/>
                    <a:gd name="connsiteX62" fmla="*/ 4677655 w 6858001"/>
                    <a:gd name="connsiteY62" fmla="*/ 430646 h 874716"/>
                    <a:gd name="connsiteX63" fmla="*/ 4767764 w 6858001"/>
                    <a:gd name="connsiteY63" fmla="*/ 420739 h 874716"/>
                    <a:gd name="connsiteX64" fmla="*/ 4828916 w 6858001"/>
                    <a:gd name="connsiteY64" fmla="*/ 434266 h 874716"/>
                    <a:gd name="connsiteX65" fmla="*/ 4912168 w 6858001"/>
                    <a:gd name="connsiteY65" fmla="*/ 462271 h 874716"/>
                    <a:gd name="connsiteX66" fmla="*/ 4987037 w 6858001"/>
                    <a:gd name="connsiteY66" fmla="*/ 485703 h 874716"/>
                    <a:gd name="connsiteX67" fmla="*/ 5041521 w 6858001"/>
                    <a:gd name="connsiteY67" fmla="*/ 512182 h 874716"/>
                    <a:gd name="connsiteX68" fmla="*/ 5166113 w 6858001"/>
                    <a:gd name="connsiteY68" fmla="*/ 531615 h 874716"/>
                    <a:gd name="connsiteX69" fmla="*/ 5179067 w 6858001"/>
                    <a:gd name="connsiteY69" fmla="*/ 534853 h 874716"/>
                    <a:gd name="connsiteX70" fmla="*/ 5272796 w 6858001"/>
                    <a:gd name="connsiteY70" fmla="*/ 511230 h 874716"/>
                    <a:gd name="connsiteX71" fmla="*/ 5385384 w 6858001"/>
                    <a:gd name="connsiteY71" fmla="*/ 487227 h 874716"/>
                    <a:gd name="connsiteX72" fmla="*/ 5425582 w 6858001"/>
                    <a:gd name="connsiteY72" fmla="*/ 495418 h 874716"/>
                    <a:gd name="connsiteX73" fmla="*/ 5480637 w 6858001"/>
                    <a:gd name="connsiteY73" fmla="*/ 507040 h 874716"/>
                    <a:gd name="connsiteX74" fmla="*/ 5531693 w 6858001"/>
                    <a:gd name="connsiteY74" fmla="*/ 500944 h 874716"/>
                    <a:gd name="connsiteX75" fmla="*/ 5562746 w 6858001"/>
                    <a:gd name="connsiteY75" fmla="*/ 500372 h 874716"/>
                    <a:gd name="connsiteX76" fmla="*/ 5704483 w 6858001"/>
                    <a:gd name="connsiteY76" fmla="*/ 571620 h 874716"/>
                    <a:gd name="connsiteX77" fmla="*/ 5740488 w 6858001"/>
                    <a:gd name="connsiteY77" fmla="*/ 577526 h 874716"/>
                    <a:gd name="connsiteX78" fmla="*/ 5760873 w 6858001"/>
                    <a:gd name="connsiteY78" fmla="*/ 586291 h 874716"/>
                    <a:gd name="connsiteX79" fmla="*/ 5883751 w 6858001"/>
                    <a:gd name="connsiteY79" fmla="*/ 674686 h 874716"/>
                    <a:gd name="connsiteX80" fmla="*/ 5935949 w 6858001"/>
                    <a:gd name="connsiteY80" fmla="*/ 692592 h 874716"/>
                    <a:gd name="connsiteX81" fmla="*/ 5993291 w 6858001"/>
                    <a:gd name="connsiteY81" fmla="*/ 688972 h 874716"/>
                    <a:gd name="connsiteX82" fmla="*/ 6026440 w 6858001"/>
                    <a:gd name="connsiteY82" fmla="*/ 682496 h 874716"/>
                    <a:gd name="connsiteX83" fmla="*/ 6108738 w 6858001"/>
                    <a:gd name="connsiteY83" fmla="*/ 626296 h 874716"/>
                    <a:gd name="connsiteX84" fmla="*/ 6155602 w 6858001"/>
                    <a:gd name="connsiteY84" fmla="*/ 628202 h 874716"/>
                    <a:gd name="connsiteX85" fmla="*/ 6228756 w 6858001"/>
                    <a:gd name="connsiteY85" fmla="*/ 666873 h 874716"/>
                    <a:gd name="connsiteX86" fmla="*/ 6361539 w 6858001"/>
                    <a:gd name="connsiteY86" fmla="*/ 684210 h 874716"/>
                    <a:gd name="connsiteX87" fmla="*/ 6428979 w 6858001"/>
                    <a:gd name="connsiteY87" fmla="*/ 630106 h 874716"/>
                    <a:gd name="connsiteX88" fmla="*/ 6463840 w 6858001"/>
                    <a:gd name="connsiteY88" fmla="*/ 578098 h 874716"/>
                    <a:gd name="connsiteX89" fmla="*/ 6564620 w 6858001"/>
                    <a:gd name="connsiteY89" fmla="*/ 517708 h 874716"/>
                    <a:gd name="connsiteX90" fmla="*/ 6588625 w 6858001"/>
                    <a:gd name="connsiteY90" fmla="*/ 540187 h 874716"/>
                    <a:gd name="connsiteX91" fmla="*/ 6662541 w 6858001"/>
                    <a:gd name="connsiteY91" fmla="*/ 549714 h 874716"/>
                    <a:gd name="connsiteX92" fmla="*/ 6742552 w 6858001"/>
                    <a:gd name="connsiteY92" fmla="*/ 548952 h 874716"/>
                    <a:gd name="connsiteX93" fmla="*/ 6812063 w 6858001"/>
                    <a:gd name="connsiteY93" fmla="*/ 568430 h 874716"/>
                    <a:gd name="connsiteX94" fmla="*/ 6858001 w 6858001"/>
                    <a:gd name="connsiteY94" fmla="*/ 562267 h 874716"/>
                    <a:gd name="connsiteX95" fmla="*/ 6858001 w 6858001"/>
                    <a:gd name="connsiteY95" fmla="*/ 734520 h 874716"/>
                    <a:gd name="connsiteX96" fmla="*/ 6815516 w 6858001"/>
                    <a:gd name="connsiteY96" fmla="*/ 744220 h 874716"/>
                    <a:gd name="connsiteX97" fmla="*/ 6748458 w 6858001"/>
                    <a:gd name="connsiteY97" fmla="*/ 763271 h 874716"/>
                    <a:gd name="connsiteX98" fmla="*/ 6584812 w 6858001"/>
                    <a:gd name="connsiteY98" fmla="*/ 784797 h 874716"/>
                    <a:gd name="connsiteX99" fmla="*/ 6415833 w 6858001"/>
                    <a:gd name="connsiteY99" fmla="*/ 805562 h 874716"/>
                    <a:gd name="connsiteX100" fmla="*/ 6323058 w 6858001"/>
                    <a:gd name="connsiteY100" fmla="*/ 812420 h 874716"/>
                    <a:gd name="connsiteX101" fmla="*/ 6242093 w 6858001"/>
                    <a:gd name="connsiteY101" fmla="*/ 823281 h 874716"/>
                    <a:gd name="connsiteX102" fmla="*/ 6171605 w 6858001"/>
                    <a:gd name="connsiteY102" fmla="*/ 830139 h 874716"/>
                    <a:gd name="connsiteX103" fmla="*/ 6059397 w 6858001"/>
                    <a:gd name="connsiteY103" fmla="*/ 844045 h 874716"/>
                    <a:gd name="connsiteX104" fmla="*/ 6012723 w 6858001"/>
                    <a:gd name="connsiteY104" fmla="*/ 847665 h 874716"/>
                    <a:gd name="connsiteX105" fmla="*/ 5902610 w 6858001"/>
                    <a:gd name="connsiteY105" fmla="*/ 847473 h 874716"/>
                    <a:gd name="connsiteX106" fmla="*/ 5864318 w 6858001"/>
                    <a:gd name="connsiteY106" fmla="*/ 845569 h 874716"/>
                    <a:gd name="connsiteX107" fmla="*/ 5790592 w 6858001"/>
                    <a:gd name="connsiteY107" fmla="*/ 821947 h 874716"/>
                    <a:gd name="connsiteX108" fmla="*/ 5781830 w 6858001"/>
                    <a:gd name="connsiteY108" fmla="*/ 820233 h 874716"/>
                    <a:gd name="connsiteX109" fmla="*/ 5733440 w 6858001"/>
                    <a:gd name="connsiteY109" fmla="*/ 810896 h 874716"/>
                    <a:gd name="connsiteX110" fmla="*/ 5706959 w 6858001"/>
                    <a:gd name="connsiteY110" fmla="*/ 807848 h 874716"/>
                    <a:gd name="connsiteX111" fmla="*/ 5606372 w 6858001"/>
                    <a:gd name="connsiteY111" fmla="*/ 788417 h 874716"/>
                    <a:gd name="connsiteX112" fmla="*/ 5548460 w 6858001"/>
                    <a:gd name="connsiteY112" fmla="*/ 779273 h 874716"/>
                    <a:gd name="connsiteX113" fmla="*/ 5501594 w 6858001"/>
                    <a:gd name="connsiteY113" fmla="*/ 780607 h 874716"/>
                    <a:gd name="connsiteX114" fmla="*/ 5419295 w 6858001"/>
                    <a:gd name="connsiteY114" fmla="*/ 782321 h 874716"/>
                    <a:gd name="connsiteX115" fmla="*/ 5393005 w 6858001"/>
                    <a:gd name="connsiteY115" fmla="*/ 786703 h 874716"/>
                    <a:gd name="connsiteX116" fmla="*/ 5274129 w 6858001"/>
                    <a:gd name="connsiteY116" fmla="*/ 774129 h 874716"/>
                    <a:gd name="connsiteX117" fmla="*/ 5206308 w 6858001"/>
                    <a:gd name="connsiteY117" fmla="*/ 773177 h 874716"/>
                    <a:gd name="connsiteX118" fmla="*/ 5129916 w 6858001"/>
                    <a:gd name="connsiteY118" fmla="*/ 757554 h 874716"/>
                    <a:gd name="connsiteX119" fmla="*/ 5107627 w 6858001"/>
                    <a:gd name="connsiteY119" fmla="*/ 758316 h 874716"/>
                    <a:gd name="connsiteX120" fmla="*/ 5082670 w 6858001"/>
                    <a:gd name="connsiteY120" fmla="*/ 759651 h 874716"/>
                    <a:gd name="connsiteX121" fmla="*/ 5006086 w 6858001"/>
                    <a:gd name="connsiteY121" fmla="*/ 760795 h 874716"/>
                    <a:gd name="connsiteX122" fmla="*/ 4959602 w 6858001"/>
                    <a:gd name="connsiteY122" fmla="*/ 766509 h 874716"/>
                    <a:gd name="connsiteX123" fmla="*/ 4871019 w 6858001"/>
                    <a:gd name="connsiteY123" fmla="*/ 763081 h 874716"/>
                    <a:gd name="connsiteX124" fmla="*/ 4838250 w 6858001"/>
                    <a:gd name="connsiteY124" fmla="*/ 768033 h 874716"/>
                    <a:gd name="connsiteX125" fmla="*/ 4755381 w 6858001"/>
                    <a:gd name="connsiteY125" fmla="*/ 768605 h 874716"/>
                    <a:gd name="connsiteX126" fmla="*/ 4681083 w 6858001"/>
                    <a:gd name="connsiteY126" fmla="*/ 765747 h 874716"/>
                    <a:gd name="connsiteX127" fmla="*/ 4609452 w 6858001"/>
                    <a:gd name="connsiteY127" fmla="*/ 767271 h 874716"/>
                    <a:gd name="connsiteX128" fmla="*/ 4558207 w 6858001"/>
                    <a:gd name="connsiteY128" fmla="*/ 773557 h 874716"/>
                    <a:gd name="connsiteX129" fmla="*/ 4502579 w 6858001"/>
                    <a:gd name="connsiteY129" fmla="*/ 777367 h 874716"/>
                    <a:gd name="connsiteX130" fmla="*/ 4349222 w 6858001"/>
                    <a:gd name="connsiteY130" fmla="*/ 800038 h 874716"/>
                    <a:gd name="connsiteX131" fmla="*/ 4320837 w 6858001"/>
                    <a:gd name="connsiteY131" fmla="*/ 794514 h 874716"/>
                    <a:gd name="connsiteX132" fmla="*/ 4159667 w 6858001"/>
                    <a:gd name="connsiteY132" fmla="*/ 789370 h 874716"/>
                    <a:gd name="connsiteX133" fmla="*/ 4124614 w 6858001"/>
                    <a:gd name="connsiteY133" fmla="*/ 789752 h 874716"/>
                    <a:gd name="connsiteX134" fmla="*/ 4030503 w 6858001"/>
                    <a:gd name="connsiteY134" fmla="*/ 767271 h 874716"/>
                    <a:gd name="connsiteX135" fmla="*/ 3885338 w 6858001"/>
                    <a:gd name="connsiteY135" fmla="*/ 802896 h 874716"/>
                    <a:gd name="connsiteX136" fmla="*/ 3749506 w 6858001"/>
                    <a:gd name="connsiteY136" fmla="*/ 847473 h 874716"/>
                    <a:gd name="connsiteX137" fmla="*/ 3732361 w 6858001"/>
                    <a:gd name="connsiteY137" fmla="*/ 853190 h 874716"/>
                    <a:gd name="connsiteX138" fmla="*/ 3683591 w 6858001"/>
                    <a:gd name="connsiteY138" fmla="*/ 862906 h 874716"/>
                    <a:gd name="connsiteX139" fmla="*/ 3623201 w 6858001"/>
                    <a:gd name="connsiteY139" fmla="*/ 866334 h 874716"/>
                    <a:gd name="connsiteX140" fmla="*/ 3546617 w 6858001"/>
                    <a:gd name="connsiteY140" fmla="*/ 874716 h 874716"/>
                    <a:gd name="connsiteX141" fmla="*/ 3485275 w 6858001"/>
                    <a:gd name="connsiteY141" fmla="*/ 864238 h 874716"/>
                    <a:gd name="connsiteX142" fmla="*/ 3399546 w 6858001"/>
                    <a:gd name="connsiteY142" fmla="*/ 848618 h 874716"/>
                    <a:gd name="connsiteX143" fmla="*/ 3318771 w 6858001"/>
                    <a:gd name="connsiteY143" fmla="*/ 833757 h 874716"/>
                    <a:gd name="connsiteX144" fmla="*/ 3293244 w 6858001"/>
                    <a:gd name="connsiteY144" fmla="*/ 851284 h 874716"/>
                    <a:gd name="connsiteX145" fmla="*/ 3253809 w 6858001"/>
                    <a:gd name="connsiteY145" fmla="*/ 866524 h 874716"/>
                    <a:gd name="connsiteX146" fmla="*/ 3209993 w 6858001"/>
                    <a:gd name="connsiteY146" fmla="*/ 848235 h 874716"/>
                    <a:gd name="connsiteX147" fmla="*/ 3107500 w 6858001"/>
                    <a:gd name="connsiteY147" fmla="*/ 810326 h 874716"/>
                    <a:gd name="connsiteX148" fmla="*/ 3042728 w 6858001"/>
                    <a:gd name="connsiteY148" fmla="*/ 808610 h 874716"/>
                    <a:gd name="connsiteX149" fmla="*/ 2901943 w 6858001"/>
                    <a:gd name="connsiteY149" fmla="*/ 792418 h 874716"/>
                    <a:gd name="connsiteX150" fmla="*/ 2809930 w 6858001"/>
                    <a:gd name="connsiteY150" fmla="*/ 769367 h 874716"/>
                    <a:gd name="connsiteX151" fmla="*/ 2743826 w 6858001"/>
                    <a:gd name="connsiteY151" fmla="*/ 743268 h 874716"/>
                    <a:gd name="connsiteX152" fmla="*/ 2649143 w 6858001"/>
                    <a:gd name="connsiteY152" fmla="*/ 709167 h 874716"/>
                    <a:gd name="connsiteX153" fmla="*/ 2554079 w 6858001"/>
                    <a:gd name="connsiteY153" fmla="*/ 691450 h 874716"/>
                    <a:gd name="connsiteX154" fmla="*/ 2485307 w 6858001"/>
                    <a:gd name="connsiteY154" fmla="*/ 669160 h 874716"/>
                    <a:gd name="connsiteX155" fmla="*/ 2401292 w 6858001"/>
                    <a:gd name="connsiteY155" fmla="*/ 653919 h 874716"/>
                    <a:gd name="connsiteX156" fmla="*/ 2330806 w 6858001"/>
                    <a:gd name="connsiteY156" fmla="*/ 653349 h 874716"/>
                    <a:gd name="connsiteX157" fmla="*/ 2220312 w 6858001"/>
                    <a:gd name="connsiteY157" fmla="*/ 656015 h 874716"/>
                    <a:gd name="connsiteX158" fmla="*/ 2085054 w 6858001"/>
                    <a:gd name="connsiteY158" fmla="*/ 609914 h 874716"/>
                    <a:gd name="connsiteX159" fmla="*/ 2030378 w 6858001"/>
                    <a:gd name="connsiteY159" fmla="*/ 599625 h 874716"/>
                    <a:gd name="connsiteX160" fmla="*/ 1978940 w 6858001"/>
                    <a:gd name="connsiteY160" fmla="*/ 594863 h 874716"/>
                    <a:gd name="connsiteX161" fmla="*/ 1869780 w 6858001"/>
                    <a:gd name="connsiteY161" fmla="*/ 564192 h 874716"/>
                    <a:gd name="connsiteX162" fmla="*/ 1825393 w 6858001"/>
                    <a:gd name="connsiteY162" fmla="*/ 554094 h 874716"/>
                    <a:gd name="connsiteX163" fmla="*/ 1763287 w 6858001"/>
                    <a:gd name="connsiteY163" fmla="*/ 554286 h 874716"/>
                    <a:gd name="connsiteX164" fmla="*/ 1650317 w 6858001"/>
                    <a:gd name="connsiteY164" fmla="*/ 540187 h 874716"/>
                    <a:gd name="connsiteX165" fmla="*/ 1537537 w 6858001"/>
                    <a:gd name="connsiteY165" fmla="*/ 499038 h 874716"/>
                    <a:gd name="connsiteX166" fmla="*/ 1489720 w 6858001"/>
                    <a:gd name="connsiteY166" fmla="*/ 503038 h 874716"/>
                    <a:gd name="connsiteX167" fmla="*/ 1472575 w 6858001"/>
                    <a:gd name="connsiteY167" fmla="*/ 502086 h 874716"/>
                    <a:gd name="connsiteX168" fmla="*/ 1318456 w 6858001"/>
                    <a:gd name="connsiteY168" fmla="*/ 479415 h 874716"/>
                    <a:gd name="connsiteX169" fmla="*/ 1303024 w 6858001"/>
                    <a:gd name="connsiteY169" fmla="*/ 476939 h 874716"/>
                    <a:gd name="connsiteX170" fmla="*/ 1230633 w 6858001"/>
                    <a:gd name="connsiteY170" fmla="*/ 456746 h 874716"/>
                    <a:gd name="connsiteX171" fmla="*/ 1048125 w 6858001"/>
                    <a:gd name="connsiteY171" fmla="*/ 444172 h 874716"/>
                    <a:gd name="connsiteX172" fmla="*/ 1036887 w 6858001"/>
                    <a:gd name="connsiteY172" fmla="*/ 442648 h 874716"/>
                    <a:gd name="connsiteX173" fmla="*/ 975733 w 6858001"/>
                    <a:gd name="connsiteY173" fmla="*/ 452744 h 874716"/>
                    <a:gd name="connsiteX174" fmla="*/ 945444 w 6858001"/>
                    <a:gd name="connsiteY174" fmla="*/ 467033 h 874716"/>
                    <a:gd name="connsiteX175" fmla="*/ 898198 w 6858001"/>
                    <a:gd name="connsiteY175" fmla="*/ 481893 h 874716"/>
                    <a:gd name="connsiteX176" fmla="*/ 850189 w 6858001"/>
                    <a:gd name="connsiteY176" fmla="*/ 487417 h 874716"/>
                    <a:gd name="connsiteX177" fmla="*/ 769605 w 6858001"/>
                    <a:gd name="connsiteY177" fmla="*/ 464937 h 874716"/>
                    <a:gd name="connsiteX178" fmla="*/ 740268 w 6858001"/>
                    <a:gd name="connsiteY178" fmla="*/ 462651 h 874716"/>
                    <a:gd name="connsiteX179" fmla="*/ 674923 w 6858001"/>
                    <a:gd name="connsiteY179" fmla="*/ 451792 h 874716"/>
                    <a:gd name="connsiteX180" fmla="*/ 617772 w 6858001"/>
                    <a:gd name="connsiteY180" fmla="*/ 452554 h 874716"/>
                    <a:gd name="connsiteX181" fmla="*/ 571860 w 6858001"/>
                    <a:gd name="connsiteY181" fmla="*/ 469891 h 874716"/>
                    <a:gd name="connsiteX182" fmla="*/ 505182 w 6858001"/>
                    <a:gd name="connsiteY182" fmla="*/ 473319 h 874716"/>
                    <a:gd name="connsiteX183" fmla="*/ 462126 w 6858001"/>
                    <a:gd name="connsiteY183" fmla="*/ 460747 h 874716"/>
                    <a:gd name="connsiteX184" fmla="*/ 453364 w 6858001"/>
                    <a:gd name="connsiteY184" fmla="*/ 459033 h 874716"/>
                    <a:gd name="connsiteX185" fmla="*/ 340774 w 6858001"/>
                    <a:gd name="connsiteY185" fmla="*/ 458268 h 874716"/>
                    <a:gd name="connsiteX186" fmla="*/ 200182 w 6858001"/>
                    <a:gd name="connsiteY186" fmla="*/ 496180 h 874716"/>
                    <a:gd name="connsiteX187" fmla="*/ 176939 w 6858001"/>
                    <a:gd name="connsiteY187" fmla="*/ 504182 h 874716"/>
                    <a:gd name="connsiteX188" fmla="*/ 63587 w 6858001"/>
                    <a:gd name="connsiteY188" fmla="*/ 518088 h 874716"/>
                    <a:gd name="connsiteX189" fmla="*/ 2817 w 6858001"/>
                    <a:gd name="connsiteY189" fmla="*/ 532187 h 874716"/>
                    <a:gd name="connsiteX190" fmla="*/ 0 w 6858001"/>
                    <a:gd name="connsiteY190" fmla="*/ 533314 h 874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Lst>
                  <a:rect l="l" t="t" r="r" b="b"/>
                  <a:pathLst>
                    <a:path w="6858001" h="874716">
                      <a:moveTo>
                        <a:pt x="0" y="533314"/>
                      </a:moveTo>
                      <a:lnTo>
                        <a:pt x="0" y="69206"/>
                      </a:lnTo>
                      <a:lnTo>
                        <a:pt x="21486" y="71924"/>
                      </a:lnTo>
                      <a:cubicBezTo>
                        <a:pt x="92546" y="60493"/>
                        <a:pt x="159604" y="87354"/>
                        <a:pt x="228948" y="88116"/>
                      </a:cubicBezTo>
                      <a:cubicBezTo>
                        <a:pt x="260382" y="88496"/>
                        <a:pt x="291435" y="94592"/>
                        <a:pt x="313533" y="62779"/>
                      </a:cubicBezTo>
                      <a:cubicBezTo>
                        <a:pt x="316389" y="58587"/>
                        <a:pt x="330298" y="60873"/>
                        <a:pt x="338870" y="62207"/>
                      </a:cubicBezTo>
                      <a:cubicBezTo>
                        <a:pt x="357921" y="65066"/>
                        <a:pt x="376781" y="72304"/>
                        <a:pt x="395640" y="72114"/>
                      </a:cubicBezTo>
                      <a:cubicBezTo>
                        <a:pt x="434695" y="71924"/>
                        <a:pt x="473939" y="68876"/>
                        <a:pt x="512802" y="65446"/>
                      </a:cubicBezTo>
                      <a:cubicBezTo>
                        <a:pt x="527470" y="64112"/>
                        <a:pt x="541569" y="58969"/>
                        <a:pt x="556047" y="55349"/>
                      </a:cubicBezTo>
                      <a:cubicBezTo>
                        <a:pt x="564048" y="53253"/>
                        <a:pt x="572622" y="47729"/>
                        <a:pt x="580050" y="48871"/>
                      </a:cubicBezTo>
                      <a:cubicBezTo>
                        <a:pt x="623106" y="55539"/>
                        <a:pt x="662541" y="39157"/>
                        <a:pt x="703308" y="30964"/>
                      </a:cubicBezTo>
                      <a:cubicBezTo>
                        <a:pt x="722169" y="27154"/>
                        <a:pt x="739886" y="18010"/>
                        <a:pt x="758174" y="11724"/>
                      </a:cubicBezTo>
                      <a:cubicBezTo>
                        <a:pt x="762936" y="10008"/>
                        <a:pt x="768271" y="8484"/>
                        <a:pt x="773035" y="8866"/>
                      </a:cubicBezTo>
                      <a:cubicBezTo>
                        <a:pt x="800276" y="11152"/>
                        <a:pt x="827329" y="14390"/>
                        <a:pt x="854379" y="16866"/>
                      </a:cubicBezTo>
                      <a:cubicBezTo>
                        <a:pt x="878956" y="19152"/>
                        <a:pt x="903722" y="19914"/>
                        <a:pt x="915343" y="47919"/>
                      </a:cubicBezTo>
                      <a:cubicBezTo>
                        <a:pt x="917059" y="52301"/>
                        <a:pt x="922773" y="55539"/>
                        <a:pt x="927155" y="58397"/>
                      </a:cubicBezTo>
                      <a:cubicBezTo>
                        <a:pt x="994785" y="102405"/>
                        <a:pt x="1030980" y="101261"/>
                        <a:pt x="1097087" y="54777"/>
                      </a:cubicBezTo>
                      <a:cubicBezTo>
                        <a:pt x="1103945" y="50015"/>
                        <a:pt x="1118613" y="46585"/>
                        <a:pt x="1123185" y="50395"/>
                      </a:cubicBezTo>
                      <a:cubicBezTo>
                        <a:pt x="1162049" y="82020"/>
                        <a:pt x="1204532" y="78590"/>
                        <a:pt x="1249302" y="68684"/>
                      </a:cubicBezTo>
                      <a:cubicBezTo>
                        <a:pt x="1260922" y="66018"/>
                        <a:pt x="1277307" y="66018"/>
                        <a:pt x="1286069" y="72304"/>
                      </a:cubicBezTo>
                      <a:cubicBezTo>
                        <a:pt x="1327790" y="101451"/>
                        <a:pt x="1372560" y="97261"/>
                        <a:pt x="1417899" y="88688"/>
                      </a:cubicBezTo>
                      <a:cubicBezTo>
                        <a:pt x="1424948" y="87354"/>
                        <a:pt x="1433522" y="80114"/>
                        <a:pt x="1436568" y="73448"/>
                      </a:cubicBezTo>
                      <a:cubicBezTo>
                        <a:pt x="1447428" y="49825"/>
                        <a:pt x="1467813" y="41823"/>
                        <a:pt x="1490292" y="35154"/>
                      </a:cubicBezTo>
                      <a:cubicBezTo>
                        <a:pt x="1525727" y="24296"/>
                        <a:pt x="1560588" y="11532"/>
                        <a:pt x="1596213" y="1245"/>
                      </a:cubicBezTo>
                      <a:cubicBezTo>
                        <a:pt x="1604978" y="-1231"/>
                        <a:pt x="1615836" y="293"/>
                        <a:pt x="1624980" y="3150"/>
                      </a:cubicBezTo>
                      <a:cubicBezTo>
                        <a:pt x="1656223" y="12866"/>
                        <a:pt x="1676036" y="37251"/>
                        <a:pt x="1697753" y="59731"/>
                      </a:cubicBezTo>
                      <a:cubicBezTo>
                        <a:pt x="1707279" y="69638"/>
                        <a:pt x="1720423" y="76686"/>
                        <a:pt x="1733188" y="82400"/>
                      </a:cubicBezTo>
                      <a:cubicBezTo>
                        <a:pt x="1766335" y="97071"/>
                        <a:pt x="1800246" y="110215"/>
                        <a:pt x="1833775" y="124121"/>
                      </a:cubicBezTo>
                      <a:cubicBezTo>
                        <a:pt x="1837013" y="125455"/>
                        <a:pt x="1839679" y="128884"/>
                        <a:pt x="1842158" y="131742"/>
                      </a:cubicBezTo>
                      <a:cubicBezTo>
                        <a:pt x="1866922" y="161843"/>
                        <a:pt x="1891497" y="192132"/>
                        <a:pt x="1916454" y="222233"/>
                      </a:cubicBezTo>
                      <a:cubicBezTo>
                        <a:pt x="1921216" y="227947"/>
                        <a:pt x="1928076" y="232139"/>
                        <a:pt x="1933219" y="237663"/>
                      </a:cubicBezTo>
                      <a:cubicBezTo>
                        <a:pt x="1940459" y="245283"/>
                        <a:pt x="1949603" y="252524"/>
                        <a:pt x="1953413" y="261668"/>
                      </a:cubicBezTo>
                      <a:cubicBezTo>
                        <a:pt x="1965224" y="290433"/>
                        <a:pt x="1987894" y="302817"/>
                        <a:pt x="2016469" y="308151"/>
                      </a:cubicBezTo>
                      <a:cubicBezTo>
                        <a:pt x="2042570" y="313104"/>
                        <a:pt x="2068669" y="317296"/>
                        <a:pt x="2094578" y="323010"/>
                      </a:cubicBezTo>
                      <a:cubicBezTo>
                        <a:pt x="2126201" y="329868"/>
                        <a:pt x="2157636" y="337298"/>
                        <a:pt x="2188879" y="345681"/>
                      </a:cubicBezTo>
                      <a:cubicBezTo>
                        <a:pt x="2202404" y="349301"/>
                        <a:pt x="2216692" y="353491"/>
                        <a:pt x="2228314" y="360921"/>
                      </a:cubicBezTo>
                      <a:cubicBezTo>
                        <a:pt x="2260890" y="381496"/>
                        <a:pt x="2295753" y="395402"/>
                        <a:pt x="2334044" y="389878"/>
                      </a:cubicBezTo>
                      <a:cubicBezTo>
                        <a:pt x="2364715" y="385496"/>
                        <a:pt x="2390434" y="396736"/>
                        <a:pt x="2409485" y="414263"/>
                      </a:cubicBezTo>
                      <a:cubicBezTo>
                        <a:pt x="2444158" y="446078"/>
                        <a:pt x="2481305" y="438838"/>
                        <a:pt x="2518264" y="428552"/>
                      </a:cubicBezTo>
                      <a:cubicBezTo>
                        <a:pt x="2537315" y="423217"/>
                        <a:pt x="2552935" y="423979"/>
                        <a:pt x="2571034" y="429122"/>
                      </a:cubicBezTo>
                      <a:cubicBezTo>
                        <a:pt x="2612945" y="441124"/>
                        <a:pt x="2640950" y="473701"/>
                        <a:pt x="2668001" y="502276"/>
                      </a:cubicBezTo>
                      <a:cubicBezTo>
                        <a:pt x="2691054" y="526661"/>
                        <a:pt x="2716963" y="540377"/>
                        <a:pt x="2745348" y="550666"/>
                      </a:cubicBezTo>
                      <a:cubicBezTo>
                        <a:pt x="2781163" y="563810"/>
                        <a:pt x="2809548" y="558858"/>
                        <a:pt x="2826694" y="527233"/>
                      </a:cubicBezTo>
                      <a:cubicBezTo>
                        <a:pt x="2831457" y="518278"/>
                        <a:pt x="2839839" y="507800"/>
                        <a:pt x="2848793" y="505134"/>
                      </a:cubicBezTo>
                      <a:cubicBezTo>
                        <a:pt x="2892037" y="491800"/>
                        <a:pt x="2935854" y="472367"/>
                        <a:pt x="2982148" y="484179"/>
                      </a:cubicBezTo>
                      <a:cubicBezTo>
                        <a:pt x="3046158" y="500372"/>
                        <a:pt x="3108644" y="499420"/>
                        <a:pt x="3172654" y="483417"/>
                      </a:cubicBezTo>
                      <a:cubicBezTo>
                        <a:pt x="3276480" y="457508"/>
                        <a:pt x="3380305" y="430076"/>
                        <a:pt x="3489467" y="435790"/>
                      </a:cubicBezTo>
                      <a:cubicBezTo>
                        <a:pt x="3507563" y="436742"/>
                        <a:pt x="3529090" y="425121"/>
                        <a:pt x="3544713" y="413691"/>
                      </a:cubicBezTo>
                      <a:cubicBezTo>
                        <a:pt x="3574622" y="391974"/>
                        <a:pt x="3573288" y="390258"/>
                        <a:pt x="3606817" y="408167"/>
                      </a:cubicBezTo>
                      <a:cubicBezTo>
                        <a:pt x="3614819" y="412549"/>
                        <a:pt x="3624725" y="415215"/>
                        <a:pt x="3630632" y="421693"/>
                      </a:cubicBezTo>
                      <a:cubicBezTo>
                        <a:pt x="3660731" y="454650"/>
                        <a:pt x="3697880" y="446648"/>
                        <a:pt x="3734837" y="441886"/>
                      </a:cubicBezTo>
                      <a:cubicBezTo>
                        <a:pt x="3741315" y="440934"/>
                        <a:pt x="3749125" y="439600"/>
                        <a:pt x="3754652" y="442268"/>
                      </a:cubicBezTo>
                      <a:cubicBezTo>
                        <a:pt x="3779607" y="454268"/>
                        <a:pt x="3800753" y="450078"/>
                        <a:pt x="3822472" y="433694"/>
                      </a:cubicBezTo>
                      <a:cubicBezTo>
                        <a:pt x="3841331" y="419597"/>
                        <a:pt x="3863049" y="411215"/>
                        <a:pt x="3885338" y="428742"/>
                      </a:cubicBezTo>
                      <a:cubicBezTo>
                        <a:pt x="3934870" y="467605"/>
                        <a:pt x="3987829" y="469509"/>
                        <a:pt x="4043839" y="444934"/>
                      </a:cubicBezTo>
                      <a:cubicBezTo>
                        <a:pt x="4083845" y="427407"/>
                        <a:pt x="4123280" y="423407"/>
                        <a:pt x="4165383" y="441124"/>
                      </a:cubicBezTo>
                      <a:cubicBezTo>
                        <a:pt x="4181576" y="447982"/>
                        <a:pt x="4202531" y="443410"/>
                        <a:pt x="4221391" y="444934"/>
                      </a:cubicBezTo>
                      <a:cubicBezTo>
                        <a:pt x="4232060" y="445696"/>
                        <a:pt x="4243872" y="445886"/>
                        <a:pt x="4253014" y="450650"/>
                      </a:cubicBezTo>
                      <a:cubicBezTo>
                        <a:pt x="4277401" y="462843"/>
                        <a:pt x="4300070" y="478463"/>
                        <a:pt x="4324645" y="490466"/>
                      </a:cubicBezTo>
                      <a:cubicBezTo>
                        <a:pt x="4336457" y="496180"/>
                        <a:pt x="4350554" y="499228"/>
                        <a:pt x="4363890" y="499420"/>
                      </a:cubicBezTo>
                      <a:cubicBezTo>
                        <a:pt x="4403325" y="500372"/>
                        <a:pt x="4442761" y="500372"/>
                        <a:pt x="4482004" y="498658"/>
                      </a:cubicBezTo>
                      <a:cubicBezTo>
                        <a:pt x="4546776" y="495990"/>
                        <a:pt x="4612500" y="495418"/>
                        <a:pt x="4659174" y="438648"/>
                      </a:cubicBezTo>
                      <a:cubicBezTo>
                        <a:pt x="4662986" y="434076"/>
                        <a:pt x="4671176" y="431408"/>
                        <a:pt x="4677655" y="430646"/>
                      </a:cubicBezTo>
                      <a:cubicBezTo>
                        <a:pt x="4707564" y="427027"/>
                        <a:pt x="4738235" y="426645"/>
                        <a:pt x="4767764" y="420739"/>
                      </a:cubicBezTo>
                      <a:cubicBezTo>
                        <a:pt x="4791386" y="415977"/>
                        <a:pt x="4811009" y="417501"/>
                        <a:pt x="4828916" y="434266"/>
                      </a:cubicBezTo>
                      <a:cubicBezTo>
                        <a:pt x="4852348" y="456364"/>
                        <a:pt x="4880925" y="469319"/>
                        <a:pt x="4912168" y="462271"/>
                      </a:cubicBezTo>
                      <a:cubicBezTo>
                        <a:pt x="4943409" y="455412"/>
                        <a:pt x="4963984" y="470271"/>
                        <a:pt x="4987037" y="485703"/>
                      </a:cubicBezTo>
                      <a:cubicBezTo>
                        <a:pt x="5003801" y="496942"/>
                        <a:pt x="5022852" y="511040"/>
                        <a:pt x="5041521" y="512182"/>
                      </a:cubicBezTo>
                      <a:cubicBezTo>
                        <a:pt x="5083814" y="514658"/>
                        <a:pt x="5120201" y="553904"/>
                        <a:pt x="5166113" y="531615"/>
                      </a:cubicBezTo>
                      <a:cubicBezTo>
                        <a:pt x="5169161" y="530091"/>
                        <a:pt x="5174685" y="533901"/>
                        <a:pt x="5179067" y="534853"/>
                      </a:cubicBezTo>
                      <a:cubicBezTo>
                        <a:pt x="5214121" y="542093"/>
                        <a:pt x="5247078" y="535043"/>
                        <a:pt x="5272796" y="511230"/>
                      </a:cubicBezTo>
                      <a:cubicBezTo>
                        <a:pt x="5306516" y="480177"/>
                        <a:pt x="5343855" y="477129"/>
                        <a:pt x="5385384" y="487227"/>
                      </a:cubicBezTo>
                      <a:cubicBezTo>
                        <a:pt x="5398721" y="490466"/>
                        <a:pt x="5412057" y="492752"/>
                        <a:pt x="5425582" y="495418"/>
                      </a:cubicBezTo>
                      <a:cubicBezTo>
                        <a:pt x="5443870" y="499228"/>
                        <a:pt x="5462351" y="503230"/>
                        <a:pt x="5480637" y="507040"/>
                      </a:cubicBezTo>
                      <a:cubicBezTo>
                        <a:pt x="5498356" y="510850"/>
                        <a:pt x="5517979" y="517326"/>
                        <a:pt x="5531693" y="500944"/>
                      </a:cubicBezTo>
                      <a:cubicBezTo>
                        <a:pt x="5543506" y="486845"/>
                        <a:pt x="5551888" y="488179"/>
                        <a:pt x="5562746" y="500372"/>
                      </a:cubicBezTo>
                      <a:cubicBezTo>
                        <a:pt x="5600467" y="543045"/>
                        <a:pt x="5646189" y="569716"/>
                        <a:pt x="5704483" y="571620"/>
                      </a:cubicBezTo>
                      <a:cubicBezTo>
                        <a:pt x="5716485" y="572002"/>
                        <a:pt x="5728678" y="574668"/>
                        <a:pt x="5740488" y="577526"/>
                      </a:cubicBezTo>
                      <a:cubicBezTo>
                        <a:pt x="5747728" y="579241"/>
                        <a:pt x="5756493" y="581147"/>
                        <a:pt x="5760873" y="586291"/>
                      </a:cubicBezTo>
                      <a:cubicBezTo>
                        <a:pt x="5794974" y="625534"/>
                        <a:pt x="5837457" y="652777"/>
                        <a:pt x="5883751" y="674686"/>
                      </a:cubicBezTo>
                      <a:cubicBezTo>
                        <a:pt x="5900323" y="682496"/>
                        <a:pt x="5918042" y="690306"/>
                        <a:pt x="5935949" y="692592"/>
                      </a:cubicBezTo>
                      <a:cubicBezTo>
                        <a:pt x="5954617" y="694878"/>
                        <a:pt x="5974240" y="691068"/>
                        <a:pt x="5993291" y="688972"/>
                      </a:cubicBezTo>
                      <a:cubicBezTo>
                        <a:pt x="6004531" y="687830"/>
                        <a:pt x="6017485" y="688020"/>
                        <a:pt x="6026440" y="682496"/>
                      </a:cubicBezTo>
                      <a:cubicBezTo>
                        <a:pt x="6054825" y="665159"/>
                        <a:pt x="6082258" y="646491"/>
                        <a:pt x="6108738" y="626296"/>
                      </a:cubicBezTo>
                      <a:cubicBezTo>
                        <a:pt x="6131409" y="608960"/>
                        <a:pt x="6135981" y="606483"/>
                        <a:pt x="6155602" y="628202"/>
                      </a:cubicBezTo>
                      <a:cubicBezTo>
                        <a:pt x="6175797" y="650491"/>
                        <a:pt x="6200944" y="662111"/>
                        <a:pt x="6228756" y="666873"/>
                      </a:cubicBezTo>
                      <a:cubicBezTo>
                        <a:pt x="6272764" y="674304"/>
                        <a:pt x="6317151" y="680590"/>
                        <a:pt x="6361539" y="684210"/>
                      </a:cubicBezTo>
                      <a:cubicBezTo>
                        <a:pt x="6401736" y="687448"/>
                        <a:pt x="6420977" y="669922"/>
                        <a:pt x="6428979" y="630106"/>
                      </a:cubicBezTo>
                      <a:cubicBezTo>
                        <a:pt x="6433551" y="608007"/>
                        <a:pt x="6439458" y="584003"/>
                        <a:pt x="6463840" y="578098"/>
                      </a:cubicBezTo>
                      <a:cubicBezTo>
                        <a:pt x="6503658" y="568572"/>
                        <a:pt x="6544997" y="564382"/>
                        <a:pt x="6564620" y="517708"/>
                      </a:cubicBezTo>
                      <a:cubicBezTo>
                        <a:pt x="6575478" y="527995"/>
                        <a:pt x="6582146" y="534091"/>
                        <a:pt x="6588625" y="540187"/>
                      </a:cubicBezTo>
                      <a:cubicBezTo>
                        <a:pt x="6606531" y="557142"/>
                        <a:pt x="6643678" y="564382"/>
                        <a:pt x="6662541" y="549714"/>
                      </a:cubicBezTo>
                      <a:cubicBezTo>
                        <a:pt x="6690354" y="528377"/>
                        <a:pt x="6715883" y="532377"/>
                        <a:pt x="6742552" y="548952"/>
                      </a:cubicBezTo>
                      <a:cubicBezTo>
                        <a:pt x="6764841" y="562668"/>
                        <a:pt x="6788417" y="567954"/>
                        <a:pt x="6812063" y="568430"/>
                      </a:cubicBezTo>
                      <a:lnTo>
                        <a:pt x="6858001" y="562267"/>
                      </a:lnTo>
                      <a:lnTo>
                        <a:pt x="6858001" y="734520"/>
                      </a:lnTo>
                      <a:lnTo>
                        <a:pt x="6815516" y="744220"/>
                      </a:lnTo>
                      <a:cubicBezTo>
                        <a:pt x="6793035" y="749744"/>
                        <a:pt x="6771319" y="759651"/>
                        <a:pt x="6748458" y="763271"/>
                      </a:cubicBezTo>
                      <a:cubicBezTo>
                        <a:pt x="6694164" y="771843"/>
                        <a:pt x="6639488" y="777939"/>
                        <a:pt x="6584812" y="784797"/>
                      </a:cubicBezTo>
                      <a:cubicBezTo>
                        <a:pt x="6528424" y="791846"/>
                        <a:pt x="6472225" y="799276"/>
                        <a:pt x="6415833" y="805562"/>
                      </a:cubicBezTo>
                      <a:cubicBezTo>
                        <a:pt x="6384972" y="808802"/>
                        <a:pt x="6353919" y="809372"/>
                        <a:pt x="6323058" y="812420"/>
                      </a:cubicBezTo>
                      <a:cubicBezTo>
                        <a:pt x="6296005" y="815088"/>
                        <a:pt x="6269144" y="820041"/>
                        <a:pt x="6242093" y="823281"/>
                      </a:cubicBezTo>
                      <a:cubicBezTo>
                        <a:pt x="6218660" y="825947"/>
                        <a:pt x="6195037" y="827471"/>
                        <a:pt x="6171605" y="830139"/>
                      </a:cubicBezTo>
                      <a:cubicBezTo>
                        <a:pt x="6134075" y="834519"/>
                        <a:pt x="6096736" y="839473"/>
                        <a:pt x="6059397" y="844045"/>
                      </a:cubicBezTo>
                      <a:cubicBezTo>
                        <a:pt x="6043776" y="845759"/>
                        <a:pt x="6027392" y="850522"/>
                        <a:pt x="6012723" y="847665"/>
                      </a:cubicBezTo>
                      <a:cubicBezTo>
                        <a:pt x="5975764" y="840425"/>
                        <a:pt x="5939377" y="842521"/>
                        <a:pt x="5902610" y="847473"/>
                      </a:cubicBezTo>
                      <a:cubicBezTo>
                        <a:pt x="5890037" y="849190"/>
                        <a:pt x="5876511" y="848808"/>
                        <a:pt x="5864318" y="845569"/>
                      </a:cubicBezTo>
                      <a:cubicBezTo>
                        <a:pt x="5839361" y="839091"/>
                        <a:pt x="5815169" y="829947"/>
                        <a:pt x="5790592" y="821947"/>
                      </a:cubicBezTo>
                      <a:cubicBezTo>
                        <a:pt x="5787924" y="820995"/>
                        <a:pt x="5784686" y="820803"/>
                        <a:pt x="5781830" y="820233"/>
                      </a:cubicBezTo>
                      <a:cubicBezTo>
                        <a:pt x="5765635" y="816992"/>
                        <a:pt x="5749634" y="813754"/>
                        <a:pt x="5733440" y="810896"/>
                      </a:cubicBezTo>
                      <a:cubicBezTo>
                        <a:pt x="5724678" y="809372"/>
                        <a:pt x="5715723" y="809182"/>
                        <a:pt x="5706959" y="807848"/>
                      </a:cubicBezTo>
                      <a:cubicBezTo>
                        <a:pt x="5673050" y="802514"/>
                        <a:pt x="5635711" y="811468"/>
                        <a:pt x="5606372" y="788417"/>
                      </a:cubicBezTo>
                      <a:cubicBezTo>
                        <a:pt x="5587321" y="773557"/>
                        <a:pt x="5568842" y="776987"/>
                        <a:pt x="5548460" y="779273"/>
                      </a:cubicBezTo>
                      <a:cubicBezTo>
                        <a:pt x="5533027" y="780987"/>
                        <a:pt x="5517215" y="780415"/>
                        <a:pt x="5501594" y="780607"/>
                      </a:cubicBezTo>
                      <a:cubicBezTo>
                        <a:pt x="5474161" y="781177"/>
                        <a:pt x="5446728" y="781369"/>
                        <a:pt x="5419295" y="782321"/>
                      </a:cubicBezTo>
                      <a:cubicBezTo>
                        <a:pt x="5410531" y="782701"/>
                        <a:pt x="5401579" y="787465"/>
                        <a:pt x="5393005" y="786703"/>
                      </a:cubicBezTo>
                      <a:cubicBezTo>
                        <a:pt x="5353379" y="783083"/>
                        <a:pt x="5313754" y="777367"/>
                        <a:pt x="5274129" y="774129"/>
                      </a:cubicBezTo>
                      <a:cubicBezTo>
                        <a:pt x="5251650" y="772225"/>
                        <a:pt x="5228597" y="775843"/>
                        <a:pt x="5206308" y="773177"/>
                      </a:cubicBezTo>
                      <a:cubicBezTo>
                        <a:pt x="5180591" y="770129"/>
                        <a:pt x="5155445" y="762319"/>
                        <a:pt x="5129916" y="757554"/>
                      </a:cubicBezTo>
                      <a:cubicBezTo>
                        <a:pt x="5122867" y="756222"/>
                        <a:pt x="5115057" y="757936"/>
                        <a:pt x="5107627" y="758316"/>
                      </a:cubicBezTo>
                      <a:cubicBezTo>
                        <a:pt x="5099245" y="758699"/>
                        <a:pt x="5091052" y="759461"/>
                        <a:pt x="5082670" y="759651"/>
                      </a:cubicBezTo>
                      <a:cubicBezTo>
                        <a:pt x="5057141" y="760033"/>
                        <a:pt x="5031614" y="759461"/>
                        <a:pt x="5006086" y="760795"/>
                      </a:cubicBezTo>
                      <a:cubicBezTo>
                        <a:pt x="4990465" y="761557"/>
                        <a:pt x="4974082" y="769367"/>
                        <a:pt x="4959602" y="766509"/>
                      </a:cubicBezTo>
                      <a:cubicBezTo>
                        <a:pt x="4930075" y="760985"/>
                        <a:pt x="4900546" y="773367"/>
                        <a:pt x="4871019" y="763081"/>
                      </a:cubicBezTo>
                      <a:cubicBezTo>
                        <a:pt x="4861873" y="760033"/>
                        <a:pt x="4849300" y="767653"/>
                        <a:pt x="4838250" y="768033"/>
                      </a:cubicBezTo>
                      <a:cubicBezTo>
                        <a:pt x="4810627" y="768985"/>
                        <a:pt x="4783004" y="768795"/>
                        <a:pt x="4755381" y="768605"/>
                      </a:cubicBezTo>
                      <a:cubicBezTo>
                        <a:pt x="4730614" y="768415"/>
                        <a:pt x="4704895" y="771081"/>
                        <a:pt x="4681083" y="765747"/>
                      </a:cubicBezTo>
                      <a:cubicBezTo>
                        <a:pt x="4656126" y="760033"/>
                        <a:pt x="4633647" y="760795"/>
                        <a:pt x="4609452" y="767271"/>
                      </a:cubicBezTo>
                      <a:cubicBezTo>
                        <a:pt x="4592878" y="771653"/>
                        <a:pt x="4575351" y="772225"/>
                        <a:pt x="4558207" y="773557"/>
                      </a:cubicBezTo>
                      <a:cubicBezTo>
                        <a:pt x="4539728" y="775081"/>
                        <a:pt x="4519343" y="771081"/>
                        <a:pt x="4502579" y="777367"/>
                      </a:cubicBezTo>
                      <a:cubicBezTo>
                        <a:pt x="4452665" y="796038"/>
                        <a:pt x="4401419" y="800038"/>
                        <a:pt x="4349222" y="800038"/>
                      </a:cubicBezTo>
                      <a:cubicBezTo>
                        <a:pt x="4339695" y="800038"/>
                        <a:pt x="4329979" y="797372"/>
                        <a:pt x="4320837" y="794514"/>
                      </a:cubicBezTo>
                      <a:cubicBezTo>
                        <a:pt x="4267493" y="777367"/>
                        <a:pt x="4213961" y="778891"/>
                        <a:pt x="4159667" y="789370"/>
                      </a:cubicBezTo>
                      <a:cubicBezTo>
                        <a:pt x="4148427" y="791656"/>
                        <a:pt x="4135854" y="792038"/>
                        <a:pt x="4124614" y="789752"/>
                      </a:cubicBezTo>
                      <a:cubicBezTo>
                        <a:pt x="4092989" y="783083"/>
                        <a:pt x="4062318" y="772033"/>
                        <a:pt x="4030503" y="767271"/>
                      </a:cubicBezTo>
                      <a:cubicBezTo>
                        <a:pt x="3977925" y="759461"/>
                        <a:pt x="3932394" y="785749"/>
                        <a:pt x="3885338" y="802896"/>
                      </a:cubicBezTo>
                      <a:cubicBezTo>
                        <a:pt x="3840569" y="819089"/>
                        <a:pt x="3802467" y="855666"/>
                        <a:pt x="3749506" y="847473"/>
                      </a:cubicBezTo>
                      <a:cubicBezTo>
                        <a:pt x="3744173" y="846711"/>
                        <a:pt x="3738267" y="851856"/>
                        <a:pt x="3732361" y="853190"/>
                      </a:cubicBezTo>
                      <a:cubicBezTo>
                        <a:pt x="3716168" y="856810"/>
                        <a:pt x="3699976" y="861190"/>
                        <a:pt x="3683591" y="862906"/>
                      </a:cubicBezTo>
                      <a:cubicBezTo>
                        <a:pt x="3663589" y="865192"/>
                        <a:pt x="3643204" y="864430"/>
                        <a:pt x="3623201" y="866334"/>
                      </a:cubicBezTo>
                      <a:cubicBezTo>
                        <a:pt x="3597482" y="868620"/>
                        <a:pt x="3572146" y="874716"/>
                        <a:pt x="3546617" y="874716"/>
                      </a:cubicBezTo>
                      <a:cubicBezTo>
                        <a:pt x="3526042" y="874716"/>
                        <a:pt x="3505657" y="867668"/>
                        <a:pt x="3485275" y="864238"/>
                      </a:cubicBezTo>
                      <a:cubicBezTo>
                        <a:pt x="3456508" y="859476"/>
                        <a:pt x="3424883" y="860810"/>
                        <a:pt x="3399546" y="848618"/>
                      </a:cubicBezTo>
                      <a:cubicBezTo>
                        <a:pt x="3372495" y="835663"/>
                        <a:pt x="3346776" y="829757"/>
                        <a:pt x="3318771" y="833757"/>
                      </a:cubicBezTo>
                      <a:cubicBezTo>
                        <a:pt x="3309437" y="835091"/>
                        <a:pt x="3297434" y="843093"/>
                        <a:pt x="3293244" y="851284"/>
                      </a:cubicBezTo>
                      <a:cubicBezTo>
                        <a:pt x="3283908" y="869572"/>
                        <a:pt x="3271145" y="872812"/>
                        <a:pt x="3253809" y="866524"/>
                      </a:cubicBezTo>
                      <a:cubicBezTo>
                        <a:pt x="3238758" y="861190"/>
                        <a:pt x="3220280" y="858524"/>
                        <a:pt x="3209993" y="848235"/>
                      </a:cubicBezTo>
                      <a:cubicBezTo>
                        <a:pt x="3180844" y="819089"/>
                        <a:pt x="3143695" y="818136"/>
                        <a:pt x="3107500" y="810326"/>
                      </a:cubicBezTo>
                      <a:cubicBezTo>
                        <a:pt x="3085403" y="805562"/>
                        <a:pt x="3064827" y="805372"/>
                        <a:pt x="3042728" y="808610"/>
                      </a:cubicBezTo>
                      <a:cubicBezTo>
                        <a:pt x="2994722" y="815850"/>
                        <a:pt x="2948047" y="805562"/>
                        <a:pt x="2901943" y="792418"/>
                      </a:cubicBezTo>
                      <a:cubicBezTo>
                        <a:pt x="2871462" y="783655"/>
                        <a:pt x="2840219" y="778321"/>
                        <a:pt x="2809930" y="769367"/>
                      </a:cubicBezTo>
                      <a:cubicBezTo>
                        <a:pt x="2787259" y="762509"/>
                        <a:pt x="2764590" y="754316"/>
                        <a:pt x="2743826" y="743268"/>
                      </a:cubicBezTo>
                      <a:cubicBezTo>
                        <a:pt x="2713723" y="727073"/>
                        <a:pt x="2687436" y="702689"/>
                        <a:pt x="2649143" y="709167"/>
                      </a:cubicBezTo>
                      <a:cubicBezTo>
                        <a:pt x="2615421" y="714881"/>
                        <a:pt x="2584942" y="702881"/>
                        <a:pt x="2554079" y="691450"/>
                      </a:cubicBezTo>
                      <a:cubicBezTo>
                        <a:pt x="2531409" y="683068"/>
                        <a:pt x="2508742" y="674494"/>
                        <a:pt x="2485307" y="669160"/>
                      </a:cubicBezTo>
                      <a:cubicBezTo>
                        <a:pt x="2457492" y="662873"/>
                        <a:pt x="2426059" y="665541"/>
                        <a:pt x="2401292" y="653919"/>
                      </a:cubicBezTo>
                      <a:cubicBezTo>
                        <a:pt x="2375383" y="641727"/>
                        <a:pt x="2353859" y="649919"/>
                        <a:pt x="2330806" y="653349"/>
                      </a:cubicBezTo>
                      <a:cubicBezTo>
                        <a:pt x="2294039" y="658683"/>
                        <a:pt x="2257459" y="668590"/>
                        <a:pt x="2220312" y="656015"/>
                      </a:cubicBezTo>
                      <a:cubicBezTo>
                        <a:pt x="2175163" y="640775"/>
                        <a:pt x="2130393" y="624392"/>
                        <a:pt x="2085054" y="609914"/>
                      </a:cubicBezTo>
                      <a:cubicBezTo>
                        <a:pt x="2067525" y="604387"/>
                        <a:pt x="2048668" y="602101"/>
                        <a:pt x="2030378" y="599625"/>
                      </a:cubicBezTo>
                      <a:cubicBezTo>
                        <a:pt x="2013043" y="597529"/>
                        <a:pt x="1992279" y="602863"/>
                        <a:pt x="1978940" y="594863"/>
                      </a:cubicBezTo>
                      <a:cubicBezTo>
                        <a:pt x="1944649" y="574288"/>
                        <a:pt x="1909408" y="564192"/>
                        <a:pt x="1869780" y="564192"/>
                      </a:cubicBezTo>
                      <a:cubicBezTo>
                        <a:pt x="1854920" y="564192"/>
                        <a:pt x="1840441" y="555618"/>
                        <a:pt x="1825393" y="554094"/>
                      </a:cubicBezTo>
                      <a:cubicBezTo>
                        <a:pt x="1804816" y="552190"/>
                        <a:pt x="1781194" y="547045"/>
                        <a:pt x="1763287" y="554286"/>
                      </a:cubicBezTo>
                      <a:cubicBezTo>
                        <a:pt x="1721185" y="571430"/>
                        <a:pt x="1687086" y="557142"/>
                        <a:pt x="1650317" y="540187"/>
                      </a:cubicBezTo>
                      <a:cubicBezTo>
                        <a:pt x="1614120" y="523423"/>
                        <a:pt x="1576019" y="510088"/>
                        <a:pt x="1537537" y="499038"/>
                      </a:cubicBezTo>
                      <a:cubicBezTo>
                        <a:pt x="1523059" y="495038"/>
                        <a:pt x="1505724" y="501706"/>
                        <a:pt x="1489720" y="503038"/>
                      </a:cubicBezTo>
                      <a:cubicBezTo>
                        <a:pt x="1484004" y="503420"/>
                        <a:pt x="1477717" y="503992"/>
                        <a:pt x="1472575" y="502086"/>
                      </a:cubicBezTo>
                      <a:cubicBezTo>
                        <a:pt x="1422854" y="483797"/>
                        <a:pt x="1372368" y="469891"/>
                        <a:pt x="1318456" y="479415"/>
                      </a:cubicBezTo>
                      <a:cubicBezTo>
                        <a:pt x="1313504" y="480369"/>
                        <a:pt x="1307978" y="478273"/>
                        <a:pt x="1303024" y="476939"/>
                      </a:cubicBezTo>
                      <a:cubicBezTo>
                        <a:pt x="1278829" y="470081"/>
                        <a:pt x="1255206" y="459223"/>
                        <a:pt x="1230633" y="456746"/>
                      </a:cubicBezTo>
                      <a:cubicBezTo>
                        <a:pt x="1170051" y="450650"/>
                        <a:pt x="1109091" y="448172"/>
                        <a:pt x="1048125" y="444172"/>
                      </a:cubicBezTo>
                      <a:cubicBezTo>
                        <a:pt x="1044315" y="443982"/>
                        <a:pt x="1040315" y="443982"/>
                        <a:pt x="1036887" y="442648"/>
                      </a:cubicBezTo>
                      <a:cubicBezTo>
                        <a:pt x="1014406" y="434456"/>
                        <a:pt x="994785" y="437124"/>
                        <a:pt x="975733" y="452744"/>
                      </a:cubicBezTo>
                      <a:cubicBezTo>
                        <a:pt x="967350" y="459603"/>
                        <a:pt x="955920" y="463223"/>
                        <a:pt x="945444" y="467033"/>
                      </a:cubicBezTo>
                      <a:cubicBezTo>
                        <a:pt x="930011" y="472749"/>
                        <a:pt x="914200" y="478273"/>
                        <a:pt x="898198" y="481893"/>
                      </a:cubicBezTo>
                      <a:cubicBezTo>
                        <a:pt x="882384" y="485321"/>
                        <a:pt x="865430" y="490084"/>
                        <a:pt x="850189" y="487417"/>
                      </a:cubicBezTo>
                      <a:cubicBezTo>
                        <a:pt x="822756" y="482655"/>
                        <a:pt x="796655" y="471987"/>
                        <a:pt x="769605" y="464937"/>
                      </a:cubicBezTo>
                      <a:cubicBezTo>
                        <a:pt x="760270" y="462461"/>
                        <a:pt x="749982" y="462843"/>
                        <a:pt x="740268" y="462651"/>
                      </a:cubicBezTo>
                      <a:cubicBezTo>
                        <a:pt x="717977" y="462081"/>
                        <a:pt x="695116" y="467605"/>
                        <a:pt x="674923" y="451792"/>
                      </a:cubicBezTo>
                      <a:cubicBezTo>
                        <a:pt x="656255" y="436934"/>
                        <a:pt x="637392" y="441314"/>
                        <a:pt x="617772" y="452554"/>
                      </a:cubicBezTo>
                      <a:cubicBezTo>
                        <a:pt x="603673" y="460557"/>
                        <a:pt x="587672" y="466843"/>
                        <a:pt x="571860" y="469891"/>
                      </a:cubicBezTo>
                      <a:cubicBezTo>
                        <a:pt x="550141" y="474081"/>
                        <a:pt x="528615" y="475797"/>
                        <a:pt x="505182" y="473319"/>
                      </a:cubicBezTo>
                      <a:cubicBezTo>
                        <a:pt x="488607" y="471605"/>
                        <a:pt x="475081" y="470843"/>
                        <a:pt x="462126" y="460747"/>
                      </a:cubicBezTo>
                      <a:cubicBezTo>
                        <a:pt x="460032" y="459223"/>
                        <a:pt x="456222" y="458841"/>
                        <a:pt x="453364" y="459033"/>
                      </a:cubicBezTo>
                      <a:cubicBezTo>
                        <a:pt x="415835" y="462271"/>
                        <a:pt x="378686" y="460557"/>
                        <a:pt x="340774" y="458268"/>
                      </a:cubicBezTo>
                      <a:cubicBezTo>
                        <a:pt x="292579" y="455222"/>
                        <a:pt x="241901" y="464175"/>
                        <a:pt x="200182" y="496180"/>
                      </a:cubicBezTo>
                      <a:cubicBezTo>
                        <a:pt x="194085" y="500944"/>
                        <a:pt x="184941" y="503038"/>
                        <a:pt x="176939" y="504182"/>
                      </a:cubicBezTo>
                      <a:cubicBezTo>
                        <a:pt x="139219" y="509134"/>
                        <a:pt x="101308" y="512564"/>
                        <a:pt x="63587" y="518088"/>
                      </a:cubicBezTo>
                      <a:cubicBezTo>
                        <a:pt x="43012" y="521137"/>
                        <a:pt x="21486" y="523805"/>
                        <a:pt x="2817" y="532187"/>
                      </a:cubicBezTo>
                      <a:lnTo>
                        <a:pt x="0" y="533314"/>
                      </a:ln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grpSp>
            <p:nvGrpSpPr>
              <p:cNvPr id="31" name="Group 30">
                <a:extLst>
                  <a:ext uri="{FF2B5EF4-FFF2-40B4-BE49-F238E27FC236}">
                    <a16:creationId xmlns:a16="http://schemas.microsoft.com/office/drawing/2014/main" id="{E6609F08-9B2C-4879-AC68-E3E537BED78C}"/>
                  </a:ext>
                  <a:ext uri="{C183D7F6-B498-43B3-948B-1728B52AA6E4}">
                    <adec:decorative xmlns:adec="http://schemas.microsoft.com/office/drawing/2017/decorative" val="1"/>
                  </a:ext>
                </a:extLst>
              </p:cNvPr>
              <p:cNvGrpSpPr/>
              <p:nvPr>
                <p:extLst>
                  <p:ext uri="{386F3935-93C4-4BCD-93E2-E3B085C9AB24}">
                    <p16:designElem xmlns:p16="http://schemas.microsoft.com/office/powerpoint/2015/main" val="1"/>
                  </p:ext>
                </p:extLst>
              </p:nvPr>
            </p:nvGrpSpPr>
            <p:grpSpPr>
              <a:xfrm>
                <a:off x="3697284" y="0"/>
                <a:ext cx="884241" cy="6858001"/>
                <a:chOff x="3697284" y="-1"/>
                <a:chExt cx="884241" cy="6858001"/>
              </a:xfrm>
              <a:blipFill>
                <a:blip r:embed="rId2">
                  <a:alphaModFix amt="57000"/>
                </a:blip>
                <a:tile tx="0" ty="0" sx="100000" sy="100000" flip="none" algn="tl"/>
              </a:blipFill>
              <a:effectLst/>
            </p:grpSpPr>
            <p:sp>
              <p:nvSpPr>
                <p:cNvPr id="32" name="Freeform: Shape 31">
                  <a:extLst>
                    <a:ext uri="{FF2B5EF4-FFF2-40B4-BE49-F238E27FC236}">
                      <a16:creationId xmlns:a16="http://schemas.microsoft.com/office/drawing/2014/main" id="{6910EFC9-D70D-42FD-BCCD-AB1F710BFD4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flipH="1">
                  <a:off x="705641" y="2991642"/>
                  <a:ext cx="6858001" cy="874716"/>
                </a:xfrm>
                <a:custGeom>
                  <a:avLst/>
                  <a:gdLst>
                    <a:gd name="connsiteX0" fmla="*/ 0 w 6858001"/>
                    <a:gd name="connsiteY0" fmla="*/ 533314 h 874716"/>
                    <a:gd name="connsiteX1" fmla="*/ 0 w 6858001"/>
                    <a:gd name="connsiteY1" fmla="*/ 69206 h 874716"/>
                    <a:gd name="connsiteX2" fmla="*/ 21486 w 6858001"/>
                    <a:gd name="connsiteY2" fmla="*/ 71924 h 874716"/>
                    <a:gd name="connsiteX3" fmla="*/ 228948 w 6858001"/>
                    <a:gd name="connsiteY3" fmla="*/ 88116 h 874716"/>
                    <a:gd name="connsiteX4" fmla="*/ 313533 w 6858001"/>
                    <a:gd name="connsiteY4" fmla="*/ 62779 h 874716"/>
                    <a:gd name="connsiteX5" fmla="*/ 338870 w 6858001"/>
                    <a:gd name="connsiteY5" fmla="*/ 62207 h 874716"/>
                    <a:gd name="connsiteX6" fmla="*/ 395640 w 6858001"/>
                    <a:gd name="connsiteY6" fmla="*/ 72114 h 874716"/>
                    <a:gd name="connsiteX7" fmla="*/ 512802 w 6858001"/>
                    <a:gd name="connsiteY7" fmla="*/ 65446 h 874716"/>
                    <a:gd name="connsiteX8" fmla="*/ 556047 w 6858001"/>
                    <a:gd name="connsiteY8" fmla="*/ 55349 h 874716"/>
                    <a:gd name="connsiteX9" fmla="*/ 580050 w 6858001"/>
                    <a:gd name="connsiteY9" fmla="*/ 48871 h 874716"/>
                    <a:gd name="connsiteX10" fmla="*/ 703308 w 6858001"/>
                    <a:gd name="connsiteY10" fmla="*/ 30964 h 874716"/>
                    <a:gd name="connsiteX11" fmla="*/ 758174 w 6858001"/>
                    <a:gd name="connsiteY11" fmla="*/ 11724 h 874716"/>
                    <a:gd name="connsiteX12" fmla="*/ 773035 w 6858001"/>
                    <a:gd name="connsiteY12" fmla="*/ 8866 h 874716"/>
                    <a:gd name="connsiteX13" fmla="*/ 854379 w 6858001"/>
                    <a:gd name="connsiteY13" fmla="*/ 16866 h 874716"/>
                    <a:gd name="connsiteX14" fmla="*/ 915343 w 6858001"/>
                    <a:gd name="connsiteY14" fmla="*/ 47919 h 874716"/>
                    <a:gd name="connsiteX15" fmla="*/ 927155 w 6858001"/>
                    <a:gd name="connsiteY15" fmla="*/ 58397 h 874716"/>
                    <a:gd name="connsiteX16" fmla="*/ 1097087 w 6858001"/>
                    <a:gd name="connsiteY16" fmla="*/ 54777 h 874716"/>
                    <a:gd name="connsiteX17" fmla="*/ 1123185 w 6858001"/>
                    <a:gd name="connsiteY17" fmla="*/ 50395 h 874716"/>
                    <a:gd name="connsiteX18" fmla="*/ 1249302 w 6858001"/>
                    <a:gd name="connsiteY18" fmla="*/ 68684 h 874716"/>
                    <a:gd name="connsiteX19" fmla="*/ 1286069 w 6858001"/>
                    <a:gd name="connsiteY19" fmla="*/ 72304 h 874716"/>
                    <a:gd name="connsiteX20" fmla="*/ 1417899 w 6858001"/>
                    <a:gd name="connsiteY20" fmla="*/ 88688 h 874716"/>
                    <a:gd name="connsiteX21" fmla="*/ 1436568 w 6858001"/>
                    <a:gd name="connsiteY21" fmla="*/ 73448 h 874716"/>
                    <a:gd name="connsiteX22" fmla="*/ 1490292 w 6858001"/>
                    <a:gd name="connsiteY22" fmla="*/ 35154 h 874716"/>
                    <a:gd name="connsiteX23" fmla="*/ 1596213 w 6858001"/>
                    <a:gd name="connsiteY23" fmla="*/ 1245 h 874716"/>
                    <a:gd name="connsiteX24" fmla="*/ 1624980 w 6858001"/>
                    <a:gd name="connsiteY24" fmla="*/ 3150 h 874716"/>
                    <a:gd name="connsiteX25" fmla="*/ 1697753 w 6858001"/>
                    <a:gd name="connsiteY25" fmla="*/ 59731 h 874716"/>
                    <a:gd name="connsiteX26" fmla="*/ 1733188 w 6858001"/>
                    <a:gd name="connsiteY26" fmla="*/ 82400 h 874716"/>
                    <a:gd name="connsiteX27" fmla="*/ 1833775 w 6858001"/>
                    <a:gd name="connsiteY27" fmla="*/ 124121 h 874716"/>
                    <a:gd name="connsiteX28" fmla="*/ 1842158 w 6858001"/>
                    <a:gd name="connsiteY28" fmla="*/ 131742 h 874716"/>
                    <a:gd name="connsiteX29" fmla="*/ 1916454 w 6858001"/>
                    <a:gd name="connsiteY29" fmla="*/ 222233 h 874716"/>
                    <a:gd name="connsiteX30" fmla="*/ 1933219 w 6858001"/>
                    <a:gd name="connsiteY30" fmla="*/ 237663 h 874716"/>
                    <a:gd name="connsiteX31" fmla="*/ 1953413 w 6858001"/>
                    <a:gd name="connsiteY31" fmla="*/ 261668 h 874716"/>
                    <a:gd name="connsiteX32" fmla="*/ 2016469 w 6858001"/>
                    <a:gd name="connsiteY32" fmla="*/ 308151 h 874716"/>
                    <a:gd name="connsiteX33" fmla="*/ 2094578 w 6858001"/>
                    <a:gd name="connsiteY33" fmla="*/ 323010 h 874716"/>
                    <a:gd name="connsiteX34" fmla="*/ 2188879 w 6858001"/>
                    <a:gd name="connsiteY34" fmla="*/ 345681 h 874716"/>
                    <a:gd name="connsiteX35" fmla="*/ 2228314 w 6858001"/>
                    <a:gd name="connsiteY35" fmla="*/ 360921 h 874716"/>
                    <a:gd name="connsiteX36" fmla="*/ 2334044 w 6858001"/>
                    <a:gd name="connsiteY36" fmla="*/ 389878 h 874716"/>
                    <a:gd name="connsiteX37" fmla="*/ 2409485 w 6858001"/>
                    <a:gd name="connsiteY37" fmla="*/ 414263 h 874716"/>
                    <a:gd name="connsiteX38" fmla="*/ 2518264 w 6858001"/>
                    <a:gd name="connsiteY38" fmla="*/ 428552 h 874716"/>
                    <a:gd name="connsiteX39" fmla="*/ 2571034 w 6858001"/>
                    <a:gd name="connsiteY39" fmla="*/ 429122 h 874716"/>
                    <a:gd name="connsiteX40" fmla="*/ 2668001 w 6858001"/>
                    <a:gd name="connsiteY40" fmla="*/ 502276 h 874716"/>
                    <a:gd name="connsiteX41" fmla="*/ 2745348 w 6858001"/>
                    <a:gd name="connsiteY41" fmla="*/ 550666 h 874716"/>
                    <a:gd name="connsiteX42" fmla="*/ 2826694 w 6858001"/>
                    <a:gd name="connsiteY42" fmla="*/ 527233 h 874716"/>
                    <a:gd name="connsiteX43" fmla="*/ 2848793 w 6858001"/>
                    <a:gd name="connsiteY43" fmla="*/ 505134 h 874716"/>
                    <a:gd name="connsiteX44" fmla="*/ 2982148 w 6858001"/>
                    <a:gd name="connsiteY44" fmla="*/ 484179 h 874716"/>
                    <a:gd name="connsiteX45" fmla="*/ 3172654 w 6858001"/>
                    <a:gd name="connsiteY45" fmla="*/ 483417 h 874716"/>
                    <a:gd name="connsiteX46" fmla="*/ 3489467 w 6858001"/>
                    <a:gd name="connsiteY46" fmla="*/ 435790 h 874716"/>
                    <a:gd name="connsiteX47" fmla="*/ 3544713 w 6858001"/>
                    <a:gd name="connsiteY47" fmla="*/ 413691 h 874716"/>
                    <a:gd name="connsiteX48" fmla="*/ 3606817 w 6858001"/>
                    <a:gd name="connsiteY48" fmla="*/ 408167 h 874716"/>
                    <a:gd name="connsiteX49" fmla="*/ 3630632 w 6858001"/>
                    <a:gd name="connsiteY49" fmla="*/ 421693 h 874716"/>
                    <a:gd name="connsiteX50" fmla="*/ 3734837 w 6858001"/>
                    <a:gd name="connsiteY50" fmla="*/ 441886 h 874716"/>
                    <a:gd name="connsiteX51" fmla="*/ 3754652 w 6858001"/>
                    <a:gd name="connsiteY51" fmla="*/ 442268 h 874716"/>
                    <a:gd name="connsiteX52" fmla="*/ 3822472 w 6858001"/>
                    <a:gd name="connsiteY52" fmla="*/ 433694 h 874716"/>
                    <a:gd name="connsiteX53" fmla="*/ 3885338 w 6858001"/>
                    <a:gd name="connsiteY53" fmla="*/ 428742 h 874716"/>
                    <a:gd name="connsiteX54" fmla="*/ 4043839 w 6858001"/>
                    <a:gd name="connsiteY54" fmla="*/ 444934 h 874716"/>
                    <a:gd name="connsiteX55" fmla="*/ 4165383 w 6858001"/>
                    <a:gd name="connsiteY55" fmla="*/ 441124 h 874716"/>
                    <a:gd name="connsiteX56" fmla="*/ 4221391 w 6858001"/>
                    <a:gd name="connsiteY56" fmla="*/ 444934 h 874716"/>
                    <a:gd name="connsiteX57" fmla="*/ 4253014 w 6858001"/>
                    <a:gd name="connsiteY57" fmla="*/ 450650 h 874716"/>
                    <a:gd name="connsiteX58" fmla="*/ 4324645 w 6858001"/>
                    <a:gd name="connsiteY58" fmla="*/ 490466 h 874716"/>
                    <a:gd name="connsiteX59" fmla="*/ 4363890 w 6858001"/>
                    <a:gd name="connsiteY59" fmla="*/ 499420 h 874716"/>
                    <a:gd name="connsiteX60" fmla="*/ 4482004 w 6858001"/>
                    <a:gd name="connsiteY60" fmla="*/ 498658 h 874716"/>
                    <a:gd name="connsiteX61" fmla="*/ 4659174 w 6858001"/>
                    <a:gd name="connsiteY61" fmla="*/ 438648 h 874716"/>
                    <a:gd name="connsiteX62" fmla="*/ 4677655 w 6858001"/>
                    <a:gd name="connsiteY62" fmla="*/ 430646 h 874716"/>
                    <a:gd name="connsiteX63" fmla="*/ 4767764 w 6858001"/>
                    <a:gd name="connsiteY63" fmla="*/ 420739 h 874716"/>
                    <a:gd name="connsiteX64" fmla="*/ 4828916 w 6858001"/>
                    <a:gd name="connsiteY64" fmla="*/ 434266 h 874716"/>
                    <a:gd name="connsiteX65" fmla="*/ 4912168 w 6858001"/>
                    <a:gd name="connsiteY65" fmla="*/ 462271 h 874716"/>
                    <a:gd name="connsiteX66" fmla="*/ 4987037 w 6858001"/>
                    <a:gd name="connsiteY66" fmla="*/ 485703 h 874716"/>
                    <a:gd name="connsiteX67" fmla="*/ 5041521 w 6858001"/>
                    <a:gd name="connsiteY67" fmla="*/ 512182 h 874716"/>
                    <a:gd name="connsiteX68" fmla="*/ 5166113 w 6858001"/>
                    <a:gd name="connsiteY68" fmla="*/ 531615 h 874716"/>
                    <a:gd name="connsiteX69" fmla="*/ 5179067 w 6858001"/>
                    <a:gd name="connsiteY69" fmla="*/ 534853 h 874716"/>
                    <a:gd name="connsiteX70" fmla="*/ 5272796 w 6858001"/>
                    <a:gd name="connsiteY70" fmla="*/ 511230 h 874716"/>
                    <a:gd name="connsiteX71" fmla="*/ 5385384 w 6858001"/>
                    <a:gd name="connsiteY71" fmla="*/ 487227 h 874716"/>
                    <a:gd name="connsiteX72" fmla="*/ 5425582 w 6858001"/>
                    <a:gd name="connsiteY72" fmla="*/ 495418 h 874716"/>
                    <a:gd name="connsiteX73" fmla="*/ 5480637 w 6858001"/>
                    <a:gd name="connsiteY73" fmla="*/ 507040 h 874716"/>
                    <a:gd name="connsiteX74" fmla="*/ 5531693 w 6858001"/>
                    <a:gd name="connsiteY74" fmla="*/ 500944 h 874716"/>
                    <a:gd name="connsiteX75" fmla="*/ 5562746 w 6858001"/>
                    <a:gd name="connsiteY75" fmla="*/ 500372 h 874716"/>
                    <a:gd name="connsiteX76" fmla="*/ 5704483 w 6858001"/>
                    <a:gd name="connsiteY76" fmla="*/ 571620 h 874716"/>
                    <a:gd name="connsiteX77" fmla="*/ 5740488 w 6858001"/>
                    <a:gd name="connsiteY77" fmla="*/ 577526 h 874716"/>
                    <a:gd name="connsiteX78" fmla="*/ 5760873 w 6858001"/>
                    <a:gd name="connsiteY78" fmla="*/ 586291 h 874716"/>
                    <a:gd name="connsiteX79" fmla="*/ 5883751 w 6858001"/>
                    <a:gd name="connsiteY79" fmla="*/ 674686 h 874716"/>
                    <a:gd name="connsiteX80" fmla="*/ 5935949 w 6858001"/>
                    <a:gd name="connsiteY80" fmla="*/ 692592 h 874716"/>
                    <a:gd name="connsiteX81" fmla="*/ 5993291 w 6858001"/>
                    <a:gd name="connsiteY81" fmla="*/ 688972 h 874716"/>
                    <a:gd name="connsiteX82" fmla="*/ 6026440 w 6858001"/>
                    <a:gd name="connsiteY82" fmla="*/ 682496 h 874716"/>
                    <a:gd name="connsiteX83" fmla="*/ 6108738 w 6858001"/>
                    <a:gd name="connsiteY83" fmla="*/ 626296 h 874716"/>
                    <a:gd name="connsiteX84" fmla="*/ 6155602 w 6858001"/>
                    <a:gd name="connsiteY84" fmla="*/ 628202 h 874716"/>
                    <a:gd name="connsiteX85" fmla="*/ 6228756 w 6858001"/>
                    <a:gd name="connsiteY85" fmla="*/ 666873 h 874716"/>
                    <a:gd name="connsiteX86" fmla="*/ 6361539 w 6858001"/>
                    <a:gd name="connsiteY86" fmla="*/ 684210 h 874716"/>
                    <a:gd name="connsiteX87" fmla="*/ 6428979 w 6858001"/>
                    <a:gd name="connsiteY87" fmla="*/ 630106 h 874716"/>
                    <a:gd name="connsiteX88" fmla="*/ 6463840 w 6858001"/>
                    <a:gd name="connsiteY88" fmla="*/ 578098 h 874716"/>
                    <a:gd name="connsiteX89" fmla="*/ 6564620 w 6858001"/>
                    <a:gd name="connsiteY89" fmla="*/ 517708 h 874716"/>
                    <a:gd name="connsiteX90" fmla="*/ 6588625 w 6858001"/>
                    <a:gd name="connsiteY90" fmla="*/ 540187 h 874716"/>
                    <a:gd name="connsiteX91" fmla="*/ 6662541 w 6858001"/>
                    <a:gd name="connsiteY91" fmla="*/ 549714 h 874716"/>
                    <a:gd name="connsiteX92" fmla="*/ 6742552 w 6858001"/>
                    <a:gd name="connsiteY92" fmla="*/ 548952 h 874716"/>
                    <a:gd name="connsiteX93" fmla="*/ 6812063 w 6858001"/>
                    <a:gd name="connsiteY93" fmla="*/ 568430 h 874716"/>
                    <a:gd name="connsiteX94" fmla="*/ 6858001 w 6858001"/>
                    <a:gd name="connsiteY94" fmla="*/ 562267 h 874716"/>
                    <a:gd name="connsiteX95" fmla="*/ 6858001 w 6858001"/>
                    <a:gd name="connsiteY95" fmla="*/ 734520 h 874716"/>
                    <a:gd name="connsiteX96" fmla="*/ 6815516 w 6858001"/>
                    <a:gd name="connsiteY96" fmla="*/ 744220 h 874716"/>
                    <a:gd name="connsiteX97" fmla="*/ 6748458 w 6858001"/>
                    <a:gd name="connsiteY97" fmla="*/ 763271 h 874716"/>
                    <a:gd name="connsiteX98" fmla="*/ 6584812 w 6858001"/>
                    <a:gd name="connsiteY98" fmla="*/ 784797 h 874716"/>
                    <a:gd name="connsiteX99" fmla="*/ 6415833 w 6858001"/>
                    <a:gd name="connsiteY99" fmla="*/ 805562 h 874716"/>
                    <a:gd name="connsiteX100" fmla="*/ 6323058 w 6858001"/>
                    <a:gd name="connsiteY100" fmla="*/ 812420 h 874716"/>
                    <a:gd name="connsiteX101" fmla="*/ 6242093 w 6858001"/>
                    <a:gd name="connsiteY101" fmla="*/ 823281 h 874716"/>
                    <a:gd name="connsiteX102" fmla="*/ 6171605 w 6858001"/>
                    <a:gd name="connsiteY102" fmla="*/ 830139 h 874716"/>
                    <a:gd name="connsiteX103" fmla="*/ 6059397 w 6858001"/>
                    <a:gd name="connsiteY103" fmla="*/ 844045 h 874716"/>
                    <a:gd name="connsiteX104" fmla="*/ 6012723 w 6858001"/>
                    <a:gd name="connsiteY104" fmla="*/ 847665 h 874716"/>
                    <a:gd name="connsiteX105" fmla="*/ 5902610 w 6858001"/>
                    <a:gd name="connsiteY105" fmla="*/ 847473 h 874716"/>
                    <a:gd name="connsiteX106" fmla="*/ 5864318 w 6858001"/>
                    <a:gd name="connsiteY106" fmla="*/ 845569 h 874716"/>
                    <a:gd name="connsiteX107" fmla="*/ 5790592 w 6858001"/>
                    <a:gd name="connsiteY107" fmla="*/ 821947 h 874716"/>
                    <a:gd name="connsiteX108" fmla="*/ 5781830 w 6858001"/>
                    <a:gd name="connsiteY108" fmla="*/ 820233 h 874716"/>
                    <a:gd name="connsiteX109" fmla="*/ 5733440 w 6858001"/>
                    <a:gd name="connsiteY109" fmla="*/ 810896 h 874716"/>
                    <a:gd name="connsiteX110" fmla="*/ 5706959 w 6858001"/>
                    <a:gd name="connsiteY110" fmla="*/ 807848 h 874716"/>
                    <a:gd name="connsiteX111" fmla="*/ 5606372 w 6858001"/>
                    <a:gd name="connsiteY111" fmla="*/ 788417 h 874716"/>
                    <a:gd name="connsiteX112" fmla="*/ 5548460 w 6858001"/>
                    <a:gd name="connsiteY112" fmla="*/ 779273 h 874716"/>
                    <a:gd name="connsiteX113" fmla="*/ 5501594 w 6858001"/>
                    <a:gd name="connsiteY113" fmla="*/ 780607 h 874716"/>
                    <a:gd name="connsiteX114" fmla="*/ 5419295 w 6858001"/>
                    <a:gd name="connsiteY114" fmla="*/ 782321 h 874716"/>
                    <a:gd name="connsiteX115" fmla="*/ 5393005 w 6858001"/>
                    <a:gd name="connsiteY115" fmla="*/ 786703 h 874716"/>
                    <a:gd name="connsiteX116" fmla="*/ 5274129 w 6858001"/>
                    <a:gd name="connsiteY116" fmla="*/ 774129 h 874716"/>
                    <a:gd name="connsiteX117" fmla="*/ 5206308 w 6858001"/>
                    <a:gd name="connsiteY117" fmla="*/ 773177 h 874716"/>
                    <a:gd name="connsiteX118" fmla="*/ 5129916 w 6858001"/>
                    <a:gd name="connsiteY118" fmla="*/ 757554 h 874716"/>
                    <a:gd name="connsiteX119" fmla="*/ 5107627 w 6858001"/>
                    <a:gd name="connsiteY119" fmla="*/ 758316 h 874716"/>
                    <a:gd name="connsiteX120" fmla="*/ 5082670 w 6858001"/>
                    <a:gd name="connsiteY120" fmla="*/ 759651 h 874716"/>
                    <a:gd name="connsiteX121" fmla="*/ 5006086 w 6858001"/>
                    <a:gd name="connsiteY121" fmla="*/ 760795 h 874716"/>
                    <a:gd name="connsiteX122" fmla="*/ 4959602 w 6858001"/>
                    <a:gd name="connsiteY122" fmla="*/ 766509 h 874716"/>
                    <a:gd name="connsiteX123" fmla="*/ 4871019 w 6858001"/>
                    <a:gd name="connsiteY123" fmla="*/ 763081 h 874716"/>
                    <a:gd name="connsiteX124" fmla="*/ 4838250 w 6858001"/>
                    <a:gd name="connsiteY124" fmla="*/ 768033 h 874716"/>
                    <a:gd name="connsiteX125" fmla="*/ 4755381 w 6858001"/>
                    <a:gd name="connsiteY125" fmla="*/ 768605 h 874716"/>
                    <a:gd name="connsiteX126" fmla="*/ 4681083 w 6858001"/>
                    <a:gd name="connsiteY126" fmla="*/ 765747 h 874716"/>
                    <a:gd name="connsiteX127" fmla="*/ 4609452 w 6858001"/>
                    <a:gd name="connsiteY127" fmla="*/ 767271 h 874716"/>
                    <a:gd name="connsiteX128" fmla="*/ 4558207 w 6858001"/>
                    <a:gd name="connsiteY128" fmla="*/ 773557 h 874716"/>
                    <a:gd name="connsiteX129" fmla="*/ 4502579 w 6858001"/>
                    <a:gd name="connsiteY129" fmla="*/ 777367 h 874716"/>
                    <a:gd name="connsiteX130" fmla="*/ 4349222 w 6858001"/>
                    <a:gd name="connsiteY130" fmla="*/ 800038 h 874716"/>
                    <a:gd name="connsiteX131" fmla="*/ 4320837 w 6858001"/>
                    <a:gd name="connsiteY131" fmla="*/ 794514 h 874716"/>
                    <a:gd name="connsiteX132" fmla="*/ 4159667 w 6858001"/>
                    <a:gd name="connsiteY132" fmla="*/ 789370 h 874716"/>
                    <a:gd name="connsiteX133" fmla="*/ 4124614 w 6858001"/>
                    <a:gd name="connsiteY133" fmla="*/ 789752 h 874716"/>
                    <a:gd name="connsiteX134" fmla="*/ 4030503 w 6858001"/>
                    <a:gd name="connsiteY134" fmla="*/ 767271 h 874716"/>
                    <a:gd name="connsiteX135" fmla="*/ 3885338 w 6858001"/>
                    <a:gd name="connsiteY135" fmla="*/ 802896 h 874716"/>
                    <a:gd name="connsiteX136" fmla="*/ 3749506 w 6858001"/>
                    <a:gd name="connsiteY136" fmla="*/ 847473 h 874716"/>
                    <a:gd name="connsiteX137" fmla="*/ 3732361 w 6858001"/>
                    <a:gd name="connsiteY137" fmla="*/ 853190 h 874716"/>
                    <a:gd name="connsiteX138" fmla="*/ 3683591 w 6858001"/>
                    <a:gd name="connsiteY138" fmla="*/ 862906 h 874716"/>
                    <a:gd name="connsiteX139" fmla="*/ 3623201 w 6858001"/>
                    <a:gd name="connsiteY139" fmla="*/ 866334 h 874716"/>
                    <a:gd name="connsiteX140" fmla="*/ 3546617 w 6858001"/>
                    <a:gd name="connsiteY140" fmla="*/ 874716 h 874716"/>
                    <a:gd name="connsiteX141" fmla="*/ 3485275 w 6858001"/>
                    <a:gd name="connsiteY141" fmla="*/ 864238 h 874716"/>
                    <a:gd name="connsiteX142" fmla="*/ 3399546 w 6858001"/>
                    <a:gd name="connsiteY142" fmla="*/ 848618 h 874716"/>
                    <a:gd name="connsiteX143" fmla="*/ 3318771 w 6858001"/>
                    <a:gd name="connsiteY143" fmla="*/ 833757 h 874716"/>
                    <a:gd name="connsiteX144" fmla="*/ 3293244 w 6858001"/>
                    <a:gd name="connsiteY144" fmla="*/ 851284 h 874716"/>
                    <a:gd name="connsiteX145" fmla="*/ 3253809 w 6858001"/>
                    <a:gd name="connsiteY145" fmla="*/ 866524 h 874716"/>
                    <a:gd name="connsiteX146" fmla="*/ 3209993 w 6858001"/>
                    <a:gd name="connsiteY146" fmla="*/ 848235 h 874716"/>
                    <a:gd name="connsiteX147" fmla="*/ 3107500 w 6858001"/>
                    <a:gd name="connsiteY147" fmla="*/ 810326 h 874716"/>
                    <a:gd name="connsiteX148" fmla="*/ 3042728 w 6858001"/>
                    <a:gd name="connsiteY148" fmla="*/ 808610 h 874716"/>
                    <a:gd name="connsiteX149" fmla="*/ 2901943 w 6858001"/>
                    <a:gd name="connsiteY149" fmla="*/ 792418 h 874716"/>
                    <a:gd name="connsiteX150" fmla="*/ 2809930 w 6858001"/>
                    <a:gd name="connsiteY150" fmla="*/ 769367 h 874716"/>
                    <a:gd name="connsiteX151" fmla="*/ 2743826 w 6858001"/>
                    <a:gd name="connsiteY151" fmla="*/ 743268 h 874716"/>
                    <a:gd name="connsiteX152" fmla="*/ 2649143 w 6858001"/>
                    <a:gd name="connsiteY152" fmla="*/ 709167 h 874716"/>
                    <a:gd name="connsiteX153" fmla="*/ 2554079 w 6858001"/>
                    <a:gd name="connsiteY153" fmla="*/ 691450 h 874716"/>
                    <a:gd name="connsiteX154" fmla="*/ 2485307 w 6858001"/>
                    <a:gd name="connsiteY154" fmla="*/ 669160 h 874716"/>
                    <a:gd name="connsiteX155" fmla="*/ 2401292 w 6858001"/>
                    <a:gd name="connsiteY155" fmla="*/ 653919 h 874716"/>
                    <a:gd name="connsiteX156" fmla="*/ 2330806 w 6858001"/>
                    <a:gd name="connsiteY156" fmla="*/ 653349 h 874716"/>
                    <a:gd name="connsiteX157" fmla="*/ 2220312 w 6858001"/>
                    <a:gd name="connsiteY157" fmla="*/ 656015 h 874716"/>
                    <a:gd name="connsiteX158" fmla="*/ 2085054 w 6858001"/>
                    <a:gd name="connsiteY158" fmla="*/ 609914 h 874716"/>
                    <a:gd name="connsiteX159" fmla="*/ 2030378 w 6858001"/>
                    <a:gd name="connsiteY159" fmla="*/ 599625 h 874716"/>
                    <a:gd name="connsiteX160" fmla="*/ 1978940 w 6858001"/>
                    <a:gd name="connsiteY160" fmla="*/ 594863 h 874716"/>
                    <a:gd name="connsiteX161" fmla="*/ 1869780 w 6858001"/>
                    <a:gd name="connsiteY161" fmla="*/ 564192 h 874716"/>
                    <a:gd name="connsiteX162" fmla="*/ 1825393 w 6858001"/>
                    <a:gd name="connsiteY162" fmla="*/ 554094 h 874716"/>
                    <a:gd name="connsiteX163" fmla="*/ 1763287 w 6858001"/>
                    <a:gd name="connsiteY163" fmla="*/ 554286 h 874716"/>
                    <a:gd name="connsiteX164" fmla="*/ 1650317 w 6858001"/>
                    <a:gd name="connsiteY164" fmla="*/ 540187 h 874716"/>
                    <a:gd name="connsiteX165" fmla="*/ 1537537 w 6858001"/>
                    <a:gd name="connsiteY165" fmla="*/ 499038 h 874716"/>
                    <a:gd name="connsiteX166" fmla="*/ 1489720 w 6858001"/>
                    <a:gd name="connsiteY166" fmla="*/ 503038 h 874716"/>
                    <a:gd name="connsiteX167" fmla="*/ 1472575 w 6858001"/>
                    <a:gd name="connsiteY167" fmla="*/ 502086 h 874716"/>
                    <a:gd name="connsiteX168" fmla="*/ 1318456 w 6858001"/>
                    <a:gd name="connsiteY168" fmla="*/ 479415 h 874716"/>
                    <a:gd name="connsiteX169" fmla="*/ 1303024 w 6858001"/>
                    <a:gd name="connsiteY169" fmla="*/ 476939 h 874716"/>
                    <a:gd name="connsiteX170" fmla="*/ 1230633 w 6858001"/>
                    <a:gd name="connsiteY170" fmla="*/ 456746 h 874716"/>
                    <a:gd name="connsiteX171" fmla="*/ 1048125 w 6858001"/>
                    <a:gd name="connsiteY171" fmla="*/ 444172 h 874716"/>
                    <a:gd name="connsiteX172" fmla="*/ 1036887 w 6858001"/>
                    <a:gd name="connsiteY172" fmla="*/ 442648 h 874716"/>
                    <a:gd name="connsiteX173" fmla="*/ 975733 w 6858001"/>
                    <a:gd name="connsiteY173" fmla="*/ 452744 h 874716"/>
                    <a:gd name="connsiteX174" fmla="*/ 945444 w 6858001"/>
                    <a:gd name="connsiteY174" fmla="*/ 467033 h 874716"/>
                    <a:gd name="connsiteX175" fmla="*/ 898198 w 6858001"/>
                    <a:gd name="connsiteY175" fmla="*/ 481893 h 874716"/>
                    <a:gd name="connsiteX176" fmla="*/ 850189 w 6858001"/>
                    <a:gd name="connsiteY176" fmla="*/ 487417 h 874716"/>
                    <a:gd name="connsiteX177" fmla="*/ 769605 w 6858001"/>
                    <a:gd name="connsiteY177" fmla="*/ 464937 h 874716"/>
                    <a:gd name="connsiteX178" fmla="*/ 740268 w 6858001"/>
                    <a:gd name="connsiteY178" fmla="*/ 462651 h 874716"/>
                    <a:gd name="connsiteX179" fmla="*/ 674923 w 6858001"/>
                    <a:gd name="connsiteY179" fmla="*/ 451792 h 874716"/>
                    <a:gd name="connsiteX180" fmla="*/ 617772 w 6858001"/>
                    <a:gd name="connsiteY180" fmla="*/ 452554 h 874716"/>
                    <a:gd name="connsiteX181" fmla="*/ 571860 w 6858001"/>
                    <a:gd name="connsiteY181" fmla="*/ 469891 h 874716"/>
                    <a:gd name="connsiteX182" fmla="*/ 505182 w 6858001"/>
                    <a:gd name="connsiteY182" fmla="*/ 473319 h 874716"/>
                    <a:gd name="connsiteX183" fmla="*/ 462126 w 6858001"/>
                    <a:gd name="connsiteY183" fmla="*/ 460747 h 874716"/>
                    <a:gd name="connsiteX184" fmla="*/ 453364 w 6858001"/>
                    <a:gd name="connsiteY184" fmla="*/ 459033 h 874716"/>
                    <a:gd name="connsiteX185" fmla="*/ 340774 w 6858001"/>
                    <a:gd name="connsiteY185" fmla="*/ 458268 h 874716"/>
                    <a:gd name="connsiteX186" fmla="*/ 200182 w 6858001"/>
                    <a:gd name="connsiteY186" fmla="*/ 496180 h 874716"/>
                    <a:gd name="connsiteX187" fmla="*/ 176939 w 6858001"/>
                    <a:gd name="connsiteY187" fmla="*/ 504182 h 874716"/>
                    <a:gd name="connsiteX188" fmla="*/ 63587 w 6858001"/>
                    <a:gd name="connsiteY188" fmla="*/ 518088 h 874716"/>
                    <a:gd name="connsiteX189" fmla="*/ 2817 w 6858001"/>
                    <a:gd name="connsiteY189" fmla="*/ 532187 h 874716"/>
                    <a:gd name="connsiteX190" fmla="*/ 0 w 6858001"/>
                    <a:gd name="connsiteY190" fmla="*/ 533314 h 874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Lst>
                  <a:rect l="l" t="t" r="r" b="b"/>
                  <a:pathLst>
                    <a:path w="6858001" h="874716">
                      <a:moveTo>
                        <a:pt x="0" y="533314"/>
                      </a:moveTo>
                      <a:lnTo>
                        <a:pt x="0" y="69206"/>
                      </a:lnTo>
                      <a:lnTo>
                        <a:pt x="21486" y="71924"/>
                      </a:lnTo>
                      <a:cubicBezTo>
                        <a:pt x="92546" y="60493"/>
                        <a:pt x="159604" y="87354"/>
                        <a:pt x="228948" y="88116"/>
                      </a:cubicBezTo>
                      <a:cubicBezTo>
                        <a:pt x="260382" y="88496"/>
                        <a:pt x="291435" y="94592"/>
                        <a:pt x="313533" y="62779"/>
                      </a:cubicBezTo>
                      <a:cubicBezTo>
                        <a:pt x="316389" y="58587"/>
                        <a:pt x="330298" y="60873"/>
                        <a:pt x="338870" y="62207"/>
                      </a:cubicBezTo>
                      <a:cubicBezTo>
                        <a:pt x="357921" y="65066"/>
                        <a:pt x="376781" y="72304"/>
                        <a:pt x="395640" y="72114"/>
                      </a:cubicBezTo>
                      <a:cubicBezTo>
                        <a:pt x="434695" y="71924"/>
                        <a:pt x="473939" y="68876"/>
                        <a:pt x="512802" y="65446"/>
                      </a:cubicBezTo>
                      <a:cubicBezTo>
                        <a:pt x="527470" y="64112"/>
                        <a:pt x="541569" y="58969"/>
                        <a:pt x="556047" y="55349"/>
                      </a:cubicBezTo>
                      <a:cubicBezTo>
                        <a:pt x="564048" y="53253"/>
                        <a:pt x="572622" y="47729"/>
                        <a:pt x="580050" y="48871"/>
                      </a:cubicBezTo>
                      <a:cubicBezTo>
                        <a:pt x="623106" y="55539"/>
                        <a:pt x="662541" y="39157"/>
                        <a:pt x="703308" y="30964"/>
                      </a:cubicBezTo>
                      <a:cubicBezTo>
                        <a:pt x="722169" y="27154"/>
                        <a:pt x="739886" y="18010"/>
                        <a:pt x="758174" y="11724"/>
                      </a:cubicBezTo>
                      <a:cubicBezTo>
                        <a:pt x="762936" y="10008"/>
                        <a:pt x="768271" y="8484"/>
                        <a:pt x="773035" y="8866"/>
                      </a:cubicBezTo>
                      <a:cubicBezTo>
                        <a:pt x="800276" y="11152"/>
                        <a:pt x="827329" y="14390"/>
                        <a:pt x="854379" y="16866"/>
                      </a:cubicBezTo>
                      <a:cubicBezTo>
                        <a:pt x="878956" y="19152"/>
                        <a:pt x="903722" y="19914"/>
                        <a:pt x="915343" y="47919"/>
                      </a:cubicBezTo>
                      <a:cubicBezTo>
                        <a:pt x="917059" y="52301"/>
                        <a:pt x="922773" y="55539"/>
                        <a:pt x="927155" y="58397"/>
                      </a:cubicBezTo>
                      <a:cubicBezTo>
                        <a:pt x="994785" y="102405"/>
                        <a:pt x="1030980" y="101261"/>
                        <a:pt x="1097087" y="54777"/>
                      </a:cubicBezTo>
                      <a:cubicBezTo>
                        <a:pt x="1103945" y="50015"/>
                        <a:pt x="1118613" y="46585"/>
                        <a:pt x="1123185" y="50395"/>
                      </a:cubicBezTo>
                      <a:cubicBezTo>
                        <a:pt x="1162049" y="82020"/>
                        <a:pt x="1204532" y="78590"/>
                        <a:pt x="1249302" y="68684"/>
                      </a:cubicBezTo>
                      <a:cubicBezTo>
                        <a:pt x="1260922" y="66018"/>
                        <a:pt x="1277307" y="66018"/>
                        <a:pt x="1286069" y="72304"/>
                      </a:cubicBezTo>
                      <a:cubicBezTo>
                        <a:pt x="1327790" y="101451"/>
                        <a:pt x="1372560" y="97261"/>
                        <a:pt x="1417899" y="88688"/>
                      </a:cubicBezTo>
                      <a:cubicBezTo>
                        <a:pt x="1424948" y="87354"/>
                        <a:pt x="1433522" y="80114"/>
                        <a:pt x="1436568" y="73448"/>
                      </a:cubicBezTo>
                      <a:cubicBezTo>
                        <a:pt x="1447428" y="49825"/>
                        <a:pt x="1467813" y="41823"/>
                        <a:pt x="1490292" y="35154"/>
                      </a:cubicBezTo>
                      <a:cubicBezTo>
                        <a:pt x="1525727" y="24296"/>
                        <a:pt x="1560588" y="11532"/>
                        <a:pt x="1596213" y="1245"/>
                      </a:cubicBezTo>
                      <a:cubicBezTo>
                        <a:pt x="1604978" y="-1231"/>
                        <a:pt x="1615836" y="293"/>
                        <a:pt x="1624980" y="3150"/>
                      </a:cubicBezTo>
                      <a:cubicBezTo>
                        <a:pt x="1656223" y="12866"/>
                        <a:pt x="1676036" y="37251"/>
                        <a:pt x="1697753" y="59731"/>
                      </a:cubicBezTo>
                      <a:cubicBezTo>
                        <a:pt x="1707279" y="69638"/>
                        <a:pt x="1720423" y="76686"/>
                        <a:pt x="1733188" y="82400"/>
                      </a:cubicBezTo>
                      <a:cubicBezTo>
                        <a:pt x="1766335" y="97071"/>
                        <a:pt x="1800246" y="110215"/>
                        <a:pt x="1833775" y="124121"/>
                      </a:cubicBezTo>
                      <a:cubicBezTo>
                        <a:pt x="1837013" y="125455"/>
                        <a:pt x="1839679" y="128884"/>
                        <a:pt x="1842158" y="131742"/>
                      </a:cubicBezTo>
                      <a:cubicBezTo>
                        <a:pt x="1866922" y="161843"/>
                        <a:pt x="1891497" y="192132"/>
                        <a:pt x="1916454" y="222233"/>
                      </a:cubicBezTo>
                      <a:cubicBezTo>
                        <a:pt x="1921216" y="227947"/>
                        <a:pt x="1928076" y="232139"/>
                        <a:pt x="1933219" y="237663"/>
                      </a:cubicBezTo>
                      <a:cubicBezTo>
                        <a:pt x="1940459" y="245283"/>
                        <a:pt x="1949603" y="252524"/>
                        <a:pt x="1953413" y="261668"/>
                      </a:cubicBezTo>
                      <a:cubicBezTo>
                        <a:pt x="1965224" y="290433"/>
                        <a:pt x="1987894" y="302817"/>
                        <a:pt x="2016469" y="308151"/>
                      </a:cubicBezTo>
                      <a:cubicBezTo>
                        <a:pt x="2042570" y="313104"/>
                        <a:pt x="2068669" y="317296"/>
                        <a:pt x="2094578" y="323010"/>
                      </a:cubicBezTo>
                      <a:cubicBezTo>
                        <a:pt x="2126201" y="329868"/>
                        <a:pt x="2157636" y="337298"/>
                        <a:pt x="2188879" y="345681"/>
                      </a:cubicBezTo>
                      <a:cubicBezTo>
                        <a:pt x="2202404" y="349301"/>
                        <a:pt x="2216692" y="353491"/>
                        <a:pt x="2228314" y="360921"/>
                      </a:cubicBezTo>
                      <a:cubicBezTo>
                        <a:pt x="2260890" y="381496"/>
                        <a:pt x="2295753" y="395402"/>
                        <a:pt x="2334044" y="389878"/>
                      </a:cubicBezTo>
                      <a:cubicBezTo>
                        <a:pt x="2364715" y="385496"/>
                        <a:pt x="2390434" y="396736"/>
                        <a:pt x="2409485" y="414263"/>
                      </a:cubicBezTo>
                      <a:cubicBezTo>
                        <a:pt x="2444158" y="446078"/>
                        <a:pt x="2481305" y="438838"/>
                        <a:pt x="2518264" y="428552"/>
                      </a:cubicBezTo>
                      <a:cubicBezTo>
                        <a:pt x="2537315" y="423217"/>
                        <a:pt x="2552935" y="423979"/>
                        <a:pt x="2571034" y="429122"/>
                      </a:cubicBezTo>
                      <a:cubicBezTo>
                        <a:pt x="2612945" y="441124"/>
                        <a:pt x="2640950" y="473701"/>
                        <a:pt x="2668001" y="502276"/>
                      </a:cubicBezTo>
                      <a:cubicBezTo>
                        <a:pt x="2691054" y="526661"/>
                        <a:pt x="2716963" y="540377"/>
                        <a:pt x="2745348" y="550666"/>
                      </a:cubicBezTo>
                      <a:cubicBezTo>
                        <a:pt x="2781163" y="563810"/>
                        <a:pt x="2809548" y="558858"/>
                        <a:pt x="2826694" y="527233"/>
                      </a:cubicBezTo>
                      <a:cubicBezTo>
                        <a:pt x="2831457" y="518278"/>
                        <a:pt x="2839839" y="507800"/>
                        <a:pt x="2848793" y="505134"/>
                      </a:cubicBezTo>
                      <a:cubicBezTo>
                        <a:pt x="2892037" y="491800"/>
                        <a:pt x="2935854" y="472367"/>
                        <a:pt x="2982148" y="484179"/>
                      </a:cubicBezTo>
                      <a:cubicBezTo>
                        <a:pt x="3046158" y="500372"/>
                        <a:pt x="3108644" y="499420"/>
                        <a:pt x="3172654" y="483417"/>
                      </a:cubicBezTo>
                      <a:cubicBezTo>
                        <a:pt x="3276480" y="457508"/>
                        <a:pt x="3380305" y="430076"/>
                        <a:pt x="3489467" y="435790"/>
                      </a:cubicBezTo>
                      <a:cubicBezTo>
                        <a:pt x="3507563" y="436742"/>
                        <a:pt x="3529090" y="425121"/>
                        <a:pt x="3544713" y="413691"/>
                      </a:cubicBezTo>
                      <a:cubicBezTo>
                        <a:pt x="3574622" y="391974"/>
                        <a:pt x="3573288" y="390258"/>
                        <a:pt x="3606817" y="408167"/>
                      </a:cubicBezTo>
                      <a:cubicBezTo>
                        <a:pt x="3614819" y="412549"/>
                        <a:pt x="3624725" y="415215"/>
                        <a:pt x="3630632" y="421693"/>
                      </a:cubicBezTo>
                      <a:cubicBezTo>
                        <a:pt x="3660731" y="454650"/>
                        <a:pt x="3697880" y="446648"/>
                        <a:pt x="3734837" y="441886"/>
                      </a:cubicBezTo>
                      <a:cubicBezTo>
                        <a:pt x="3741315" y="440934"/>
                        <a:pt x="3749125" y="439600"/>
                        <a:pt x="3754652" y="442268"/>
                      </a:cubicBezTo>
                      <a:cubicBezTo>
                        <a:pt x="3779607" y="454268"/>
                        <a:pt x="3800753" y="450078"/>
                        <a:pt x="3822472" y="433694"/>
                      </a:cubicBezTo>
                      <a:cubicBezTo>
                        <a:pt x="3841331" y="419597"/>
                        <a:pt x="3863049" y="411215"/>
                        <a:pt x="3885338" y="428742"/>
                      </a:cubicBezTo>
                      <a:cubicBezTo>
                        <a:pt x="3934870" y="467605"/>
                        <a:pt x="3987829" y="469509"/>
                        <a:pt x="4043839" y="444934"/>
                      </a:cubicBezTo>
                      <a:cubicBezTo>
                        <a:pt x="4083845" y="427407"/>
                        <a:pt x="4123280" y="423407"/>
                        <a:pt x="4165383" y="441124"/>
                      </a:cubicBezTo>
                      <a:cubicBezTo>
                        <a:pt x="4181576" y="447982"/>
                        <a:pt x="4202531" y="443410"/>
                        <a:pt x="4221391" y="444934"/>
                      </a:cubicBezTo>
                      <a:cubicBezTo>
                        <a:pt x="4232060" y="445696"/>
                        <a:pt x="4243872" y="445886"/>
                        <a:pt x="4253014" y="450650"/>
                      </a:cubicBezTo>
                      <a:cubicBezTo>
                        <a:pt x="4277401" y="462843"/>
                        <a:pt x="4300070" y="478463"/>
                        <a:pt x="4324645" y="490466"/>
                      </a:cubicBezTo>
                      <a:cubicBezTo>
                        <a:pt x="4336457" y="496180"/>
                        <a:pt x="4350554" y="499228"/>
                        <a:pt x="4363890" y="499420"/>
                      </a:cubicBezTo>
                      <a:cubicBezTo>
                        <a:pt x="4403325" y="500372"/>
                        <a:pt x="4442761" y="500372"/>
                        <a:pt x="4482004" y="498658"/>
                      </a:cubicBezTo>
                      <a:cubicBezTo>
                        <a:pt x="4546776" y="495990"/>
                        <a:pt x="4612500" y="495418"/>
                        <a:pt x="4659174" y="438648"/>
                      </a:cubicBezTo>
                      <a:cubicBezTo>
                        <a:pt x="4662986" y="434076"/>
                        <a:pt x="4671176" y="431408"/>
                        <a:pt x="4677655" y="430646"/>
                      </a:cubicBezTo>
                      <a:cubicBezTo>
                        <a:pt x="4707564" y="427027"/>
                        <a:pt x="4738235" y="426645"/>
                        <a:pt x="4767764" y="420739"/>
                      </a:cubicBezTo>
                      <a:cubicBezTo>
                        <a:pt x="4791386" y="415977"/>
                        <a:pt x="4811009" y="417501"/>
                        <a:pt x="4828916" y="434266"/>
                      </a:cubicBezTo>
                      <a:cubicBezTo>
                        <a:pt x="4852348" y="456364"/>
                        <a:pt x="4880925" y="469319"/>
                        <a:pt x="4912168" y="462271"/>
                      </a:cubicBezTo>
                      <a:cubicBezTo>
                        <a:pt x="4943409" y="455412"/>
                        <a:pt x="4963984" y="470271"/>
                        <a:pt x="4987037" y="485703"/>
                      </a:cubicBezTo>
                      <a:cubicBezTo>
                        <a:pt x="5003801" y="496942"/>
                        <a:pt x="5022852" y="511040"/>
                        <a:pt x="5041521" y="512182"/>
                      </a:cubicBezTo>
                      <a:cubicBezTo>
                        <a:pt x="5083814" y="514658"/>
                        <a:pt x="5120201" y="553904"/>
                        <a:pt x="5166113" y="531615"/>
                      </a:cubicBezTo>
                      <a:cubicBezTo>
                        <a:pt x="5169161" y="530091"/>
                        <a:pt x="5174685" y="533901"/>
                        <a:pt x="5179067" y="534853"/>
                      </a:cubicBezTo>
                      <a:cubicBezTo>
                        <a:pt x="5214121" y="542093"/>
                        <a:pt x="5247078" y="535043"/>
                        <a:pt x="5272796" y="511230"/>
                      </a:cubicBezTo>
                      <a:cubicBezTo>
                        <a:pt x="5306516" y="480177"/>
                        <a:pt x="5343855" y="477129"/>
                        <a:pt x="5385384" y="487227"/>
                      </a:cubicBezTo>
                      <a:cubicBezTo>
                        <a:pt x="5398721" y="490466"/>
                        <a:pt x="5412057" y="492752"/>
                        <a:pt x="5425582" y="495418"/>
                      </a:cubicBezTo>
                      <a:cubicBezTo>
                        <a:pt x="5443870" y="499228"/>
                        <a:pt x="5462351" y="503230"/>
                        <a:pt x="5480637" y="507040"/>
                      </a:cubicBezTo>
                      <a:cubicBezTo>
                        <a:pt x="5498356" y="510850"/>
                        <a:pt x="5517979" y="517326"/>
                        <a:pt x="5531693" y="500944"/>
                      </a:cubicBezTo>
                      <a:cubicBezTo>
                        <a:pt x="5543506" y="486845"/>
                        <a:pt x="5551888" y="488179"/>
                        <a:pt x="5562746" y="500372"/>
                      </a:cubicBezTo>
                      <a:cubicBezTo>
                        <a:pt x="5600467" y="543045"/>
                        <a:pt x="5646189" y="569716"/>
                        <a:pt x="5704483" y="571620"/>
                      </a:cubicBezTo>
                      <a:cubicBezTo>
                        <a:pt x="5716485" y="572002"/>
                        <a:pt x="5728678" y="574668"/>
                        <a:pt x="5740488" y="577526"/>
                      </a:cubicBezTo>
                      <a:cubicBezTo>
                        <a:pt x="5747728" y="579241"/>
                        <a:pt x="5756493" y="581147"/>
                        <a:pt x="5760873" y="586291"/>
                      </a:cubicBezTo>
                      <a:cubicBezTo>
                        <a:pt x="5794974" y="625534"/>
                        <a:pt x="5837457" y="652777"/>
                        <a:pt x="5883751" y="674686"/>
                      </a:cubicBezTo>
                      <a:cubicBezTo>
                        <a:pt x="5900323" y="682496"/>
                        <a:pt x="5918042" y="690306"/>
                        <a:pt x="5935949" y="692592"/>
                      </a:cubicBezTo>
                      <a:cubicBezTo>
                        <a:pt x="5954617" y="694878"/>
                        <a:pt x="5974240" y="691068"/>
                        <a:pt x="5993291" y="688972"/>
                      </a:cubicBezTo>
                      <a:cubicBezTo>
                        <a:pt x="6004531" y="687830"/>
                        <a:pt x="6017485" y="688020"/>
                        <a:pt x="6026440" y="682496"/>
                      </a:cubicBezTo>
                      <a:cubicBezTo>
                        <a:pt x="6054825" y="665159"/>
                        <a:pt x="6082258" y="646491"/>
                        <a:pt x="6108738" y="626296"/>
                      </a:cubicBezTo>
                      <a:cubicBezTo>
                        <a:pt x="6131409" y="608960"/>
                        <a:pt x="6135981" y="606483"/>
                        <a:pt x="6155602" y="628202"/>
                      </a:cubicBezTo>
                      <a:cubicBezTo>
                        <a:pt x="6175797" y="650491"/>
                        <a:pt x="6200944" y="662111"/>
                        <a:pt x="6228756" y="666873"/>
                      </a:cubicBezTo>
                      <a:cubicBezTo>
                        <a:pt x="6272764" y="674304"/>
                        <a:pt x="6317151" y="680590"/>
                        <a:pt x="6361539" y="684210"/>
                      </a:cubicBezTo>
                      <a:cubicBezTo>
                        <a:pt x="6401736" y="687448"/>
                        <a:pt x="6420977" y="669922"/>
                        <a:pt x="6428979" y="630106"/>
                      </a:cubicBezTo>
                      <a:cubicBezTo>
                        <a:pt x="6433551" y="608007"/>
                        <a:pt x="6439458" y="584003"/>
                        <a:pt x="6463840" y="578098"/>
                      </a:cubicBezTo>
                      <a:cubicBezTo>
                        <a:pt x="6503658" y="568572"/>
                        <a:pt x="6544997" y="564382"/>
                        <a:pt x="6564620" y="517708"/>
                      </a:cubicBezTo>
                      <a:cubicBezTo>
                        <a:pt x="6575478" y="527995"/>
                        <a:pt x="6582146" y="534091"/>
                        <a:pt x="6588625" y="540187"/>
                      </a:cubicBezTo>
                      <a:cubicBezTo>
                        <a:pt x="6606531" y="557142"/>
                        <a:pt x="6643678" y="564382"/>
                        <a:pt x="6662541" y="549714"/>
                      </a:cubicBezTo>
                      <a:cubicBezTo>
                        <a:pt x="6690354" y="528377"/>
                        <a:pt x="6715883" y="532377"/>
                        <a:pt x="6742552" y="548952"/>
                      </a:cubicBezTo>
                      <a:cubicBezTo>
                        <a:pt x="6764841" y="562668"/>
                        <a:pt x="6788417" y="567954"/>
                        <a:pt x="6812063" y="568430"/>
                      </a:cubicBezTo>
                      <a:lnTo>
                        <a:pt x="6858001" y="562267"/>
                      </a:lnTo>
                      <a:lnTo>
                        <a:pt x="6858001" y="734520"/>
                      </a:lnTo>
                      <a:lnTo>
                        <a:pt x="6815516" y="744220"/>
                      </a:lnTo>
                      <a:cubicBezTo>
                        <a:pt x="6793035" y="749744"/>
                        <a:pt x="6771319" y="759651"/>
                        <a:pt x="6748458" y="763271"/>
                      </a:cubicBezTo>
                      <a:cubicBezTo>
                        <a:pt x="6694164" y="771843"/>
                        <a:pt x="6639488" y="777939"/>
                        <a:pt x="6584812" y="784797"/>
                      </a:cubicBezTo>
                      <a:cubicBezTo>
                        <a:pt x="6528424" y="791846"/>
                        <a:pt x="6472225" y="799276"/>
                        <a:pt x="6415833" y="805562"/>
                      </a:cubicBezTo>
                      <a:cubicBezTo>
                        <a:pt x="6384972" y="808802"/>
                        <a:pt x="6353919" y="809372"/>
                        <a:pt x="6323058" y="812420"/>
                      </a:cubicBezTo>
                      <a:cubicBezTo>
                        <a:pt x="6296005" y="815088"/>
                        <a:pt x="6269144" y="820041"/>
                        <a:pt x="6242093" y="823281"/>
                      </a:cubicBezTo>
                      <a:cubicBezTo>
                        <a:pt x="6218660" y="825947"/>
                        <a:pt x="6195037" y="827471"/>
                        <a:pt x="6171605" y="830139"/>
                      </a:cubicBezTo>
                      <a:cubicBezTo>
                        <a:pt x="6134075" y="834519"/>
                        <a:pt x="6096736" y="839473"/>
                        <a:pt x="6059397" y="844045"/>
                      </a:cubicBezTo>
                      <a:cubicBezTo>
                        <a:pt x="6043776" y="845759"/>
                        <a:pt x="6027392" y="850522"/>
                        <a:pt x="6012723" y="847665"/>
                      </a:cubicBezTo>
                      <a:cubicBezTo>
                        <a:pt x="5975764" y="840425"/>
                        <a:pt x="5939377" y="842521"/>
                        <a:pt x="5902610" y="847473"/>
                      </a:cubicBezTo>
                      <a:cubicBezTo>
                        <a:pt x="5890037" y="849190"/>
                        <a:pt x="5876511" y="848808"/>
                        <a:pt x="5864318" y="845569"/>
                      </a:cubicBezTo>
                      <a:cubicBezTo>
                        <a:pt x="5839361" y="839091"/>
                        <a:pt x="5815169" y="829947"/>
                        <a:pt x="5790592" y="821947"/>
                      </a:cubicBezTo>
                      <a:cubicBezTo>
                        <a:pt x="5787924" y="820995"/>
                        <a:pt x="5784686" y="820803"/>
                        <a:pt x="5781830" y="820233"/>
                      </a:cubicBezTo>
                      <a:cubicBezTo>
                        <a:pt x="5765635" y="816992"/>
                        <a:pt x="5749634" y="813754"/>
                        <a:pt x="5733440" y="810896"/>
                      </a:cubicBezTo>
                      <a:cubicBezTo>
                        <a:pt x="5724678" y="809372"/>
                        <a:pt x="5715723" y="809182"/>
                        <a:pt x="5706959" y="807848"/>
                      </a:cubicBezTo>
                      <a:cubicBezTo>
                        <a:pt x="5673050" y="802514"/>
                        <a:pt x="5635711" y="811468"/>
                        <a:pt x="5606372" y="788417"/>
                      </a:cubicBezTo>
                      <a:cubicBezTo>
                        <a:pt x="5587321" y="773557"/>
                        <a:pt x="5568842" y="776987"/>
                        <a:pt x="5548460" y="779273"/>
                      </a:cubicBezTo>
                      <a:cubicBezTo>
                        <a:pt x="5533027" y="780987"/>
                        <a:pt x="5517215" y="780415"/>
                        <a:pt x="5501594" y="780607"/>
                      </a:cubicBezTo>
                      <a:cubicBezTo>
                        <a:pt x="5474161" y="781177"/>
                        <a:pt x="5446728" y="781369"/>
                        <a:pt x="5419295" y="782321"/>
                      </a:cubicBezTo>
                      <a:cubicBezTo>
                        <a:pt x="5410531" y="782701"/>
                        <a:pt x="5401579" y="787465"/>
                        <a:pt x="5393005" y="786703"/>
                      </a:cubicBezTo>
                      <a:cubicBezTo>
                        <a:pt x="5353379" y="783083"/>
                        <a:pt x="5313754" y="777367"/>
                        <a:pt x="5274129" y="774129"/>
                      </a:cubicBezTo>
                      <a:cubicBezTo>
                        <a:pt x="5251650" y="772225"/>
                        <a:pt x="5228597" y="775843"/>
                        <a:pt x="5206308" y="773177"/>
                      </a:cubicBezTo>
                      <a:cubicBezTo>
                        <a:pt x="5180591" y="770129"/>
                        <a:pt x="5155445" y="762319"/>
                        <a:pt x="5129916" y="757554"/>
                      </a:cubicBezTo>
                      <a:cubicBezTo>
                        <a:pt x="5122867" y="756222"/>
                        <a:pt x="5115057" y="757936"/>
                        <a:pt x="5107627" y="758316"/>
                      </a:cubicBezTo>
                      <a:cubicBezTo>
                        <a:pt x="5099245" y="758699"/>
                        <a:pt x="5091052" y="759461"/>
                        <a:pt x="5082670" y="759651"/>
                      </a:cubicBezTo>
                      <a:cubicBezTo>
                        <a:pt x="5057141" y="760033"/>
                        <a:pt x="5031614" y="759461"/>
                        <a:pt x="5006086" y="760795"/>
                      </a:cubicBezTo>
                      <a:cubicBezTo>
                        <a:pt x="4990465" y="761557"/>
                        <a:pt x="4974082" y="769367"/>
                        <a:pt x="4959602" y="766509"/>
                      </a:cubicBezTo>
                      <a:cubicBezTo>
                        <a:pt x="4930075" y="760985"/>
                        <a:pt x="4900546" y="773367"/>
                        <a:pt x="4871019" y="763081"/>
                      </a:cubicBezTo>
                      <a:cubicBezTo>
                        <a:pt x="4861873" y="760033"/>
                        <a:pt x="4849300" y="767653"/>
                        <a:pt x="4838250" y="768033"/>
                      </a:cubicBezTo>
                      <a:cubicBezTo>
                        <a:pt x="4810627" y="768985"/>
                        <a:pt x="4783004" y="768795"/>
                        <a:pt x="4755381" y="768605"/>
                      </a:cubicBezTo>
                      <a:cubicBezTo>
                        <a:pt x="4730614" y="768415"/>
                        <a:pt x="4704895" y="771081"/>
                        <a:pt x="4681083" y="765747"/>
                      </a:cubicBezTo>
                      <a:cubicBezTo>
                        <a:pt x="4656126" y="760033"/>
                        <a:pt x="4633647" y="760795"/>
                        <a:pt x="4609452" y="767271"/>
                      </a:cubicBezTo>
                      <a:cubicBezTo>
                        <a:pt x="4592878" y="771653"/>
                        <a:pt x="4575351" y="772225"/>
                        <a:pt x="4558207" y="773557"/>
                      </a:cubicBezTo>
                      <a:cubicBezTo>
                        <a:pt x="4539728" y="775081"/>
                        <a:pt x="4519343" y="771081"/>
                        <a:pt x="4502579" y="777367"/>
                      </a:cubicBezTo>
                      <a:cubicBezTo>
                        <a:pt x="4452665" y="796038"/>
                        <a:pt x="4401419" y="800038"/>
                        <a:pt x="4349222" y="800038"/>
                      </a:cubicBezTo>
                      <a:cubicBezTo>
                        <a:pt x="4339695" y="800038"/>
                        <a:pt x="4329979" y="797372"/>
                        <a:pt x="4320837" y="794514"/>
                      </a:cubicBezTo>
                      <a:cubicBezTo>
                        <a:pt x="4267493" y="777367"/>
                        <a:pt x="4213961" y="778891"/>
                        <a:pt x="4159667" y="789370"/>
                      </a:cubicBezTo>
                      <a:cubicBezTo>
                        <a:pt x="4148427" y="791656"/>
                        <a:pt x="4135854" y="792038"/>
                        <a:pt x="4124614" y="789752"/>
                      </a:cubicBezTo>
                      <a:cubicBezTo>
                        <a:pt x="4092989" y="783083"/>
                        <a:pt x="4062318" y="772033"/>
                        <a:pt x="4030503" y="767271"/>
                      </a:cubicBezTo>
                      <a:cubicBezTo>
                        <a:pt x="3977925" y="759461"/>
                        <a:pt x="3932394" y="785749"/>
                        <a:pt x="3885338" y="802896"/>
                      </a:cubicBezTo>
                      <a:cubicBezTo>
                        <a:pt x="3840569" y="819089"/>
                        <a:pt x="3802467" y="855666"/>
                        <a:pt x="3749506" y="847473"/>
                      </a:cubicBezTo>
                      <a:cubicBezTo>
                        <a:pt x="3744173" y="846711"/>
                        <a:pt x="3738267" y="851856"/>
                        <a:pt x="3732361" y="853190"/>
                      </a:cubicBezTo>
                      <a:cubicBezTo>
                        <a:pt x="3716168" y="856810"/>
                        <a:pt x="3699976" y="861190"/>
                        <a:pt x="3683591" y="862906"/>
                      </a:cubicBezTo>
                      <a:cubicBezTo>
                        <a:pt x="3663589" y="865192"/>
                        <a:pt x="3643204" y="864430"/>
                        <a:pt x="3623201" y="866334"/>
                      </a:cubicBezTo>
                      <a:cubicBezTo>
                        <a:pt x="3597482" y="868620"/>
                        <a:pt x="3572146" y="874716"/>
                        <a:pt x="3546617" y="874716"/>
                      </a:cubicBezTo>
                      <a:cubicBezTo>
                        <a:pt x="3526042" y="874716"/>
                        <a:pt x="3505657" y="867668"/>
                        <a:pt x="3485275" y="864238"/>
                      </a:cubicBezTo>
                      <a:cubicBezTo>
                        <a:pt x="3456508" y="859476"/>
                        <a:pt x="3424883" y="860810"/>
                        <a:pt x="3399546" y="848618"/>
                      </a:cubicBezTo>
                      <a:cubicBezTo>
                        <a:pt x="3372495" y="835663"/>
                        <a:pt x="3346776" y="829757"/>
                        <a:pt x="3318771" y="833757"/>
                      </a:cubicBezTo>
                      <a:cubicBezTo>
                        <a:pt x="3309437" y="835091"/>
                        <a:pt x="3297434" y="843093"/>
                        <a:pt x="3293244" y="851284"/>
                      </a:cubicBezTo>
                      <a:cubicBezTo>
                        <a:pt x="3283908" y="869572"/>
                        <a:pt x="3271145" y="872812"/>
                        <a:pt x="3253809" y="866524"/>
                      </a:cubicBezTo>
                      <a:cubicBezTo>
                        <a:pt x="3238758" y="861190"/>
                        <a:pt x="3220280" y="858524"/>
                        <a:pt x="3209993" y="848235"/>
                      </a:cubicBezTo>
                      <a:cubicBezTo>
                        <a:pt x="3180844" y="819089"/>
                        <a:pt x="3143695" y="818136"/>
                        <a:pt x="3107500" y="810326"/>
                      </a:cubicBezTo>
                      <a:cubicBezTo>
                        <a:pt x="3085403" y="805562"/>
                        <a:pt x="3064827" y="805372"/>
                        <a:pt x="3042728" y="808610"/>
                      </a:cubicBezTo>
                      <a:cubicBezTo>
                        <a:pt x="2994722" y="815850"/>
                        <a:pt x="2948047" y="805562"/>
                        <a:pt x="2901943" y="792418"/>
                      </a:cubicBezTo>
                      <a:cubicBezTo>
                        <a:pt x="2871462" y="783655"/>
                        <a:pt x="2840219" y="778321"/>
                        <a:pt x="2809930" y="769367"/>
                      </a:cubicBezTo>
                      <a:cubicBezTo>
                        <a:pt x="2787259" y="762509"/>
                        <a:pt x="2764590" y="754316"/>
                        <a:pt x="2743826" y="743268"/>
                      </a:cubicBezTo>
                      <a:cubicBezTo>
                        <a:pt x="2713723" y="727073"/>
                        <a:pt x="2687436" y="702689"/>
                        <a:pt x="2649143" y="709167"/>
                      </a:cubicBezTo>
                      <a:cubicBezTo>
                        <a:pt x="2615421" y="714881"/>
                        <a:pt x="2584942" y="702881"/>
                        <a:pt x="2554079" y="691450"/>
                      </a:cubicBezTo>
                      <a:cubicBezTo>
                        <a:pt x="2531409" y="683068"/>
                        <a:pt x="2508742" y="674494"/>
                        <a:pt x="2485307" y="669160"/>
                      </a:cubicBezTo>
                      <a:cubicBezTo>
                        <a:pt x="2457492" y="662873"/>
                        <a:pt x="2426059" y="665541"/>
                        <a:pt x="2401292" y="653919"/>
                      </a:cubicBezTo>
                      <a:cubicBezTo>
                        <a:pt x="2375383" y="641727"/>
                        <a:pt x="2353859" y="649919"/>
                        <a:pt x="2330806" y="653349"/>
                      </a:cubicBezTo>
                      <a:cubicBezTo>
                        <a:pt x="2294039" y="658683"/>
                        <a:pt x="2257459" y="668590"/>
                        <a:pt x="2220312" y="656015"/>
                      </a:cubicBezTo>
                      <a:cubicBezTo>
                        <a:pt x="2175163" y="640775"/>
                        <a:pt x="2130393" y="624392"/>
                        <a:pt x="2085054" y="609914"/>
                      </a:cubicBezTo>
                      <a:cubicBezTo>
                        <a:pt x="2067525" y="604387"/>
                        <a:pt x="2048668" y="602101"/>
                        <a:pt x="2030378" y="599625"/>
                      </a:cubicBezTo>
                      <a:cubicBezTo>
                        <a:pt x="2013043" y="597529"/>
                        <a:pt x="1992279" y="602863"/>
                        <a:pt x="1978940" y="594863"/>
                      </a:cubicBezTo>
                      <a:cubicBezTo>
                        <a:pt x="1944649" y="574288"/>
                        <a:pt x="1909408" y="564192"/>
                        <a:pt x="1869780" y="564192"/>
                      </a:cubicBezTo>
                      <a:cubicBezTo>
                        <a:pt x="1854920" y="564192"/>
                        <a:pt x="1840441" y="555618"/>
                        <a:pt x="1825393" y="554094"/>
                      </a:cubicBezTo>
                      <a:cubicBezTo>
                        <a:pt x="1804816" y="552190"/>
                        <a:pt x="1781194" y="547045"/>
                        <a:pt x="1763287" y="554286"/>
                      </a:cubicBezTo>
                      <a:cubicBezTo>
                        <a:pt x="1721185" y="571430"/>
                        <a:pt x="1687086" y="557142"/>
                        <a:pt x="1650317" y="540187"/>
                      </a:cubicBezTo>
                      <a:cubicBezTo>
                        <a:pt x="1614120" y="523423"/>
                        <a:pt x="1576019" y="510088"/>
                        <a:pt x="1537537" y="499038"/>
                      </a:cubicBezTo>
                      <a:cubicBezTo>
                        <a:pt x="1523059" y="495038"/>
                        <a:pt x="1505724" y="501706"/>
                        <a:pt x="1489720" y="503038"/>
                      </a:cubicBezTo>
                      <a:cubicBezTo>
                        <a:pt x="1484004" y="503420"/>
                        <a:pt x="1477717" y="503992"/>
                        <a:pt x="1472575" y="502086"/>
                      </a:cubicBezTo>
                      <a:cubicBezTo>
                        <a:pt x="1422854" y="483797"/>
                        <a:pt x="1372368" y="469891"/>
                        <a:pt x="1318456" y="479415"/>
                      </a:cubicBezTo>
                      <a:cubicBezTo>
                        <a:pt x="1313504" y="480369"/>
                        <a:pt x="1307978" y="478273"/>
                        <a:pt x="1303024" y="476939"/>
                      </a:cubicBezTo>
                      <a:cubicBezTo>
                        <a:pt x="1278829" y="470081"/>
                        <a:pt x="1255206" y="459223"/>
                        <a:pt x="1230633" y="456746"/>
                      </a:cubicBezTo>
                      <a:cubicBezTo>
                        <a:pt x="1170051" y="450650"/>
                        <a:pt x="1109091" y="448172"/>
                        <a:pt x="1048125" y="444172"/>
                      </a:cubicBezTo>
                      <a:cubicBezTo>
                        <a:pt x="1044315" y="443982"/>
                        <a:pt x="1040315" y="443982"/>
                        <a:pt x="1036887" y="442648"/>
                      </a:cubicBezTo>
                      <a:cubicBezTo>
                        <a:pt x="1014406" y="434456"/>
                        <a:pt x="994785" y="437124"/>
                        <a:pt x="975733" y="452744"/>
                      </a:cubicBezTo>
                      <a:cubicBezTo>
                        <a:pt x="967350" y="459603"/>
                        <a:pt x="955920" y="463223"/>
                        <a:pt x="945444" y="467033"/>
                      </a:cubicBezTo>
                      <a:cubicBezTo>
                        <a:pt x="930011" y="472749"/>
                        <a:pt x="914200" y="478273"/>
                        <a:pt x="898198" y="481893"/>
                      </a:cubicBezTo>
                      <a:cubicBezTo>
                        <a:pt x="882384" y="485321"/>
                        <a:pt x="865430" y="490084"/>
                        <a:pt x="850189" y="487417"/>
                      </a:cubicBezTo>
                      <a:cubicBezTo>
                        <a:pt x="822756" y="482655"/>
                        <a:pt x="796655" y="471987"/>
                        <a:pt x="769605" y="464937"/>
                      </a:cubicBezTo>
                      <a:cubicBezTo>
                        <a:pt x="760270" y="462461"/>
                        <a:pt x="749982" y="462843"/>
                        <a:pt x="740268" y="462651"/>
                      </a:cubicBezTo>
                      <a:cubicBezTo>
                        <a:pt x="717977" y="462081"/>
                        <a:pt x="695116" y="467605"/>
                        <a:pt x="674923" y="451792"/>
                      </a:cubicBezTo>
                      <a:cubicBezTo>
                        <a:pt x="656255" y="436934"/>
                        <a:pt x="637392" y="441314"/>
                        <a:pt x="617772" y="452554"/>
                      </a:cubicBezTo>
                      <a:cubicBezTo>
                        <a:pt x="603673" y="460557"/>
                        <a:pt x="587672" y="466843"/>
                        <a:pt x="571860" y="469891"/>
                      </a:cubicBezTo>
                      <a:cubicBezTo>
                        <a:pt x="550141" y="474081"/>
                        <a:pt x="528615" y="475797"/>
                        <a:pt x="505182" y="473319"/>
                      </a:cubicBezTo>
                      <a:cubicBezTo>
                        <a:pt x="488607" y="471605"/>
                        <a:pt x="475081" y="470843"/>
                        <a:pt x="462126" y="460747"/>
                      </a:cubicBezTo>
                      <a:cubicBezTo>
                        <a:pt x="460032" y="459223"/>
                        <a:pt x="456222" y="458841"/>
                        <a:pt x="453364" y="459033"/>
                      </a:cubicBezTo>
                      <a:cubicBezTo>
                        <a:pt x="415835" y="462271"/>
                        <a:pt x="378686" y="460557"/>
                        <a:pt x="340774" y="458268"/>
                      </a:cubicBezTo>
                      <a:cubicBezTo>
                        <a:pt x="292579" y="455222"/>
                        <a:pt x="241901" y="464175"/>
                        <a:pt x="200182" y="496180"/>
                      </a:cubicBezTo>
                      <a:cubicBezTo>
                        <a:pt x="194085" y="500944"/>
                        <a:pt x="184941" y="503038"/>
                        <a:pt x="176939" y="504182"/>
                      </a:cubicBezTo>
                      <a:cubicBezTo>
                        <a:pt x="139219" y="509134"/>
                        <a:pt x="101308" y="512564"/>
                        <a:pt x="63587" y="518088"/>
                      </a:cubicBezTo>
                      <a:cubicBezTo>
                        <a:pt x="43012" y="521137"/>
                        <a:pt x="21486" y="523805"/>
                        <a:pt x="2817" y="532187"/>
                      </a:cubicBezTo>
                      <a:lnTo>
                        <a:pt x="0" y="533314"/>
                      </a:ln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3" name="Freeform: Shape 32">
                  <a:extLst>
                    <a:ext uri="{FF2B5EF4-FFF2-40B4-BE49-F238E27FC236}">
                      <a16:creationId xmlns:a16="http://schemas.microsoft.com/office/drawing/2014/main" id="{83BEF371-1E22-4C4F-A62F-AC6B92CAE0B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flipH="1">
                  <a:off x="715166" y="2991642"/>
                  <a:ext cx="6858001" cy="874716"/>
                </a:xfrm>
                <a:custGeom>
                  <a:avLst/>
                  <a:gdLst>
                    <a:gd name="connsiteX0" fmla="*/ 0 w 6858001"/>
                    <a:gd name="connsiteY0" fmla="*/ 533314 h 874716"/>
                    <a:gd name="connsiteX1" fmla="*/ 0 w 6858001"/>
                    <a:gd name="connsiteY1" fmla="*/ 69206 h 874716"/>
                    <a:gd name="connsiteX2" fmla="*/ 21486 w 6858001"/>
                    <a:gd name="connsiteY2" fmla="*/ 71924 h 874716"/>
                    <a:gd name="connsiteX3" fmla="*/ 228948 w 6858001"/>
                    <a:gd name="connsiteY3" fmla="*/ 88116 h 874716"/>
                    <a:gd name="connsiteX4" fmla="*/ 313533 w 6858001"/>
                    <a:gd name="connsiteY4" fmla="*/ 62779 h 874716"/>
                    <a:gd name="connsiteX5" fmla="*/ 338870 w 6858001"/>
                    <a:gd name="connsiteY5" fmla="*/ 62207 h 874716"/>
                    <a:gd name="connsiteX6" fmla="*/ 395640 w 6858001"/>
                    <a:gd name="connsiteY6" fmla="*/ 72114 h 874716"/>
                    <a:gd name="connsiteX7" fmla="*/ 512802 w 6858001"/>
                    <a:gd name="connsiteY7" fmla="*/ 65446 h 874716"/>
                    <a:gd name="connsiteX8" fmla="*/ 556047 w 6858001"/>
                    <a:gd name="connsiteY8" fmla="*/ 55349 h 874716"/>
                    <a:gd name="connsiteX9" fmla="*/ 580050 w 6858001"/>
                    <a:gd name="connsiteY9" fmla="*/ 48871 h 874716"/>
                    <a:gd name="connsiteX10" fmla="*/ 703308 w 6858001"/>
                    <a:gd name="connsiteY10" fmla="*/ 30964 h 874716"/>
                    <a:gd name="connsiteX11" fmla="*/ 758174 w 6858001"/>
                    <a:gd name="connsiteY11" fmla="*/ 11724 h 874716"/>
                    <a:gd name="connsiteX12" fmla="*/ 773035 w 6858001"/>
                    <a:gd name="connsiteY12" fmla="*/ 8866 h 874716"/>
                    <a:gd name="connsiteX13" fmla="*/ 854379 w 6858001"/>
                    <a:gd name="connsiteY13" fmla="*/ 16866 h 874716"/>
                    <a:gd name="connsiteX14" fmla="*/ 915343 w 6858001"/>
                    <a:gd name="connsiteY14" fmla="*/ 47919 h 874716"/>
                    <a:gd name="connsiteX15" fmla="*/ 927155 w 6858001"/>
                    <a:gd name="connsiteY15" fmla="*/ 58397 h 874716"/>
                    <a:gd name="connsiteX16" fmla="*/ 1097087 w 6858001"/>
                    <a:gd name="connsiteY16" fmla="*/ 54777 h 874716"/>
                    <a:gd name="connsiteX17" fmla="*/ 1123185 w 6858001"/>
                    <a:gd name="connsiteY17" fmla="*/ 50395 h 874716"/>
                    <a:gd name="connsiteX18" fmla="*/ 1249302 w 6858001"/>
                    <a:gd name="connsiteY18" fmla="*/ 68684 h 874716"/>
                    <a:gd name="connsiteX19" fmla="*/ 1286069 w 6858001"/>
                    <a:gd name="connsiteY19" fmla="*/ 72304 h 874716"/>
                    <a:gd name="connsiteX20" fmla="*/ 1417899 w 6858001"/>
                    <a:gd name="connsiteY20" fmla="*/ 88688 h 874716"/>
                    <a:gd name="connsiteX21" fmla="*/ 1436568 w 6858001"/>
                    <a:gd name="connsiteY21" fmla="*/ 73448 h 874716"/>
                    <a:gd name="connsiteX22" fmla="*/ 1490292 w 6858001"/>
                    <a:gd name="connsiteY22" fmla="*/ 35154 h 874716"/>
                    <a:gd name="connsiteX23" fmla="*/ 1596213 w 6858001"/>
                    <a:gd name="connsiteY23" fmla="*/ 1245 h 874716"/>
                    <a:gd name="connsiteX24" fmla="*/ 1624980 w 6858001"/>
                    <a:gd name="connsiteY24" fmla="*/ 3150 h 874716"/>
                    <a:gd name="connsiteX25" fmla="*/ 1697753 w 6858001"/>
                    <a:gd name="connsiteY25" fmla="*/ 59731 h 874716"/>
                    <a:gd name="connsiteX26" fmla="*/ 1733188 w 6858001"/>
                    <a:gd name="connsiteY26" fmla="*/ 82400 h 874716"/>
                    <a:gd name="connsiteX27" fmla="*/ 1833775 w 6858001"/>
                    <a:gd name="connsiteY27" fmla="*/ 124121 h 874716"/>
                    <a:gd name="connsiteX28" fmla="*/ 1842158 w 6858001"/>
                    <a:gd name="connsiteY28" fmla="*/ 131742 h 874716"/>
                    <a:gd name="connsiteX29" fmla="*/ 1916454 w 6858001"/>
                    <a:gd name="connsiteY29" fmla="*/ 222233 h 874716"/>
                    <a:gd name="connsiteX30" fmla="*/ 1933219 w 6858001"/>
                    <a:gd name="connsiteY30" fmla="*/ 237663 h 874716"/>
                    <a:gd name="connsiteX31" fmla="*/ 1953413 w 6858001"/>
                    <a:gd name="connsiteY31" fmla="*/ 261668 h 874716"/>
                    <a:gd name="connsiteX32" fmla="*/ 2016469 w 6858001"/>
                    <a:gd name="connsiteY32" fmla="*/ 308151 h 874716"/>
                    <a:gd name="connsiteX33" fmla="*/ 2094578 w 6858001"/>
                    <a:gd name="connsiteY33" fmla="*/ 323010 h 874716"/>
                    <a:gd name="connsiteX34" fmla="*/ 2188879 w 6858001"/>
                    <a:gd name="connsiteY34" fmla="*/ 345681 h 874716"/>
                    <a:gd name="connsiteX35" fmla="*/ 2228314 w 6858001"/>
                    <a:gd name="connsiteY35" fmla="*/ 360921 h 874716"/>
                    <a:gd name="connsiteX36" fmla="*/ 2334044 w 6858001"/>
                    <a:gd name="connsiteY36" fmla="*/ 389878 h 874716"/>
                    <a:gd name="connsiteX37" fmla="*/ 2409485 w 6858001"/>
                    <a:gd name="connsiteY37" fmla="*/ 414263 h 874716"/>
                    <a:gd name="connsiteX38" fmla="*/ 2518264 w 6858001"/>
                    <a:gd name="connsiteY38" fmla="*/ 428552 h 874716"/>
                    <a:gd name="connsiteX39" fmla="*/ 2571034 w 6858001"/>
                    <a:gd name="connsiteY39" fmla="*/ 429122 h 874716"/>
                    <a:gd name="connsiteX40" fmla="*/ 2668001 w 6858001"/>
                    <a:gd name="connsiteY40" fmla="*/ 502276 h 874716"/>
                    <a:gd name="connsiteX41" fmla="*/ 2745348 w 6858001"/>
                    <a:gd name="connsiteY41" fmla="*/ 550666 h 874716"/>
                    <a:gd name="connsiteX42" fmla="*/ 2826694 w 6858001"/>
                    <a:gd name="connsiteY42" fmla="*/ 527233 h 874716"/>
                    <a:gd name="connsiteX43" fmla="*/ 2848793 w 6858001"/>
                    <a:gd name="connsiteY43" fmla="*/ 505134 h 874716"/>
                    <a:gd name="connsiteX44" fmla="*/ 2982148 w 6858001"/>
                    <a:gd name="connsiteY44" fmla="*/ 484179 h 874716"/>
                    <a:gd name="connsiteX45" fmla="*/ 3172654 w 6858001"/>
                    <a:gd name="connsiteY45" fmla="*/ 483417 h 874716"/>
                    <a:gd name="connsiteX46" fmla="*/ 3489467 w 6858001"/>
                    <a:gd name="connsiteY46" fmla="*/ 435790 h 874716"/>
                    <a:gd name="connsiteX47" fmla="*/ 3544713 w 6858001"/>
                    <a:gd name="connsiteY47" fmla="*/ 413691 h 874716"/>
                    <a:gd name="connsiteX48" fmla="*/ 3606817 w 6858001"/>
                    <a:gd name="connsiteY48" fmla="*/ 408167 h 874716"/>
                    <a:gd name="connsiteX49" fmla="*/ 3630632 w 6858001"/>
                    <a:gd name="connsiteY49" fmla="*/ 421693 h 874716"/>
                    <a:gd name="connsiteX50" fmla="*/ 3734837 w 6858001"/>
                    <a:gd name="connsiteY50" fmla="*/ 441886 h 874716"/>
                    <a:gd name="connsiteX51" fmla="*/ 3754652 w 6858001"/>
                    <a:gd name="connsiteY51" fmla="*/ 442268 h 874716"/>
                    <a:gd name="connsiteX52" fmla="*/ 3822472 w 6858001"/>
                    <a:gd name="connsiteY52" fmla="*/ 433694 h 874716"/>
                    <a:gd name="connsiteX53" fmla="*/ 3885338 w 6858001"/>
                    <a:gd name="connsiteY53" fmla="*/ 428742 h 874716"/>
                    <a:gd name="connsiteX54" fmla="*/ 4043839 w 6858001"/>
                    <a:gd name="connsiteY54" fmla="*/ 444934 h 874716"/>
                    <a:gd name="connsiteX55" fmla="*/ 4165383 w 6858001"/>
                    <a:gd name="connsiteY55" fmla="*/ 441124 h 874716"/>
                    <a:gd name="connsiteX56" fmla="*/ 4221391 w 6858001"/>
                    <a:gd name="connsiteY56" fmla="*/ 444934 h 874716"/>
                    <a:gd name="connsiteX57" fmla="*/ 4253014 w 6858001"/>
                    <a:gd name="connsiteY57" fmla="*/ 450650 h 874716"/>
                    <a:gd name="connsiteX58" fmla="*/ 4324645 w 6858001"/>
                    <a:gd name="connsiteY58" fmla="*/ 490466 h 874716"/>
                    <a:gd name="connsiteX59" fmla="*/ 4363890 w 6858001"/>
                    <a:gd name="connsiteY59" fmla="*/ 499420 h 874716"/>
                    <a:gd name="connsiteX60" fmla="*/ 4482004 w 6858001"/>
                    <a:gd name="connsiteY60" fmla="*/ 498658 h 874716"/>
                    <a:gd name="connsiteX61" fmla="*/ 4659174 w 6858001"/>
                    <a:gd name="connsiteY61" fmla="*/ 438648 h 874716"/>
                    <a:gd name="connsiteX62" fmla="*/ 4677655 w 6858001"/>
                    <a:gd name="connsiteY62" fmla="*/ 430646 h 874716"/>
                    <a:gd name="connsiteX63" fmla="*/ 4767764 w 6858001"/>
                    <a:gd name="connsiteY63" fmla="*/ 420739 h 874716"/>
                    <a:gd name="connsiteX64" fmla="*/ 4828916 w 6858001"/>
                    <a:gd name="connsiteY64" fmla="*/ 434266 h 874716"/>
                    <a:gd name="connsiteX65" fmla="*/ 4912168 w 6858001"/>
                    <a:gd name="connsiteY65" fmla="*/ 462271 h 874716"/>
                    <a:gd name="connsiteX66" fmla="*/ 4987037 w 6858001"/>
                    <a:gd name="connsiteY66" fmla="*/ 485703 h 874716"/>
                    <a:gd name="connsiteX67" fmla="*/ 5041521 w 6858001"/>
                    <a:gd name="connsiteY67" fmla="*/ 512182 h 874716"/>
                    <a:gd name="connsiteX68" fmla="*/ 5166113 w 6858001"/>
                    <a:gd name="connsiteY68" fmla="*/ 531615 h 874716"/>
                    <a:gd name="connsiteX69" fmla="*/ 5179067 w 6858001"/>
                    <a:gd name="connsiteY69" fmla="*/ 534853 h 874716"/>
                    <a:gd name="connsiteX70" fmla="*/ 5272796 w 6858001"/>
                    <a:gd name="connsiteY70" fmla="*/ 511230 h 874716"/>
                    <a:gd name="connsiteX71" fmla="*/ 5385384 w 6858001"/>
                    <a:gd name="connsiteY71" fmla="*/ 487227 h 874716"/>
                    <a:gd name="connsiteX72" fmla="*/ 5425582 w 6858001"/>
                    <a:gd name="connsiteY72" fmla="*/ 495418 h 874716"/>
                    <a:gd name="connsiteX73" fmla="*/ 5480637 w 6858001"/>
                    <a:gd name="connsiteY73" fmla="*/ 507040 h 874716"/>
                    <a:gd name="connsiteX74" fmla="*/ 5531693 w 6858001"/>
                    <a:gd name="connsiteY74" fmla="*/ 500944 h 874716"/>
                    <a:gd name="connsiteX75" fmla="*/ 5562746 w 6858001"/>
                    <a:gd name="connsiteY75" fmla="*/ 500372 h 874716"/>
                    <a:gd name="connsiteX76" fmla="*/ 5704483 w 6858001"/>
                    <a:gd name="connsiteY76" fmla="*/ 571620 h 874716"/>
                    <a:gd name="connsiteX77" fmla="*/ 5740488 w 6858001"/>
                    <a:gd name="connsiteY77" fmla="*/ 577526 h 874716"/>
                    <a:gd name="connsiteX78" fmla="*/ 5760873 w 6858001"/>
                    <a:gd name="connsiteY78" fmla="*/ 586291 h 874716"/>
                    <a:gd name="connsiteX79" fmla="*/ 5883751 w 6858001"/>
                    <a:gd name="connsiteY79" fmla="*/ 674686 h 874716"/>
                    <a:gd name="connsiteX80" fmla="*/ 5935949 w 6858001"/>
                    <a:gd name="connsiteY80" fmla="*/ 692592 h 874716"/>
                    <a:gd name="connsiteX81" fmla="*/ 5993291 w 6858001"/>
                    <a:gd name="connsiteY81" fmla="*/ 688972 h 874716"/>
                    <a:gd name="connsiteX82" fmla="*/ 6026440 w 6858001"/>
                    <a:gd name="connsiteY82" fmla="*/ 682496 h 874716"/>
                    <a:gd name="connsiteX83" fmla="*/ 6108738 w 6858001"/>
                    <a:gd name="connsiteY83" fmla="*/ 626296 h 874716"/>
                    <a:gd name="connsiteX84" fmla="*/ 6155602 w 6858001"/>
                    <a:gd name="connsiteY84" fmla="*/ 628202 h 874716"/>
                    <a:gd name="connsiteX85" fmla="*/ 6228756 w 6858001"/>
                    <a:gd name="connsiteY85" fmla="*/ 666873 h 874716"/>
                    <a:gd name="connsiteX86" fmla="*/ 6361539 w 6858001"/>
                    <a:gd name="connsiteY86" fmla="*/ 684210 h 874716"/>
                    <a:gd name="connsiteX87" fmla="*/ 6428979 w 6858001"/>
                    <a:gd name="connsiteY87" fmla="*/ 630106 h 874716"/>
                    <a:gd name="connsiteX88" fmla="*/ 6463840 w 6858001"/>
                    <a:gd name="connsiteY88" fmla="*/ 578098 h 874716"/>
                    <a:gd name="connsiteX89" fmla="*/ 6564620 w 6858001"/>
                    <a:gd name="connsiteY89" fmla="*/ 517708 h 874716"/>
                    <a:gd name="connsiteX90" fmla="*/ 6588625 w 6858001"/>
                    <a:gd name="connsiteY90" fmla="*/ 540187 h 874716"/>
                    <a:gd name="connsiteX91" fmla="*/ 6662541 w 6858001"/>
                    <a:gd name="connsiteY91" fmla="*/ 549714 h 874716"/>
                    <a:gd name="connsiteX92" fmla="*/ 6742552 w 6858001"/>
                    <a:gd name="connsiteY92" fmla="*/ 548952 h 874716"/>
                    <a:gd name="connsiteX93" fmla="*/ 6812063 w 6858001"/>
                    <a:gd name="connsiteY93" fmla="*/ 568430 h 874716"/>
                    <a:gd name="connsiteX94" fmla="*/ 6858001 w 6858001"/>
                    <a:gd name="connsiteY94" fmla="*/ 562267 h 874716"/>
                    <a:gd name="connsiteX95" fmla="*/ 6858001 w 6858001"/>
                    <a:gd name="connsiteY95" fmla="*/ 734520 h 874716"/>
                    <a:gd name="connsiteX96" fmla="*/ 6815516 w 6858001"/>
                    <a:gd name="connsiteY96" fmla="*/ 744220 h 874716"/>
                    <a:gd name="connsiteX97" fmla="*/ 6748458 w 6858001"/>
                    <a:gd name="connsiteY97" fmla="*/ 763271 h 874716"/>
                    <a:gd name="connsiteX98" fmla="*/ 6584812 w 6858001"/>
                    <a:gd name="connsiteY98" fmla="*/ 784797 h 874716"/>
                    <a:gd name="connsiteX99" fmla="*/ 6415833 w 6858001"/>
                    <a:gd name="connsiteY99" fmla="*/ 805562 h 874716"/>
                    <a:gd name="connsiteX100" fmla="*/ 6323058 w 6858001"/>
                    <a:gd name="connsiteY100" fmla="*/ 812420 h 874716"/>
                    <a:gd name="connsiteX101" fmla="*/ 6242093 w 6858001"/>
                    <a:gd name="connsiteY101" fmla="*/ 823281 h 874716"/>
                    <a:gd name="connsiteX102" fmla="*/ 6171605 w 6858001"/>
                    <a:gd name="connsiteY102" fmla="*/ 830139 h 874716"/>
                    <a:gd name="connsiteX103" fmla="*/ 6059397 w 6858001"/>
                    <a:gd name="connsiteY103" fmla="*/ 844045 h 874716"/>
                    <a:gd name="connsiteX104" fmla="*/ 6012723 w 6858001"/>
                    <a:gd name="connsiteY104" fmla="*/ 847665 h 874716"/>
                    <a:gd name="connsiteX105" fmla="*/ 5902610 w 6858001"/>
                    <a:gd name="connsiteY105" fmla="*/ 847473 h 874716"/>
                    <a:gd name="connsiteX106" fmla="*/ 5864318 w 6858001"/>
                    <a:gd name="connsiteY106" fmla="*/ 845569 h 874716"/>
                    <a:gd name="connsiteX107" fmla="*/ 5790592 w 6858001"/>
                    <a:gd name="connsiteY107" fmla="*/ 821947 h 874716"/>
                    <a:gd name="connsiteX108" fmla="*/ 5781830 w 6858001"/>
                    <a:gd name="connsiteY108" fmla="*/ 820233 h 874716"/>
                    <a:gd name="connsiteX109" fmla="*/ 5733440 w 6858001"/>
                    <a:gd name="connsiteY109" fmla="*/ 810896 h 874716"/>
                    <a:gd name="connsiteX110" fmla="*/ 5706959 w 6858001"/>
                    <a:gd name="connsiteY110" fmla="*/ 807848 h 874716"/>
                    <a:gd name="connsiteX111" fmla="*/ 5606372 w 6858001"/>
                    <a:gd name="connsiteY111" fmla="*/ 788417 h 874716"/>
                    <a:gd name="connsiteX112" fmla="*/ 5548460 w 6858001"/>
                    <a:gd name="connsiteY112" fmla="*/ 779273 h 874716"/>
                    <a:gd name="connsiteX113" fmla="*/ 5501594 w 6858001"/>
                    <a:gd name="connsiteY113" fmla="*/ 780607 h 874716"/>
                    <a:gd name="connsiteX114" fmla="*/ 5419295 w 6858001"/>
                    <a:gd name="connsiteY114" fmla="*/ 782321 h 874716"/>
                    <a:gd name="connsiteX115" fmla="*/ 5393005 w 6858001"/>
                    <a:gd name="connsiteY115" fmla="*/ 786703 h 874716"/>
                    <a:gd name="connsiteX116" fmla="*/ 5274129 w 6858001"/>
                    <a:gd name="connsiteY116" fmla="*/ 774129 h 874716"/>
                    <a:gd name="connsiteX117" fmla="*/ 5206308 w 6858001"/>
                    <a:gd name="connsiteY117" fmla="*/ 773177 h 874716"/>
                    <a:gd name="connsiteX118" fmla="*/ 5129916 w 6858001"/>
                    <a:gd name="connsiteY118" fmla="*/ 757554 h 874716"/>
                    <a:gd name="connsiteX119" fmla="*/ 5107627 w 6858001"/>
                    <a:gd name="connsiteY119" fmla="*/ 758316 h 874716"/>
                    <a:gd name="connsiteX120" fmla="*/ 5082670 w 6858001"/>
                    <a:gd name="connsiteY120" fmla="*/ 759651 h 874716"/>
                    <a:gd name="connsiteX121" fmla="*/ 5006086 w 6858001"/>
                    <a:gd name="connsiteY121" fmla="*/ 760795 h 874716"/>
                    <a:gd name="connsiteX122" fmla="*/ 4959602 w 6858001"/>
                    <a:gd name="connsiteY122" fmla="*/ 766509 h 874716"/>
                    <a:gd name="connsiteX123" fmla="*/ 4871019 w 6858001"/>
                    <a:gd name="connsiteY123" fmla="*/ 763081 h 874716"/>
                    <a:gd name="connsiteX124" fmla="*/ 4838250 w 6858001"/>
                    <a:gd name="connsiteY124" fmla="*/ 768033 h 874716"/>
                    <a:gd name="connsiteX125" fmla="*/ 4755381 w 6858001"/>
                    <a:gd name="connsiteY125" fmla="*/ 768605 h 874716"/>
                    <a:gd name="connsiteX126" fmla="*/ 4681083 w 6858001"/>
                    <a:gd name="connsiteY126" fmla="*/ 765747 h 874716"/>
                    <a:gd name="connsiteX127" fmla="*/ 4609452 w 6858001"/>
                    <a:gd name="connsiteY127" fmla="*/ 767271 h 874716"/>
                    <a:gd name="connsiteX128" fmla="*/ 4558207 w 6858001"/>
                    <a:gd name="connsiteY128" fmla="*/ 773557 h 874716"/>
                    <a:gd name="connsiteX129" fmla="*/ 4502579 w 6858001"/>
                    <a:gd name="connsiteY129" fmla="*/ 777367 h 874716"/>
                    <a:gd name="connsiteX130" fmla="*/ 4349222 w 6858001"/>
                    <a:gd name="connsiteY130" fmla="*/ 800038 h 874716"/>
                    <a:gd name="connsiteX131" fmla="*/ 4320837 w 6858001"/>
                    <a:gd name="connsiteY131" fmla="*/ 794514 h 874716"/>
                    <a:gd name="connsiteX132" fmla="*/ 4159667 w 6858001"/>
                    <a:gd name="connsiteY132" fmla="*/ 789370 h 874716"/>
                    <a:gd name="connsiteX133" fmla="*/ 4124614 w 6858001"/>
                    <a:gd name="connsiteY133" fmla="*/ 789752 h 874716"/>
                    <a:gd name="connsiteX134" fmla="*/ 4030503 w 6858001"/>
                    <a:gd name="connsiteY134" fmla="*/ 767271 h 874716"/>
                    <a:gd name="connsiteX135" fmla="*/ 3885338 w 6858001"/>
                    <a:gd name="connsiteY135" fmla="*/ 802896 h 874716"/>
                    <a:gd name="connsiteX136" fmla="*/ 3749506 w 6858001"/>
                    <a:gd name="connsiteY136" fmla="*/ 847473 h 874716"/>
                    <a:gd name="connsiteX137" fmla="*/ 3732361 w 6858001"/>
                    <a:gd name="connsiteY137" fmla="*/ 853190 h 874716"/>
                    <a:gd name="connsiteX138" fmla="*/ 3683591 w 6858001"/>
                    <a:gd name="connsiteY138" fmla="*/ 862906 h 874716"/>
                    <a:gd name="connsiteX139" fmla="*/ 3623201 w 6858001"/>
                    <a:gd name="connsiteY139" fmla="*/ 866334 h 874716"/>
                    <a:gd name="connsiteX140" fmla="*/ 3546617 w 6858001"/>
                    <a:gd name="connsiteY140" fmla="*/ 874716 h 874716"/>
                    <a:gd name="connsiteX141" fmla="*/ 3485275 w 6858001"/>
                    <a:gd name="connsiteY141" fmla="*/ 864238 h 874716"/>
                    <a:gd name="connsiteX142" fmla="*/ 3399546 w 6858001"/>
                    <a:gd name="connsiteY142" fmla="*/ 848618 h 874716"/>
                    <a:gd name="connsiteX143" fmla="*/ 3318771 w 6858001"/>
                    <a:gd name="connsiteY143" fmla="*/ 833757 h 874716"/>
                    <a:gd name="connsiteX144" fmla="*/ 3293244 w 6858001"/>
                    <a:gd name="connsiteY144" fmla="*/ 851284 h 874716"/>
                    <a:gd name="connsiteX145" fmla="*/ 3253809 w 6858001"/>
                    <a:gd name="connsiteY145" fmla="*/ 866524 h 874716"/>
                    <a:gd name="connsiteX146" fmla="*/ 3209993 w 6858001"/>
                    <a:gd name="connsiteY146" fmla="*/ 848235 h 874716"/>
                    <a:gd name="connsiteX147" fmla="*/ 3107500 w 6858001"/>
                    <a:gd name="connsiteY147" fmla="*/ 810326 h 874716"/>
                    <a:gd name="connsiteX148" fmla="*/ 3042728 w 6858001"/>
                    <a:gd name="connsiteY148" fmla="*/ 808610 h 874716"/>
                    <a:gd name="connsiteX149" fmla="*/ 2901943 w 6858001"/>
                    <a:gd name="connsiteY149" fmla="*/ 792418 h 874716"/>
                    <a:gd name="connsiteX150" fmla="*/ 2809930 w 6858001"/>
                    <a:gd name="connsiteY150" fmla="*/ 769367 h 874716"/>
                    <a:gd name="connsiteX151" fmla="*/ 2743826 w 6858001"/>
                    <a:gd name="connsiteY151" fmla="*/ 743268 h 874716"/>
                    <a:gd name="connsiteX152" fmla="*/ 2649143 w 6858001"/>
                    <a:gd name="connsiteY152" fmla="*/ 709167 h 874716"/>
                    <a:gd name="connsiteX153" fmla="*/ 2554079 w 6858001"/>
                    <a:gd name="connsiteY153" fmla="*/ 691450 h 874716"/>
                    <a:gd name="connsiteX154" fmla="*/ 2485307 w 6858001"/>
                    <a:gd name="connsiteY154" fmla="*/ 669160 h 874716"/>
                    <a:gd name="connsiteX155" fmla="*/ 2401292 w 6858001"/>
                    <a:gd name="connsiteY155" fmla="*/ 653919 h 874716"/>
                    <a:gd name="connsiteX156" fmla="*/ 2330806 w 6858001"/>
                    <a:gd name="connsiteY156" fmla="*/ 653349 h 874716"/>
                    <a:gd name="connsiteX157" fmla="*/ 2220312 w 6858001"/>
                    <a:gd name="connsiteY157" fmla="*/ 656015 h 874716"/>
                    <a:gd name="connsiteX158" fmla="*/ 2085054 w 6858001"/>
                    <a:gd name="connsiteY158" fmla="*/ 609914 h 874716"/>
                    <a:gd name="connsiteX159" fmla="*/ 2030378 w 6858001"/>
                    <a:gd name="connsiteY159" fmla="*/ 599625 h 874716"/>
                    <a:gd name="connsiteX160" fmla="*/ 1978940 w 6858001"/>
                    <a:gd name="connsiteY160" fmla="*/ 594863 h 874716"/>
                    <a:gd name="connsiteX161" fmla="*/ 1869780 w 6858001"/>
                    <a:gd name="connsiteY161" fmla="*/ 564192 h 874716"/>
                    <a:gd name="connsiteX162" fmla="*/ 1825393 w 6858001"/>
                    <a:gd name="connsiteY162" fmla="*/ 554094 h 874716"/>
                    <a:gd name="connsiteX163" fmla="*/ 1763287 w 6858001"/>
                    <a:gd name="connsiteY163" fmla="*/ 554286 h 874716"/>
                    <a:gd name="connsiteX164" fmla="*/ 1650317 w 6858001"/>
                    <a:gd name="connsiteY164" fmla="*/ 540187 h 874716"/>
                    <a:gd name="connsiteX165" fmla="*/ 1537537 w 6858001"/>
                    <a:gd name="connsiteY165" fmla="*/ 499038 h 874716"/>
                    <a:gd name="connsiteX166" fmla="*/ 1489720 w 6858001"/>
                    <a:gd name="connsiteY166" fmla="*/ 503038 h 874716"/>
                    <a:gd name="connsiteX167" fmla="*/ 1472575 w 6858001"/>
                    <a:gd name="connsiteY167" fmla="*/ 502086 h 874716"/>
                    <a:gd name="connsiteX168" fmla="*/ 1318456 w 6858001"/>
                    <a:gd name="connsiteY168" fmla="*/ 479415 h 874716"/>
                    <a:gd name="connsiteX169" fmla="*/ 1303024 w 6858001"/>
                    <a:gd name="connsiteY169" fmla="*/ 476939 h 874716"/>
                    <a:gd name="connsiteX170" fmla="*/ 1230633 w 6858001"/>
                    <a:gd name="connsiteY170" fmla="*/ 456746 h 874716"/>
                    <a:gd name="connsiteX171" fmla="*/ 1048125 w 6858001"/>
                    <a:gd name="connsiteY171" fmla="*/ 444172 h 874716"/>
                    <a:gd name="connsiteX172" fmla="*/ 1036887 w 6858001"/>
                    <a:gd name="connsiteY172" fmla="*/ 442648 h 874716"/>
                    <a:gd name="connsiteX173" fmla="*/ 975733 w 6858001"/>
                    <a:gd name="connsiteY173" fmla="*/ 452744 h 874716"/>
                    <a:gd name="connsiteX174" fmla="*/ 945444 w 6858001"/>
                    <a:gd name="connsiteY174" fmla="*/ 467033 h 874716"/>
                    <a:gd name="connsiteX175" fmla="*/ 898198 w 6858001"/>
                    <a:gd name="connsiteY175" fmla="*/ 481893 h 874716"/>
                    <a:gd name="connsiteX176" fmla="*/ 850189 w 6858001"/>
                    <a:gd name="connsiteY176" fmla="*/ 487417 h 874716"/>
                    <a:gd name="connsiteX177" fmla="*/ 769605 w 6858001"/>
                    <a:gd name="connsiteY177" fmla="*/ 464937 h 874716"/>
                    <a:gd name="connsiteX178" fmla="*/ 740268 w 6858001"/>
                    <a:gd name="connsiteY178" fmla="*/ 462651 h 874716"/>
                    <a:gd name="connsiteX179" fmla="*/ 674923 w 6858001"/>
                    <a:gd name="connsiteY179" fmla="*/ 451792 h 874716"/>
                    <a:gd name="connsiteX180" fmla="*/ 617772 w 6858001"/>
                    <a:gd name="connsiteY180" fmla="*/ 452554 h 874716"/>
                    <a:gd name="connsiteX181" fmla="*/ 571860 w 6858001"/>
                    <a:gd name="connsiteY181" fmla="*/ 469891 h 874716"/>
                    <a:gd name="connsiteX182" fmla="*/ 505182 w 6858001"/>
                    <a:gd name="connsiteY182" fmla="*/ 473319 h 874716"/>
                    <a:gd name="connsiteX183" fmla="*/ 462126 w 6858001"/>
                    <a:gd name="connsiteY183" fmla="*/ 460747 h 874716"/>
                    <a:gd name="connsiteX184" fmla="*/ 453364 w 6858001"/>
                    <a:gd name="connsiteY184" fmla="*/ 459033 h 874716"/>
                    <a:gd name="connsiteX185" fmla="*/ 340774 w 6858001"/>
                    <a:gd name="connsiteY185" fmla="*/ 458268 h 874716"/>
                    <a:gd name="connsiteX186" fmla="*/ 200182 w 6858001"/>
                    <a:gd name="connsiteY186" fmla="*/ 496180 h 874716"/>
                    <a:gd name="connsiteX187" fmla="*/ 176939 w 6858001"/>
                    <a:gd name="connsiteY187" fmla="*/ 504182 h 874716"/>
                    <a:gd name="connsiteX188" fmla="*/ 63587 w 6858001"/>
                    <a:gd name="connsiteY188" fmla="*/ 518088 h 874716"/>
                    <a:gd name="connsiteX189" fmla="*/ 2817 w 6858001"/>
                    <a:gd name="connsiteY189" fmla="*/ 532187 h 874716"/>
                    <a:gd name="connsiteX190" fmla="*/ 0 w 6858001"/>
                    <a:gd name="connsiteY190" fmla="*/ 533314 h 874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Lst>
                  <a:rect l="l" t="t" r="r" b="b"/>
                  <a:pathLst>
                    <a:path w="6858001" h="874716">
                      <a:moveTo>
                        <a:pt x="0" y="533314"/>
                      </a:moveTo>
                      <a:lnTo>
                        <a:pt x="0" y="69206"/>
                      </a:lnTo>
                      <a:lnTo>
                        <a:pt x="21486" y="71924"/>
                      </a:lnTo>
                      <a:cubicBezTo>
                        <a:pt x="92546" y="60493"/>
                        <a:pt x="159604" y="87354"/>
                        <a:pt x="228948" y="88116"/>
                      </a:cubicBezTo>
                      <a:cubicBezTo>
                        <a:pt x="260382" y="88496"/>
                        <a:pt x="291435" y="94592"/>
                        <a:pt x="313533" y="62779"/>
                      </a:cubicBezTo>
                      <a:cubicBezTo>
                        <a:pt x="316389" y="58587"/>
                        <a:pt x="330298" y="60873"/>
                        <a:pt x="338870" y="62207"/>
                      </a:cubicBezTo>
                      <a:cubicBezTo>
                        <a:pt x="357921" y="65066"/>
                        <a:pt x="376781" y="72304"/>
                        <a:pt x="395640" y="72114"/>
                      </a:cubicBezTo>
                      <a:cubicBezTo>
                        <a:pt x="434695" y="71924"/>
                        <a:pt x="473939" y="68876"/>
                        <a:pt x="512802" y="65446"/>
                      </a:cubicBezTo>
                      <a:cubicBezTo>
                        <a:pt x="527470" y="64112"/>
                        <a:pt x="541569" y="58969"/>
                        <a:pt x="556047" y="55349"/>
                      </a:cubicBezTo>
                      <a:cubicBezTo>
                        <a:pt x="564048" y="53253"/>
                        <a:pt x="572622" y="47729"/>
                        <a:pt x="580050" y="48871"/>
                      </a:cubicBezTo>
                      <a:cubicBezTo>
                        <a:pt x="623106" y="55539"/>
                        <a:pt x="662541" y="39157"/>
                        <a:pt x="703308" y="30964"/>
                      </a:cubicBezTo>
                      <a:cubicBezTo>
                        <a:pt x="722169" y="27154"/>
                        <a:pt x="739886" y="18010"/>
                        <a:pt x="758174" y="11724"/>
                      </a:cubicBezTo>
                      <a:cubicBezTo>
                        <a:pt x="762936" y="10008"/>
                        <a:pt x="768271" y="8484"/>
                        <a:pt x="773035" y="8866"/>
                      </a:cubicBezTo>
                      <a:cubicBezTo>
                        <a:pt x="800276" y="11152"/>
                        <a:pt x="827329" y="14390"/>
                        <a:pt x="854379" y="16866"/>
                      </a:cubicBezTo>
                      <a:cubicBezTo>
                        <a:pt x="878956" y="19152"/>
                        <a:pt x="903722" y="19914"/>
                        <a:pt x="915343" y="47919"/>
                      </a:cubicBezTo>
                      <a:cubicBezTo>
                        <a:pt x="917059" y="52301"/>
                        <a:pt x="922773" y="55539"/>
                        <a:pt x="927155" y="58397"/>
                      </a:cubicBezTo>
                      <a:cubicBezTo>
                        <a:pt x="994785" y="102405"/>
                        <a:pt x="1030980" y="101261"/>
                        <a:pt x="1097087" y="54777"/>
                      </a:cubicBezTo>
                      <a:cubicBezTo>
                        <a:pt x="1103945" y="50015"/>
                        <a:pt x="1118613" y="46585"/>
                        <a:pt x="1123185" y="50395"/>
                      </a:cubicBezTo>
                      <a:cubicBezTo>
                        <a:pt x="1162049" y="82020"/>
                        <a:pt x="1204532" y="78590"/>
                        <a:pt x="1249302" y="68684"/>
                      </a:cubicBezTo>
                      <a:cubicBezTo>
                        <a:pt x="1260922" y="66018"/>
                        <a:pt x="1277307" y="66018"/>
                        <a:pt x="1286069" y="72304"/>
                      </a:cubicBezTo>
                      <a:cubicBezTo>
                        <a:pt x="1327790" y="101451"/>
                        <a:pt x="1372560" y="97261"/>
                        <a:pt x="1417899" y="88688"/>
                      </a:cubicBezTo>
                      <a:cubicBezTo>
                        <a:pt x="1424948" y="87354"/>
                        <a:pt x="1433522" y="80114"/>
                        <a:pt x="1436568" y="73448"/>
                      </a:cubicBezTo>
                      <a:cubicBezTo>
                        <a:pt x="1447428" y="49825"/>
                        <a:pt x="1467813" y="41823"/>
                        <a:pt x="1490292" y="35154"/>
                      </a:cubicBezTo>
                      <a:cubicBezTo>
                        <a:pt x="1525727" y="24296"/>
                        <a:pt x="1560588" y="11532"/>
                        <a:pt x="1596213" y="1245"/>
                      </a:cubicBezTo>
                      <a:cubicBezTo>
                        <a:pt x="1604978" y="-1231"/>
                        <a:pt x="1615836" y="293"/>
                        <a:pt x="1624980" y="3150"/>
                      </a:cubicBezTo>
                      <a:cubicBezTo>
                        <a:pt x="1656223" y="12866"/>
                        <a:pt x="1676036" y="37251"/>
                        <a:pt x="1697753" y="59731"/>
                      </a:cubicBezTo>
                      <a:cubicBezTo>
                        <a:pt x="1707279" y="69638"/>
                        <a:pt x="1720423" y="76686"/>
                        <a:pt x="1733188" y="82400"/>
                      </a:cubicBezTo>
                      <a:cubicBezTo>
                        <a:pt x="1766335" y="97071"/>
                        <a:pt x="1800246" y="110215"/>
                        <a:pt x="1833775" y="124121"/>
                      </a:cubicBezTo>
                      <a:cubicBezTo>
                        <a:pt x="1837013" y="125455"/>
                        <a:pt x="1839679" y="128884"/>
                        <a:pt x="1842158" y="131742"/>
                      </a:cubicBezTo>
                      <a:cubicBezTo>
                        <a:pt x="1866922" y="161843"/>
                        <a:pt x="1891497" y="192132"/>
                        <a:pt x="1916454" y="222233"/>
                      </a:cubicBezTo>
                      <a:cubicBezTo>
                        <a:pt x="1921216" y="227947"/>
                        <a:pt x="1928076" y="232139"/>
                        <a:pt x="1933219" y="237663"/>
                      </a:cubicBezTo>
                      <a:cubicBezTo>
                        <a:pt x="1940459" y="245283"/>
                        <a:pt x="1949603" y="252524"/>
                        <a:pt x="1953413" y="261668"/>
                      </a:cubicBezTo>
                      <a:cubicBezTo>
                        <a:pt x="1965224" y="290433"/>
                        <a:pt x="1987894" y="302817"/>
                        <a:pt x="2016469" y="308151"/>
                      </a:cubicBezTo>
                      <a:cubicBezTo>
                        <a:pt x="2042570" y="313104"/>
                        <a:pt x="2068669" y="317296"/>
                        <a:pt x="2094578" y="323010"/>
                      </a:cubicBezTo>
                      <a:cubicBezTo>
                        <a:pt x="2126201" y="329868"/>
                        <a:pt x="2157636" y="337298"/>
                        <a:pt x="2188879" y="345681"/>
                      </a:cubicBezTo>
                      <a:cubicBezTo>
                        <a:pt x="2202404" y="349301"/>
                        <a:pt x="2216692" y="353491"/>
                        <a:pt x="2228314" y="360921"/>
                      </a:cubicBezTo>
                      <a:cubicBezTo>
                        <a:pt x="2260890" y="381496"/>
                        <a:pt x="2295753" y="395402"/>
                        <a:pt x="2334044" y="389878"/>
                      </a:cubicBezTo>
                      <a:cubicBezTo>
                        <a:pt x="2364715" y="385496"/>
                        <a:pt x="2390434" y="396736"/>
                        <a:pt x="2409485" y="414263"/>
                      </a:cubicBezTo>
                      <a:cubicBezTo>
                        <a:pt x="2444158" y="446078"/>
                        <a:pt x="2481305" y="438838"/>
                        <a:pt x="2518264" y="428552"/>
                      </a:cubicBezTo>
                      <a:cubicBezTo>
                        <a:pt x="2537315" y="423217"/>
                        <a:pt x="2552935" y="423979"/>
                        <a:pt x="2571034" y="429122"/>
                      </a:cubicBezTo>
                      <a:cubicBezTo>
                        <a:pt x="2612945" y="441124"/>
                        <a:pt x="2640950" y="473701"/>
                        <a:pt x="2668001" y="502276"/>
                      </a:cubicBezTo>
                      <a:cubicBezTo>
                        <a:pt x="2691054" y="526661"/>
                        <a:pt x="2716963" y="540377"/>
                        <a:pt x="2745348" y="550666"/>
                      </a:cubicBezTo>
                      <a:cubicBezTo>
                        <a:pt x="2781163" y="563810"/>
                        <a:pt x="2809548" y="558858"/>
                        <a:pt x="2826694" y="527233"/>
                      </a:cubicBezTo>
                      <a:cubicBezTo>
                        <a:pt x="2831457" y="518278"/>
                        <a:pt x="2839839" y="507800"/>
                        <a:pt x="2848793" y="505134"/>
                      </a:cubicBezTo>
                      <a:cubicBezTo>
                        <a:pt x="2892037" y="491800"/>
                        <a:pt x="2935854" y="472367"/>
                        <a:pt x="2982148" y="484179"/>
                      </a:cubicBezTo>
                      <a:cubicBezTo>
                        <a:pt x="3046158" y="500372"/>
                        <a:pt x="3108644" y="499420"/>
                        <a:pt x="3172654" y="483417"/>
                      </a:cubicBezTo>
                      <a:cubicBezTo>
                        <a:pt x="3276480" y="457508"/>
                        <a:pt x="3380305" y="430076"/>
                        <a:pt x="3489467" y="435790"/>
                      </a:cubicBezTo>
                      <a:cubicBezTo>
                        <a:pt x="3507563" y="436742"/>
                        <a:pt x="3529090" y="425121"/>
                        <a:pt x="3544713" y="413691"/>
                      </a:cubicBezTo>
                      <a:cubicBezTo>
                        <a:pt x="3574622" y="391974"/>
                        <a:pt x="3573288" y="390258"/>
                        <a:pt x="3606817" y="408167"/>
                      </a:cubicBezTo>
                      <a:cubicBezTo>
                        <a:pt x="3614819" y="412549"/>
                        <a:pt x="3624725" y="415215"/>
                        <a:pt x="3630632" y="421693"/>
                      </a:cubicBezTo>
                      <a:cubicBezTo>
                        <a:pt x="3660731" y="454650"/>
                        <a:pt x="3697880" y="446648"/>
                        <a:pt x="3734837" y="441886"/>
                      </a:cubicBezTo>
                      <a:cubicBezTo>
                        <a:pt x="3741315" y="440934"/>
                        <a:pt x="3749125" y="439600"/>
                        <a:pt x="3754652" y="442268"/>
                      </a:cubicBezTo>
                      <a:cubicBezTo>
                        <a:pt x="3779607" y="454268"/>
                        <a:pt x="3800753" y="450078"/>
                        <a:pt x="3822472" y="433694"/>
                      </a:cubicBezTo>
                      <a:cubicBezTo>
                        <a:pt x="3841331" y="419597"/>
                        <a:pt x="3863049" y="411215"/>
                        <a:pt x="3885338" y="428742"/>
                      </a:cubicBezTo>
                      <a:cubicBezTo>
                        <a:pt x="3934870" y="467605"/>
                        <a:pt x="3987829" y="469509"/>
                        <a:pt x="4043839" y="444934"/>
                      </a:cubicBezTo>
                      <a:cubicBezTo>
                        <a:pt x="4083845" y="427407"/>
                        <a:pt x="4123280" y="423407"/>
                        <a:pt x="4165383" y="441124"/>
                      </a:cubicBezTo>
                      <a:cubicBezTo>
                        <a:pt x="4181576" y="447982"/>
                        <a:pt x="4202531" y="443410"/>
                        <a:pt x="4221391" y="444934"/>
                      </a:cubicBezTo>
                      <a:cubicBezTo>
                        <a:pt x="4232060" y="445696"/>
                        <a:pt x="4243872" y="445886"/>
                        <a:pt x="4253014" y="450650"/>
                      </a:cubicBezTo>
                      <a:cubicBezTo>
                        <a:pt x="4277401" y="462843"/>
                        <a:pt x="4300070" y="478463"/>
                        <a:pt x="4324645" y="490466"/>
                      </a:cubicBezTo>
                      <a:cubicBezTo>
                        <a:pt x="4336457" y="496180"/>
                        <a:pt x="4350554" y="499228"/>
                        <a:pt x="4363890" y="499420"/>
                      </a:cubicBezTo>
                      <a:cubicBezTo>
                        <a:pt x="4403325" y="500372"/>
                        <a:pt x="4442761" y="500372"/>
                        <a:pt x="4482004" y="498658"/>
                      </a:cubicBezTo>
                      <a:cubicBezTo>
                        <a:pt x="4546776" y="495990"/>
                        <a:pt x="4612500" y="495418"/>
                        <a:pt x="4659174" y="438648"/>
                      </a:cubicBezTo>
                      <a:cubicBezTo>
                        <a:pt x="4662986" y="434076"/>
                        <a:pt x="4671176" y="431408"/>
                        <a:pt x="4677655" y="430646"/>
                      </a:cubicBezTo>
                      <a:cubicBezTo>
                        <a:pt x="4707564" y="427027"/>
                        <a:pt x="4738235" y="426645"/>
                        <a:pt x="4767764" y="420739"/>
                      </a:cubicBezTo>
                      <a:cubicBezTo>
                        <a:pt x="4791386" y="415977"/>
                        <a:pt x="4811009" y="417501"/>
                        <a:pt x="4828916" y="434266"/>
                      </a:cubicBezTo>
                      <a:cubicBezTo>
                        <a:pt x="4852348" y="456364"/>
                        <a:pt x="4880925" y="469319"/>
                        <a:pt x="4912168" y="462271"/>
                      </a:cubicBezTo>
                      <a:cubicBezTo>
                        <a:pt x="4943409" y="455412"/>
                        <a:pt x="4963984" y="470271"/>
                        <a:pt x="4987037" y="485703"/>
                      </a:cubicBezTo>
                      <a:cubicBezTo>
                        <a:pt x="5003801" y="496942"/>
                        <a:pt x="5022852" y="511040"/>
                        <a:pt x="5041521" y="512182"/>
                      </a:cubicBezTo>
                      <a:cubicBezTo>
                        <a:pt x="5083814" y="514658"/>
                        <a:pt x="5120201" y="553904"/>
                        <a:pt x="5166113" y="531615"/>
                      </a:cubicBezTo>
                      <a:cubicBezTo>
                        <a:pt x="5169161" y="530091"/>
                        <a:pt x="5174685" y="533901"/>
                        <a:pt x="5179067" y="534853"/>
                      </a:cubicBezTo>
                      <a:cubicBezTo>
                        <a:pt x="5214121" y="542093"/>
                        <a:pt x="5247078" y="535043"/>
                        <a:pt x="5272796" y="511230"/>
                      </a:cubicBezTo>
                      <a:cubicBezTo>
                        <a:pt x="5306516" y="480177"/>
                        <a:pt x="5343855" y="477129"/>
                        <a:pt x="5385384" y="487227"/>
                      </a:cubicBezTo>
                      <a:cubicBezTo>
                        <a:pt x="5398721" y="490466"/>
                        <a:pt x="5412057" y="492752"/>
                        <a:pt x="5425582" y="495418"/>
                      </a:cubicBezTo>
                      <a:cubicBezTo>
                        <a:pt x="5443870" y="499228"/>
                        <a:pt x="5462351" y="503230"/>
                        <a:pt x="5480637" y="507040"/>
                      </a:cubicBezTo>
                      <a:cubicBezTo>
                        <a:pt x="5498356" y="510850"/>
                        <a:pt x="5517979" y="517326"/>
                        <a:pt x="5531693" y="500944"/>
                      </a:cubicBezTo>
                      <a:cubicBezTo>
                        <a:pt x="5543506" y="486845"/>
                        <a:pt x="5551888" y="488179"/>
                        <a:pt x="5562746" y="500372"/>
                      </a:cubicBezTo>
                      <a:cubicBezTo>
                        <a:pt x="5600467" y="543045"/>
                        <a:pt x="5646189" y="569716"/>
                        <a:pt x="5704483" y="571620"/>
                      </a:cubicBezTo>
                      <a:cubicBezTo>
                        <a:pt x="5716485" y="572002"/>
                        <a:pt x="5728678" y="574668"/>
                        <a:pt x="5740488" y="577526"/>
                      </a:cubicBezTo>
                      <a:cubicBezTo>
                        <a:pt x="5747728" y="579241"/>
                        <a:pt x="5756493" y="581147"/>
                        <a:pt x="5760873" y="586291"/>
                      </a:cubicBezTo>
                      <a:cubicBezTo>
                        <a:pt x="5794974" y="625534"/>
                        <a:pt x="5837457" y="652777"/>
                        <a:pt x="5883751" y="674686"/>
                      </a:cubicBezTo>
                      <a:cubicBezTo>
                        <a:pt x="5900323" y="682496"/>
                        <a:pt x="5918042" y="690306"/>
                        <a:pt x="5935949" y="692592"/>
                      </a:cubicBezTo>
                      <a:cubicBezTo>
                        <a:pt x="5954617" y="694878"/>
                        <a:pt x="5974240" y="691068"/>
                        <a:pt x="5993291" y="688972"/>
                      </a:cubicBezTo>
                      <a:cubicBezTo>
                        <a:pt x="6004531" y="687830"/>
                        <a:pt x="6017485" y="688020"/>
                        <a:pt x="6026440" y="682496"/>
                      </a:cubicBezTo>
                      <a:cubicBezTo>
                        <a:pt x="6054825" y="665159"/>
                        <a:pt x="6082258" y="646491"/>
                        <a:pt x="6108738" y="626296"/>
                      </a:cubicBezTo>
                      <a:cubicBezTo>
                        <a:pt x="6131409" y="608960"/>
                        <a:pt x="6135981" y="606483"/>
                        <a:pt x="6155602" y="628202"/>
                      </a:cubicBezTo>
                      <a:cubicBezTo>
                        <a:pt x="6175797" y="650491"/>
                        <a:pt x="6200944" y="662111"/>
                        <a:pt x="6228756" y="666873"/>
                      </a:cubicBezTo>
                      <a:cubicBezTo>
                        <a:pt x="6272764" y="674304"/>
                        <a:pt x="6317151" y="680590"/>
                        <a:pt x="6361539" y="684210"/>
                      </a:cubicBezTo>
                      <a:cubicBezTo>
                        <a:pt x="6401736" y="687448"/>
                        <a:pt x="6420977" y="669922"/>
                        <a:pt x="6428979" y="630106"/>
                      </a:cubicBezTo>
                      <a:cubicBezTo>
                        <a:pt x="6433551" y="608007"/>
                        <a:pt x="6439458" y="584003"/>
                        <a:pt x="6463840" y="578098"/>
                      </a:cubicBezTo>
                      <a:cubicBezTo>
                        <a:pt x="6503658" y="568572"/>
                        <a:pt x="6544997" y="564382"/>
                        <a:pt x="6564620" y="517708"/>
                      </a:cubicBezTo>
                      <a:cubicBezTo>
                        <a:pt x="6575478" y="527995"/>
                        <a:pt x="6582146" y="534091"/>
                        <a:pt x="6588625" y="540187"/>
                      </a:cubicBezTo>
                      <a:cubicBezTo>
                        <a:pt x="6606531" y="557142"/>
                        <a:pt x="6643678" y="564382"/>
                        <a:pt x="6662541" y="549714"/>
                      </a:cubicBezTo>
                      <a:cubicBezTo>
                        <a:pt x="6690354" y="528377"/>
                        <a:pt x="6715883" y="532377"/>
                        <a:pt x="6742552" y="548952"/>
                      </a:cubicBezTo>
                      <a:cubicBezTo>
                        <a:pt x="6764841" y="562668"/>
                        <a:pt x="6788417" y="567954"/>
                        <a:pt x="6812063" y="568430"/>
                      </a:cubicBezTo>
                      <a:lnTo>
                        <a:pt x="6858001" y="562267"/>
                      </a:lnTo>
                      <a:lnTo>
                        <a:pt x="6858001" y="734520"/>
                      </a:lnTo>
                      <a:lnTo>
                        <a:pt x="6815516" y="744220"/>
                      </a:lnTo>
                      <a:cubicBezTo>
                        <a:pt x="6793035" y="749744"/>
                        <a:pt x="6771319" y="759651"/>
                        <a:pt x="6748458" y="763271"/>
                      </a:cubicBezTo>
                      <a:cubicBezTo>
                        <a:pt x="6694164" y="771843"/>
                        <a:pt x="6639488" y="777939"/>
                        <a:pt x="6584812" y="784797"/>
                      </a:cubicBezTo>
                      <a:cubicBezTo>
                        <a:pt x="6528424" y="791846"/>
                        <a:pt x="6472225" y="799276"/>
                        <a:pt x="6415833" y="805562"/>
                      </a:cubicBezTo>
                      <a:cubicBezTo>
                        <a:pt x="6384972" y="808802"/>
                        <a:pt x="6353919" y="809372"/>
                        <a:pt x="6323058" y="812420"/>
                      </a:cubicBezTo>
                      <a:cubicBezTo>
                        <a:pt x="6296005" y="815088"/>
                        <a:pt x="6269144" y="820041"/>
                        <a:pt x="6242093" y="823281"/>
                      </a:cubicBezTo>
                      <a:cubicBezTo>
                        <a:pt x="6218660" y="825947"/>
                        <a:pt x="6195037" y="827471"/>
                        <a:pt x="6171605" y="830139"/>
                      </a:cubicBezTo>
                      <a:cubicBezTo>
                        <a:pt x="6134075" y="834519"/>
                        <a:pt x="6096736" y="839473"/>
                        <a:pt x="6059397" y="844045"/>
                      </a:cubicBezTo>
                      <a:cubicBezTo>
                        <a:pt x="6043776" y="845759"/>
                        <a:pt x="6027392" y="850522"/>
                        <a:pt x="6012723" y="847665"/>
                      </a:cubicBezTo>
                      <a:cubicBezTo>
                        <a:pt x="5975764" y="840425"/>
                        <a:pt x="5939377" y="842521"/>
                        <a:pt x="5902610" y="847473"/>
                      </a:cubicBezTo>
                      <a:cubicBezTo>
                        <a:pt x="5890037" y="849190"/>
                        <a:pt x="5876511" y="848808"/>
                        <a:pt x="5864318" y="845569"/>
                      </a:cubicBezTo>
                      <a:cubicBezTo>
                        <a:pt x="5839361" y="839091"/>
                        <a:pt x="5815169" y="829947"/>
                        <a:pt x="5790592" y="821947"/>
                      </a:cubicBezTo>
                      <a:cubicBezTo>
                        <a:pt x="5787924" y="820995"/>
                        <a:pt x="5784686" y="820803"/>
                        <a:pt x="5781830" y="820233"/>
                      </a:cubicBezTo>
                      <a:cubicBezTo>
                        <a:pt x="5765635" y="816992"/>
                        <a:pt x="5749634" y="813754"/>
                        <a:pt x="5733440" y="810896"/>
                      </a:cubicBezTo>
                      <a:cubicBezTo>
                        <a:pt x="5724678" y="809372"/>
                        <a:pt x="5715723" y="809182"/>
                        <a:pt x="5706959" y="807848"/>
                      </a:cubicBezTo>
                      <a:cubicBezTo>
                        <a:pt x="5673050" y="802514"/>
                        <a:pt x="5635711" y="811468"/>
                        <a:pt x="5606372" y="788417"/>
                      </a:cubicBezTo>
                      <a:cubicBezTo>
                        <a:pt x="5587321" y="773557"/>
                        <a:pt x="5568842" y="776987"/>
                        <a:pt x="5548460" y="779273"/>
                      </a:cubicBezTo>
                      <a:cubicBezTo>
                        <a:pt x="5533027" y="780987"/>
                        <a:pt x="5517215" y="780415"/>
                        <a:pt x="5501594" y="780607"/>
                      </a:cubicBezTo>
                      <a:cubicBezTo>
                        <a:pt x="5474161" y="781177"/>
                        <a:pt x="5446728" y="781369"/>
                        <a:pt x="5419295" y="782321"/>
                      </a:cubicBezTo>
                      <a:cubicBezTo>
                        <a:pt x="5410531" y="782701"/>
                        <a:pt x="5401579" y="787465"/>
                        <a:pt x="5393005" y="786703"/>
                      </a:cubicBezTo>
                      <a:cubicBezTo>
                        <a:pt x="5353379" y="783083"/>
                        <a:pt x="5313754" y="777367"/>
                        <a:pt x="5274129" y="774129"/>
                      </a:cubicBezTo>
                      <a:cubicBezTo>
                        <a:pt x="5251650" y="772225"/>
                        <a:pt x="5228597" y="775843"/>
                        <a:pt x="5206308" y="773177"/>
                      </a:cubicBezTo>
                      <a:cubicBezTo>
                        <a:pt x="5180591" y="770129"/>
                        <a:pt x="5155445" y="762319"/>
                        <a:pt x="5129916" y="757554"/>
                      </a:cubicBezTo>
                      <a:cubicBezTo>
                        <a:pt x="5122867" y="756222"/>
                        <a:pt x="5115057" y="757936"/>
                        <a:pt x="5107627" y="758316"/>
                      </a:cubicBezTo>
                      <a:cubicBezTo>
                        <a:pt x="5099245" y="758699"/>
                        <a:pt x="5091052" y="759461"/>
                        <a:pt x="5082670" y="759651"/>
                      </a:cubicBezTo>
                      <a:cubicBezTo>
                        <a:pt x="5057141" y="760033"/>
                        <a:pt x="5031614" y="759461"/>
                        <a:pt x="5006086" y="760795"/>
                      </a:cubicBezTo>
                      <a:cubicBezTo>
                        <a:pt x="4990465" y="761557"/>
                        <a:pt x="4974082" y="769367"/>
                        <a:pt x="4959602" y="766509"/>
                      </a:cubicBezTo>
                      <a:cubicBezTo>
                        <a:pt x="4930075" y="760985"/>
                        <a:pt x="4900546" y="773367"/>
                        <a:pt x="4871019" y="763081"/>
                      </a:cubicBezTo>
                      <a:cubicBezTo>
                        <a:pt x="4861873" y="760033"/>
                        <a:pt x="4849300" y="767653"/>
                        <a:pt x="4838250" y="768033"/>
                      </a:cubicBezTo>
                      <a:cubicBezTo>
                        <a:pt x="4810627" y="768985"/>
                        <a:pt x="4783004" y="768795"/>
                        <a:pt x="4755381" y="768605"/>
                      </a:cubicBezTo>
                      <a:cubicBezTo>
                        <a:pt x="4730614" y="768415"/>
                        <a:pt x="4704895" y="771081"/>
                        <a:pt x="4681083" y="765747"/>
                      </a:cubicBezTo>
                      <a:cubicBezTo>
                        <a:pt x="4656126" y="760033"/>
                        <a:pt x="4633647" y="760795"/>
                        <a:pt x="4609452" y="767271"/>
                      </a:cubicBezTo>
                      <a:cubicBezTo>
                        <a:pt x="4592878" y="771653"/>
                        <a:pt x="4575351" y="772225"/>
                        <a:pt x="4558207" y="773557"/>
                      </a:cubicBezTo>
                      <a:cubicBezTo>
                        <a:pt x="4539728" y="775081"/>
                        <a:pt x="4519343" y="771081"/>
                        <a:pt x="4502579" y="777367"/>
                      </a:cubicBezTo>
                      <a:cubicBezTo>
                        <a:pt x="4452665" y="796038"/>
                        <a:pt x="4401419" y="800038"/>
                        <a:pt x="4349222" y="800038"/>
                      </a:cubicBezTo>
                      <a:cubicBezTo>
                        <a:pt x="4339695" y="800038"/>
                        <a:pt x="4329979" y="797372"/>
                        <a:pt x="4320837" y="794514"/>
                      </a:cubicBezTo>
                      <a:cubicBezTo>
                        <a:pt x="4267493" y="777367"/>
                        <a:pt x="4213961" y="778891"/>
                        <a:pt x="4159667" y="789370"/>
                      </a:cubicBezTo>
                      <a:cubicBezTo>
                        <a:pt x="4148427" y="791656"/>
                        <a:pt x="4135854" y="792038"/>
                        <a:pt x="4124614" y="789752"/>
                      </a:cubicBezTo>
                      <a:cubicBezTo>
                        <a:pt x="4092989" y="783083"/>
                        <a:pt x="4062318" y="772033"/>
                        <a:pt x="4030503" y="767271"/>
                      </a:cubicBezTo>
                      <a:cubicBezTo>
                        <a:pt x="3977925" y="759461"/>
                        <a:pt x="3932394" y="785749"/>
                        <a:pt x="3885338" y="802896"/>
                      </a:cubicBezTo>
                      <a:cubicBezTo>
                        <a:pt x="3840569" y="819089"/>
                        <a:pt x="3802467" y="855666"/>
                        <a:pt x="3749506" y="847473"/>
                      </a:cubicBezTo>
                      <a:cubicBezTo>
                        <a:pt x="3744173" y="846711"/>
                        <a:pt x="3738267" y="851856"/>
                        <a:pt x="3732361" y="853190"/>
                      </a:cubicBezTo>
                      <a:cubicBezTo>
                        <a:pt x="3716168" y="856810"/>
                        <a:pt x="3699976" y="861190"/>
                        <a:pt x="3683591" y="862906"/>
                      </a:cubicBezTo>
                      <a:cubicBezTo>
                        <a:pt x="3663589" y="865192"/>
                        <a:pt x="3643204" y="864430"/>
                        <a:pt x="3623201" y="866334"/>
                      </a:cubicBezTo>
                      <a:cubicBezTo>
                        <a:pt x="3597482" y="868620"/>
                        <a:pt x="3572146" y="874716"/>
                        <a:pt x="3546617" y="874716"/>
                      </a:cubicBezTo>
                      <a:cubicBezTo>
                        <a:pt x="3526042" y="874716"/>
                        <a:pt x="3505657" y="867668"/>
                        <a:pt x="3485275" y="864238"/>
                      </a:cubicBezTo>
                      <a:cubicBezTo>
                        <a:pt x="3456508" y="859476"/>
                        <a:pt x="3424883" y="860810"/>
                        <a:pt x="3399546" y="848618"/>
                      </a:cubicBezTo>
                      <a:cubicBezTo>
                        <a:pt x="3372495" y="835663"/>
                        <a:pt x="3346776" y="829757"/>
                        <a:pt x="3318771" y="833757"/>
                      </a:cubicBezTo>
                      <a:cubicBezTo>
                        <a:pt x="3309437" y="835091"/>
                        <a:pt x="3297434" y="843093"/>
                        <a:pt x="3293244" y="851284"/>
                      </a:cubicBezTo>
                      <a:cubicBezTo>
                        <a:pt x="3283908" y="869572"/>
                        <a:pt x="3271145" y="872812"/>
                        <a:pt x="3253809" y="866524"/>
                      </a:cubicBezTo>
                      <a:cubicBezTo>
                        <a:pt x="3238758" y="861190"/>
                        <a:pt x="3220280" y="858524"/>
                        <a:pt x="3209993" y="848235"/>
                      </a:cubicBezTo>
                      <a:cubicBezTo>
                        <a:pt x="3180844" y="819089"/>
                        <a:pt x="3143695" y="818136"/>
                        <a:pt x="3107500" y="810326"/>
                      </a:cubicBezTo>
                      <a:cubicBezTo>
                        <a:pt x="3085403" y="805562"/>
                        <a:pt x="3064827" y="805372"/>
                        <a:pt x="3042728" y="808610"/>
                      </a:cubicBezTo>
                      <a:cubicBezTo>
                        <a:pt x="2994722" y="815850"/>
                        <a:pt x="2948047" y="805562"/>
                        <a:pt x="2901943" y="792418"/>
                      </a:cubicBezTo>
                      <a:cubicBezTo>
                        <a:pt x="2871462" y="783655"/>
                        <a:pt x="2840219" y="778321"/>
                        <a:pt x="2809930" y="769367"/>
                      </a:cubicBezTo>
                      <a:cubicBezTo>
                        <a:pt x="2787259" y="762509"/>
                        <a:pt x="2764590" y="754316"/>
                        <a:pt x="2743826" y="743268"/>
                      </a:cubicBezTo>
                      <a:cubicBezTo>
                        <a:pt x="2713723" y="727073"/>
                        <a:pt x="2687436" y="702689"/>
                        <a:pt x="2649143" y="709167"/>
                      </a:cubicBezTo>
                      <a:cubicBezTo>
                        <a:pt x="2615421" y="714881"/>
                        <a:pt x="2584942" y="702881"/>
                        <a:pt x="2554079" y="691450"/>
                      </a:cubicBezTo>
                      <a:cubicBezTo>
                        <a:pt x="2531409" y="683068"/>
                        <a:pt x="2508742" y="674494"/>
                        <a:pt x="2485307" y="669160"/>
                      </a:cubicBezTo>
                      <a:cubicBezTo>
                        <a:pt x="2457492" y="662873"/>
                        <a:pt x="2426059" y="665541"/>
                        <a:pt x="2401292" y="653919"/>
                      </a:cubicBezTo>
                      <a:cubicBezTo>
                        <a:pt x="2375383" y="641727"/>
                        <a:pt x="2353859" y="649919"/>
                        <a:pt x="2330806" y="653349"/>
                      </a:cubicBezTo>
                      <a:cubicBezTo>
                        <a:pt x="2294039" y="658683"/>
                        <a:pt x="2257459" y="668590"/>
                        <a:pt x="2220312" y="656015"/>
                      </a:cubicBezTo>
                      <a:cubicBezTo>
                        <a:pt x="2175163" y="640775"/>
                        <a:pt x="2130393" y="624392"/>
                        <a:pt x="2085054" y="609914"/>
                      </a:cubicBezTo>
                      <a:cubicBezTo>
                        <a:pt x="2067525" y="604387"/>
                        <a:pt x="2048668" y="602101"/>
                        <a:pt x="2030378" y="599625"/>
                      </a:cubicBezTo>
                      <a:cubicBezTo>
                        <a:pt x="2013043" y="597529"/>
                        <a:pt x="1992279" y="602863"/>
                        <a:pt x="1978940" y="594863"/>
                      </a:cubicBezTo>
                      <a:cubicBezTo>
                        <a:pt x="1944649" y="574288"/>
                        <a:pt x="1909408" y="564192"/>
                        <a:pt x="1869780" y="564192"/>
                      </a:cubicBezTo>
                      <a:cubicBezTo>
                        <a:pt x="1854920" y="564192"/>
                        <a:pt x="1840441" y="555618"/>
                        <a:pt x="1825393" y="554094"/>
                      </a:cubicBezTo>
                      <a:cubicBezTo>
                        <a:pt x="1804816" y="552190"/>
                        <a:pt x="1781194" y="547045"/>
                        <a:pt x="1763287" y="554286"/>
                      </a:cubicBezTo>
                      <a:cubicBezTo>
                        <a:pt x="1721185" y="571430"/>
                        <a:pt x="1687086" y="557142"/>
                        <a:pt x="1650317" y="540187"/>
                      </a:cubicBezTo>
                      <a:cubicBezTo>
                        <a:pt x="1614120" y="523423"/>
                        <a:pt x="1576019" y="510088"/>
                        <a:pt x="1537537" y="499038"/>
                      </a:cubicBezTo>
                      <a:cubicBezTo>
                        <a:pt x="1523059" y="495038"/>
                        <a:pt x="1505724" y="501706"/>
                        <a:pt x="1489720" y="503038"/>
                      </a:cubicBezTo>
                      <a:cubicBezTo>
                        <a:pt x="1484004" y="503420"/>
                        <a:pt x="1477717" y="503992"/>
                        <a:pt x="1472575" y="502086"/>
                      </a:cubicBezTo>
                      <a:cubicBezTo>
                        <a:pt x="1422854" y="483797"/>
                        <a:pt x="1372368" y="469891"/>
                        <a:pt x="1318456" y="479415"/>
                      </a:cubicBezTo>
                      <a:cubicBezTo>
                        <a:pt x="1313504" y="480369"/>
                        <a:pt x="1307978" y="478273"/>
                        <a:pt x="1303024" y="476939"/>
                      </a:cubicBezTo>
                      <a:cubicBezTo>
                        <a:pt x="1278829" y="470081"/>
                        <a:pt x="1255206" y="459223"/>
                        <a:pt x="1230633" y="456746"/>
                      </a:cubicBezTo>
                      <a:cubicBezTo>
                        <a:pt x="1170051" y="450650"/>
                        <a:pt x="1109091" y="448172"/>
                        <a:pt x="1048125" y="444172"/>
                      </a:cubicBezTo>
                      <a:cubicBezTo>
                        <a:pt x="1044315" y="443982"/>
                        <a:pt x="1040315" y="443982"/>
                        <a:pt x="1036887" y="442648"/>
                      </a:cubicBezTo>
                      <a:cubicBezTo>
                        <a:pt x="1014406" y="434456"/>
                        <a:pt x="994785" y="437124"/>
                        <a:pt x="975733" y="452744"/>
                      </a:cubicBezTo>
                      <a:cubicBezTo>
                        <a:pt x="967350" y="459603"/>
                        <a:pt x="955920" y="463223"/>
                        <a:pt x="945444" y="467033"/>
                      </a:cubicBezTo>
                      <a:cubicBezTo>
                        <a:pt x="930011" y="472749"/>
                        <a:pt x="914200" y="478273"/>
                        <a:pt x="898198" y="481893"/>
                      </a:cubicBezTo>
                      <a:cubicBezTo>
                        <a:pt x="882384" y="485321"/>
                        <a:pt x="865430" y="490084"/>
                        <a:pt x="850189" y="487417"/>
                      </a:cubicBezTo>
                      <a:cubicBezTo>
                        <a:pt x="822756" y="482655"/>
                        <a:pt x="796655" y="471987"/>
                        <a:pt x="769605" y="464937"/>
                      </a:cubicBezTo>
                      <a:cubicBezTo>
                        <a:pt x="760270" y="462461"/>
                        <a:pt x="749982" y="462843"/>
                        <a:pt x="740268" y="462651"/>
                      </a:cubicBezTo>
                      <a:cubicBezTo>
                        <a:pt x="717977" y="462081"/>
                        <a:pt x="695116" y="467605"/>
                        <a:pt x="674923" y="451792"/>
                      </a:cubicBezTo>
                      <a:cubicBezTo>
                        <a:pt x="656255" y="436934"/>
                        <a:pt x="637392" y="441314"/>
                        <a:pt x="617772" y="452554"/>
                      </a:cubicBezTo>
                      <a:cubicBezTo>
                        <a:pt x="603673" y="460557"/>
                        <a:pt x="587672" y="466843"/>
                        <a:pt x="571860" y="469891"/>
                      </a:cubicBezTo>
                      <a:cubicBezTo>
                        <a:pt x="550141" y="474081"/>
                        <a:pt x="528615" y="475797"/>
                        <a:pt x="505182" y="473319"/>
                      </a:cubicBezTo>
                      <a:cubicBezTo>
                        <a:pt x="488607" y="471605"/>
                        <a:pt x="475081" y="470843"/>
                        <a:pt x="462126" y="460747"/>
                      </a:cubicBezTo>
                      <a:cubicBezTo>
                        <a:pt x="460032" y="459223"/>
                        <a:pt x="456222" y="458841"/>
                        <a:pt x="453364" y="459033"/>
                      </a:cubicBezTo>
                      <a:cubicBezTo>
                        <a:pt x="415835" y="462271"/>
                        <a:pt x="378686" y="460557"/>
                        <a:pt x="340774" y="458268"/>
                      </a:cubicBezTo>
                      <a:cubicBezTo>
                        <a:pt x="292579" y="455222"/>
                        <a:pt x="241901" y="464175"/>
                        <a:pt x="200182" y="496180"/>
                      </a:cubicBezTo>
                      <a:cubicBezTo>
                        <a:pt x="194085" y="500944"/>
                        <a:pt x="184941" y="503038"/>
                        <a:pt x="176939" y="504182"/>
                      </a:cubicBezTo>
                      <a:cubicBezTo>
                        <a:pt x="139219" y="509134"/>
                        <a:pt x="101308" y="512564"/>
                        <a:pt x="63587" y="518088"/>
                      </a:cubicBezTo>
                      <a:cubicBezTo>
                        <a:pt x="43012" y="521137"/>
                        <a:pt x="21486" y="523805"/>
                        <a:pt x="2817" y="532187"/>
                      </a:cubicBezTo>
                      <a:lnTo>
                        <a:pt x="0" y="533314"/>
                      </a:ln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grpSp>
      </p:grpSp>
      <p:sp>
        <p:nvSpPr>
          <p:cNvPr id="3" name="Marcador de contenido 2">
            <a:extLst>
              <a:ext uri="{FF2B5EF4-FFF2-40B4-BE49-F238E27FC236}">
                <a16:creationId xmlns:a16="http://schemas.microsoft.com/office/drawing/2014/main" id="{E20E15A9-0908-DFFE-65C5-64A8D4D0C71C}"/>
              </a:ext>
            </a:extLst>
          </p:cNvPr>
          <p:cNvSpPr>
            <a:spLocks noGrp="1"/>
          </p:cNvSpPr>
          <p:nvPr>
            <p:ph idx="1"/>
          </p:nvPr>
        </p:nvSpPr>
        <p:spPr>
          <a:xfrm>
            <a:off x="4848759" y="354842"/>
            <a:ext cx="7093354" cy="6155139"/>
          </a:xfrm>
        </p:spPr>
        <p:txBody>
          <a:bodyPr>
            <a:normAutofit/>
          </a:bodyPr>
          <a:lstStyle/>
          <a:p>
            <a:pPr marL="0" indent="0">
              <a:buNone/>
            </a:pPr>
            <a:r>
              <a:rPr lang="es-ES_tradnl" sz="3200" dirty="0"/>
              <a:t>Dios permitió que el saqueo de </a:t>
            </a:r>
            <a:r>
              <a:rPr lang="es-ES_tradnl" sz="3200" dirty="0" err="1"/>
              <a:t>Siclag</a:t>
            </a:r>
            <a:r>
              <a:rPr lang="es-ES_tradnl" sz="3200" dirty="0"/>
              <a:t> para inducir a  David para inducirlo a atacar a Amalec (1 Sam. 30: 8). </a:t>
            </a:r>
          </a:p>
          <a:p>
            <a:pPr marL="0" indent="0">
              <a:buNone/>
            </a:pPr>
            <a:r>
              <a:rPr lang="es-ES_tradnl" sz="3200" dirty="0"/>
              <a:t>Ese mismo día: </a:t>
            </a:r>
          </a:p>
          <a:p>
            <a:pPr marL="0" indent="0">
              <a:buNone/>
            </a:pPr>
            <a:endParaRPr lang="es-ES_tradnl" sz="3200" dirty="0"/>
          </a:p>
          <a:p>
            <a:r>
              <a:rPr lang="es-ES_tradnl" sz="3200" dirty="0"/>
              <a:t>Saúl moría en la batalla como resultado de su desobediencia al no eliminar a Amalec, estaba</a:t>
            </a:r>
          </a:p>
          <a:p>
            <a:pPr marL="0" indent="0">
              <a:buNone/>
            </a:pPr>
            <a:r>
              <a:rPr lang="es-ES_tradnl" sz="3200" dirty="0"/>
              <a:t> </a:t>
            </a:r>
          </a:p>
          <a:p>
            <a:r>
              <a:rPr lang="es-ES_tradnl" sz="3200" dirty="0"/>
              <a:t>David atacando a los amalecitas, lo que lo confirmaba como el elegido de Dios para ser rey. </a:t>
            </a:r>
          </a:p>
        </p:txBody>
      </p:sp>
      <p:sp>
        <p:nvSpPr>
          <p:cNvPr id="6" name="CuadroTexto 5">
            <a:extLst>
              <a:ext uri="{FF2B5EF4-FFF2-40B4-BE49-F238E27FC236}">
                <a16:creationId xmlns:a16="http://schemas.microsoft.com/office/drawing/2014/main" id="{742872B8-D8DC-E15F-FA11-4FA518375F48}"/>
              </a:ext>
            </a:extLst>
          </p:cNvPr>
          <p:cNvSpPr txBox="1"/>
          <p:nvPr/>
        </p:nvSpPr>
        <p:spPr>
          <a:xfrm>
            <a:off x="95536" y="1511644"/>
            <a:ext cx="3858301" cy="4401205"/>
          </a:xfrm>
          <a:prstGeom prst="rect">
            <a:avLst/>
          </a:prstGeom>
          <a:noFill/>
        </p:spPr>
        <p:txBody>
          <a:bodyPr wrap="square">
            <a:spAutoFit/>
          </a:bodyPr>
          <a:lstStyle/>
          <a:p>
            <a:pPr marL="0" indent="0">
              <a:buNone/>
            </a:pPr>
            <a:r>
              <a:rPr lang="es-ES_tradnl" sz="2800" dirty="0">
                <a:latin typeface="Trebuchet MS" panose="020B0703020202090204" pitchFamily="34" charset="0"/>
              </a:rPr>
              <a:t>Samuel le dijo a Saúl: «Jehová ha rasgado hoy de ti el reino de Israel y lo ha dado a tu prójimo, que es mejor que tú» (1 Sam. 15: 28). </a:t>
            </a:r>
          </a:p>
          <a:p>
            <a:pPr marL="0" indent="0">
              <a:buNone/>
            </a:pPr>
            <a:endParaRPr lang="es-ES_tradnl" sz="2800" dirty="0">
              <a:latin typeface="Trebuchet MS" panose="020B0703020202090204" pitchFamily="34" charset="0"/>
            </a:endParaRPr>
          </a:p>
          <a:p>
            <a:pPr marL="0" indent="0">
              <a:buNone/>
            </a:pPr>
            <a:r>
              <a:rPr lang="es-ES_tradnl" sz="2800" dirty="0">
                <a:latin typeface="Trebuchet MS" panose="020B0703020202090204" pitchFamily="34" charset="0"/>
              </a:rPr>
              <a:t>El elegido de Dios sería David (16: 13).</a:t>
            </a:r>
          </a:p>
        </p:txBody>
      </p:sp>
    </p:spTree>
    <p:extLst>
      <p:ext uri="{BB962C8B-B14F-4D97-AF65-F5344CB8AC3E}">
        <p14:creationId xmlns:p14="http://schemas.microsoft.com/office/powerpoint/2010/main" val="295072085"/>
      </p:ext>
    </p:extLst>
  </p:cSld>
  <p:clrMapOvr>
    <a:overrideClrMapping bg1="dk1" tx1="lt1" bg2="dk2" tx2="lt2" accent1="accent1" accent2="accent2" accent3="accent3" accent4="accent4" accent5="accent5" accent6="accent6" hlink="hlink" folHlink="folHlink"/>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07F21660-D872-E24C-5FC2-C25E5113D7EE}"/>
            </a:ext>
          </a:extLst>
        </p:cNvPr>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B95B9BA8-1D69-4796-85F5-B6D0BD5235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9034B0E9-DF8D-B36C-8B86-149228B3B10E}"/>
              </a:ext>
            </a:extLst>
          </p:cNvPr>
          <p:cNvSpPr>
            <a:spLocks noGrp="1"/>
          </p:cNvSpPr>
          <p:nvPr>
            <p:ph type="title"/>
          </p:nvPr>
        </p:nvSpPr>
        <p:spPr>
          <a:xfrm>
            <a:off x="5706319" y="287514"/>
            <a:ext cx="5608657" cy="1323439"/>
          </a:xfrm>
        </p:spPr>
        <p:txBody>
          <a:bodyPr anchor="t">
            <a:normAutofit/>
          </a:bodyPr>
          <a:lstStyle/>
          <a:p>
            <a:r>
              <a:rPr lang="es-ES_tradnl" sz="4000" dirty="0">
                <a:solidFill>
                  <a:srgbClr val="ED7C31"/>
                </a:solidFill>
              </a:rPr>
              <a:t>UN REINO Y DOS REYES</a:t>
            </a:r>
          </a:p>
        </p:txBody>
      </p:sp>
      <p:pic>
        <p:nvPicPr>
          <p:cNvPr id="5" name="Imagen 4" descr="Un florero de cristal con líquido dentro sobre mesa de madera&#10;&#10;Descripción generada automáticamente con confianza baja">
            <a:extLst>
              <a:ext uri="{FF2B5EF4-FFF2-40B4-BE49-F238E27FC236}">
                <a16:creationId xmlns:a16="http://schemas.microsoft.com/office/drawing/2014/main" id="{98391320-2DDB-D421-C0C0-A44CCB27B600}"/>
              </a:ext>
            </a:extLst>
          </p:cNvPr>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827088" y="1498600"/>
            <a:ext cx="5260975" cy="4676775"/>
          </a:xfrm>
          <a:custGeom>
            <a:avLst/>
            <a:gdLst/>
            <a:ahLst/>
            <a:cxnLst/>
            <a:rect l="l" t="t" r="r" b="b"/>
            <a:pathLst>
              <a:path w="5260975" h="4707593">
                <a:moveTo>
                  <a:pt x="0" y="0"/>
                </a:moveTo>
                <a:lnTo>
                  <a:pt x="5260975" y="0"/>
                </a:lnTo>
                <a:lnTo>
                  <a:pt x="5260975" y="3296937"/>
                </a:lnTo>
                <a:lnTo>
                  <a:pt x="5260975" y="3518571"/>
                </a:lnTo>
                <a:lnTo>
                  <a:pt x="5226503" y="3534000"/>
                </a:lnTo>
                <a:cubicBezTo>
                  <a:pt x="5219783" y="3536785"/>
                  <a:pt x="5212389" y="3538321"/>
                  <a:pt x="5206341" y="3542065"/>
                </a:cubicBezTo>
                <a:cubicBezTo>
                  <a:pt x="5178495" y="3559156"/>
                  <a:pt x="5151515" y="3577591"/>
                  <a:pt x="5123287" y="3594010"/>
                </a:cubicBezTo>
                <a:cubicBezTo>
                  <a:pt x="5094195" y="3611004"/>
                  <a:pt x="5068175" y="3631071"/>
                  <a:pt x="5048107" y="3658244"/>
                </a:cubicBezTo>
                <a:cubicBezTo>
                  <a:pt x="5029480" y="3683496"/>
                  <a:pt x="5011429" y="3709131"/>
                  <a:pt x="4992899" y="3734479"/>
                </a:cubicBezTo>
                <a:cubicBezTo>
                  <a:pt x="4988194" y="3740912"/>
                  <a:pt x="4983873" y="3748498"/>
                  <a:pt x="4977440" y="3752627"/>
                </a:cubicBezTo>
                <a:cubicBezTo>
                  <a:pt x="4964094" y="3761268"/>
                  <a:pt x="4949499" y="3768277"/>
                  <a:pt x="4935193" y="3775382"/>
                </a:cubicBezTo>
                <a:cubicBezTo>
                  <a:pt x="4922903" y="3781431"/>
                  <a:pt x="4909845" y="3785943"/>
                  <a:pt x="4897844" y="3792472"/>
                </a:cubicBezTo>
                <a:cubicBezTo>
                  <a:pt x="4888243" y="3797658"/>
                  <a:pt x="4879697" y="3804859"/>
                  <a:pt x="4870767" y="3811388"/>
                </a:cubicBezTo>
                <a:cubicBezTo>
                  <a:pt x="4862990" y="3817052"/>
                  <a:pt x="4854445" y="3821949"/>
                  <a:pt x="4847916" y="3828767"/>
                </a:cubicBezTo>
                <a:cubicBezTo>
                  <a:pt x="4831977" y="3845281"/>
                  <a:pt x="4815942" y="3861508"/>
                  <a:pt x="4796163" y="3873702"/>
                </a:cubicBezTo>
                <a:cubicBezTo>
                  <a:pt x="4776672" y="3885799"/>
                  <a:pt x="4758237" y="3899338"/>
                  <a:pt x="4738843" y="3911628"/>
                </a:cubicBezTo>
                <a:cubicBezTo>
                  <a:pt x="4719831" y="3923630"/>
                  <a:pt x="4702645" y="3936783"/>
                  <a:pt x="4692755" y="3958099"/>
                </a:cubicBezTo>
                <a:cubicBezTo>
                  <a:pt x="4688339" y="3967508"/>
                  <a:pt x="4682097" y="3977782"/>
                  <a:pt x="4673744" y="3983255"/>
                </a:cubicBezTo>
                <a:cubicBezTo>
                  <a:pt x="4661838" y="3991032"/>
                  <a:pt x="4646764" y="3993817"/>
                  <a:pt x="4633801" y="4000442"/>
                </a:cubicBezTo>
                <a:cubicBezTo>
                  <a:pt x="4618535" y="4008219"/>
                  <a:pt x="4600869" y="4014940"/>
                  <a:pt x="4590499" y="4027326"/>
                </a:cubicBezTo>
                <a:cubicBezTo>
                  <a:pt x="4581281" y="4038368"/>
                  <a:pt x="4571968" y="4047009"/>
                  <a:pt x="4559773" y="4054018"/>
                </a:cubicBezTo>
                <a:cubicBezTo>
                  <a:pt x="4551229" y="4058915"/>
                  <a:pt x="4544892" y="4067844"/>
                  <a:pt x="4536059" y="4071877"/>
                </a:cubicBezTo>
                <a:cubicBezTo>
                  <a:pt x="4524441" y="4077254"/>
                  <a:pt x="4512727" y="4081479"/>
                  <a:pt x="4502549" y="4089832"/>
                </a:cubicBezTo>
                <a:cubicBezTo>
                  <a:pt x="4491987" y="4098473"/>
                  <a:pt x="4479986" y="4105290"/>
                  <a:pt x="4468944" y="4113356"/>
                </a:cubicBezTo>
                <a:cubicBezTo>
                  <a:pt x="4463087" y="4117676"/>
                  <a:pt x="4458286" y="4123341"/>
                  <a:pt x="4452622" y="4127854"/>
                </a:cubicBezTo>
                <a:cubicBezTo>
                  <a:pt x="4442252" y="4136111"/>
                  <a:pt x="4431690" y="4144176"/>
                  <a:pt x="4421032" y="4151953"/>
                </a:cubicBezTo>
                <a:cubicBezTo>
                  <a:pt x="4410375" y="4159731"/>
                  <a:pt x="4400197" y="4168756"/>
                  <a:pt x="4388483" y="4174421"/>
                </a:cubicBezTo>
                <a:cubicBezTo>
                  <a:pt x="4368513" y="4184023"/>
                  <a:pt x="4346717" y="4189784"/>
                  <a:pt x="4327321" y="4200153"/>
                </a:cubicBezTo>
                <a:cubicBezTo>
                  <a:pt x="4307639" y="4210714"/>
                  <a:pt x="4289107" y="4223965"/>
                  <a:pt x="4271633" y="4237983"/>
                </a:cubicBezTo>
                <a:cubicBezTo>
                  <a:pt x="4257807" y="4249025"/>
                  <a:pt x="4244845" y="4259971"/>
                  <a:pt x="4227465" y="4265635"/>
                </a:cubicBezTo>
                <a:cubicBezTo>
                  <a:pt x="4217768" y="4268804"/>
                  <a:pt x="4207591" y="4275717"/>
                  <a:pt x="4201733" y="4283783"/>
                </a:cubicBezTo>
                <a:cubicBezTo>
                  <a:pt x="4189059" y="4301353"/>
                  <a:pt x="4172833" y="4313739"/>
                  <a:pt x="4154494" y="4324301"/>
                </a:cubicBezTo>
                <a:cubicBezTo>
                  <a:pt x="4130010" y="4338511"/>
                  <a:pt x="4105814" y="4353009"/>
                  <a:pt x="4081234" y="4366931"/>
                </a:cubicBezTo>
                <a:cubicBezTo>
                  <a:pt x="4066737" y="4375189"/>
                  <a:pt x="4052335" y="4383926"/>
                  <a:pt x="4036971" y="4389975"/>
                </a:cubicBezTo>
                <a:cubicBezTo>
                  <a:pt x="4005575" y="4402457"/>
                  <a:pt x="3973410" y="4413114"/>
                  <a:pt x="3941725" y="4424733"/>
                </a:cubicBezTo>
                <a:cubicBezTo>
                  <a:pt x="3931355" y="4428477"/>
                  <a:pt x="3921561" y="4433854"/>
                  <a:pt x="3910999" y="4437119"/>
                </a:cubicBezTo>
                <a:cubicBezTo>
                  <a:pt x="3899573" y="4440671"/>
                  <a:pt x="3887285" y="4441727"/>
                  <a:pt x="3875859" y="4445280"/>
                </a:cubicBezTo>
                <a:cubicBezTo>
                  <a:pt x="3856847" y="4451136"/>
                  <a:pt x="3838412" y="4458626"/>
                  <a:pt x="3819401" y="4464579"/>
                </a:cubicBezTo>
                <a:cubicBezTo>
                  <a:pt x="3782723" y="4476005"/>
                  <a:pt x="3745949" y="4486951"/>
                  <a:pt x="3709176" y="4497800"/>
                </a:cubicBezTo>
                <a:cubicBezTo>
                  <a:pt x="3701303" y="4500105"/>
                  <a:pt x="3692757" y="4500393"/>
                  <a:pt x="3684981" y="4502889"/>
                </a:cubicBezTo>
                <a:cubicBezTo>
                  <a:pt x="3664337" y="4509610"/>
                  <a:pt x="3643789" y="4516907"/>
                  <a:pt x="3623338" y="4524300"/>
                </a:cubicBezTo>
                <a:cubicBezTo>
                  <a:pt x="3610953" y="4528813"/>
                  <a:pt x="3598854" y="4534382"/>
                  <a:pt x="3586373" y="4538702"/>
                </a:cubicBezTo>
                <a:cubicBezTo>
                  <a:pt x="3576387" y="4542159"/>
                  <a:pt x="3566113" y="4544847"/>
                  <a:pt x="3555743" y="4546960"/>
                </a:cubicBezTo>
                <a:cubicBezTo>
                  <a:pt x="3546814" y="4548785"/>
                  <a:pt x="3537501" y="4548592"/>
                  <a:pt x="3528667" y="4550801"/>
                </a:cubicBezTo>
                <a:cubicBezTo>
                  <a:pt x="3504759" y="4556753"/>
                  <a:pt x="3481140" y="4563475"/>
                  <a:pt x="3457424" y="4569811"/>
                </a:cubicBezTo>
                <a:cubicBezTo>
                  <a:pt x="3447919" y="4572308"/>
                  <a:pt x="3438221" y="4574133"/>
                  <a:pt x="3429003" y="4577301"/>
                </a:cubicBezTo>
                <a:cubicBezTo>
                  <a:pt x="3404327" y="4585654"/>
                  <a:pt x="3380036" y="4595159"/>
                  <a:pt x="3355264" y="4603033"/>
                </a:cubicBezTo>
                <a:cubicBezTo>
                  <a:pt x="3334717" y="4609562"/>
                  <a:pt x="3313593" y="4614266"/>
                  <a:pt x="3292757" y="4620027"/>
                </a:cubicBezTo>
                <a:cubicBezTo>
                  <a:pt x="3283924" y="4622524"/>
                  <a:pt x="3275475" y="4626077"/>
                  <a:pt x="3266643" y="4628188"/>
                </a:cubicBezTo>
                <a:cubicBezTo>
                  <a:pt x="3246863" y="4632990"/>
                  <a:pt x="3226796" y="4637022"/>
                  <a:pt x="3206921" y="4641823"/>
                </a:cubicBezTo>
                <a:cubicBezTo>
                  <a:pt x="3195590" y="4644607"/>
                  <a:pt x="3184645" y="4649600"/>
                  <a:pt x="3173123" y="4651425"/>
                </a:cubicBezTo>
                <a:cubicBezTo>
                  <a:pt x="3145759" y="4655745"/>
                  <a:pt x="3118203" y="4658817"/>
                  <a:pt x="3090646" y="4662274"/>
                </a:cubicBezTo>
                <a:cubicBezTo>
                  <a:pt x="3062227" y="4665826"/>
                  <a:pt x="3033902" y="4669571"/>
                  <a:pt x="3005480" y="4672739"/>
                </a:cubicBezTo>
                <a:cubicBezTo>
                  <a:pt x="2989926" y="4674372"/>
                  <a:pt x="2974275" y="4674660"/>
                  <a:pt x="2958721" y="4676196"/>
                </a:cubicBezTo>
                <a:cubicBezTo>
                  <a:pt x="2945087" y="4677541"/>
                  <a:pt x="2931549" y="4680037"/>
                  <a:pt x="2917915" y="4681670"/>
                </a:cubicBezTo>
                <a:cubicBezTo>
                  <a:pt x="2906105" y="4683013"/>
                  <a:pt x="2894199" y="4683781"/>
                  <a:pt x="2882389" y="4685126"/>
                </a:cubicBezTo>
                <a:cubicBezTo>
                  <a:pt x="2863475" y="4687334"/>
                  <a:pt x="2844655" y="4689831"/>
                  <a:pt x="2825837" y="4692135"/>
                </a:cubicBezTo>
                <a:cubicBezTo>
                  <a:pt x="2817964" y="4692999"/>
                  <a:pt x="2809706" y="4695399"/>
                  <a:pt x="2802313" y="4693960"/>
                </a:cubicBezTo>
                <a:cubicBezTo>
                  <a:pt x="2783686" y="4690310"/>
                  <a:pt x="2765347" y="4691367"/>
                  <a:pt x="2746816" y="4693863"/>
                </a:cubicBezTo>
                <a:cubicBezTo>
                  <a:pt x="2740479" y="4694728"/>
                  <a:pt x="2733662" y="4694535"/>
                  <a:pt x="2727517" y="4692903"/>
                </a:cubicBezTo>
                <a:cubicBezTo>
                  <a:pt x="2714939" y="4689638"/>
                  <a:pt x="2702745" y="4685029"/>
                  <a:pt x="2690359" y="4680997"/>
                </a:cubicBezTo>
                <a:cubicBezTo>
                  <a:pt x="2689014" y="4680517"/>
                  <a:pt x="2687382" y="4680421"/>
                  <a:pt x="2685943" y="4680133"/>
                </a:cubicBezTo>
                <a:cubicBezTo>
                  <a:pt x="2677781" y="4678500"/>
                  <a:pt x="2669717" y="4676868"/>
                  <a:pt x="2661554" y="4675428"/>
                </a:cubicBezTo>
                <a:cubicBezTo>
                  <a:pt x="2657138" y="4674660"/>
                  <a:pt x="2652625" y="4674564"/>
                  <a:pt x="2648208" y="4673892"/>
                </a:cubicBezTo>
                <a:cubicBezTo>
                  <a:pt x="2631118" y="4671203"/>
                  <a:pt x="2612299" y="4675716"/>
                  <a:pt x="2597512" y="4664099"/>
                </a:cubicBezTo>
                <a:cubicBezTo>
                  <a:pt x="2587911" y="4656609"/>
                  <a:pt x="2578597" y="4658338"/>
                  <a:pt x="2568324" y="4659490"/>
                </a:cubicBezTo>
                <a:cubicBezTo>
                  <a:pt x="2560547" y="4660354"/>
                  <a:pt x="2552577" y="4660065"/>
                  <a:pt x="2544704" y="4660162"/>
                </a:cubicBezTo>
                <a:cubicBezTo>
                  <a:pt x="2530878" y="4660449"/>
                  <a:pt x="2517052" y="4660546"/>
                  <a:pt x="2503225" y="4661026"/>
                </a:cubicBezTo>
                <a:cubicBezTo>
                  <a:pt x="2498808" y="4661218"/>
                  <a:pt x="2494297" y="4663619"/>
                  <a:pt x="2489975" y="4663235"/>
                </a:cubicBezTo>
                <a:cubicBezTo>
                  <a:pt x="2470004" y="4661410"/>
                  <a:pt x="2450033" y="4658529"/>
                  <a:pt x="2430061" y="4656897"/>
                </a:cubicBezTo>
                <a:cubicBezTo>
                  <a:pt x="2418732" y="4655938"/>
                  <a:pt x="2407114" y="4657761"/>
                  <a:pt x="2395880" y="4656417"/>
                </a:cubicBezTo>
                <a:cubicBezTo>
                  <a:pt x="2382919" y="4654881"/>
                  <a:pt x="2370245" y="4650945"/>
                  <a:pt x="2357378" y="4648544"/>
                </a:cubicBezTo>
                <a:cubicBezTo>
                  <a:pt x="2353826" y="4647872"/>
                  <a:pt x="2349889" y="4648736"/>
                  <a:pt x="2346145" y="4648928"/>
                </a:cubicBezTo>
                <a:cubicBezTo>
                  <a:pt x="2341920" y="4649120"/>
                  <a:pt x="2337791" y="4649504"/>
                  <a:pt x="2333567" y="4649600"/>
                </a:cubicBezTo>
                <a:cubicBezTo>
                  <a:pt x="2320700" y="4649793"/>
                  <a:pt x="2307835" y="4649504"/>
                  <a:pt x="2294968" y="4650177"/>
                </a:cubicBezTo>
                <a:cubicBezTo>
                  <a:pt x="2287095" y="4650561"/>
                  <a:pt x="2278839" y="4654497"/>
                  <a:pt x="2271540" y="4653057"/>
                </a:cubicBezTo>
                <a:cubicBezTo>
                  <a:pt x="2256659" y="4650272"/>
                  <a:pt x="2241776" y="4656513"/>
                  <a:pt x="2226895" y="4651329"/>
                </a:cubicBezTo>
                <a:cubicBezTo>
                  <a:pt x="2222285" y="4649793"/>
                  <a:pt x="2215948" y="4653633"/>
                  <a:pt x="2210379" y="4653825"/>
                </a:cubicBezTo>
                <a:cubicBezTo>
                  <a:pt x="2196457" y="4654305"/>
                  <a:pt x="2182535" y="4654209"/>
                  <a:pt x="2168613" y="4654113"/>
                </a:cubicBezTo>
                <a:cubicBezTo>
                  <a:pt x="2156131" y="4654017"/>
                  <a:pt x="2143168" y="4655361"/>
                  <a:pt x="2131167" y="4652673"/>
                </a:cubicBezTo>
                <a:cubicBezTo>
                  <a:pt x="2118588" y="4649793"/>
                  <a:pt x="2107259" y="4650177"/>
                  <a:pt x="2095065" y="4653441"/>
                </a:cubicBezTo>
                <a:cubicBezTo>
                  <a:pt x="2086711" y="4655649"/>
                  <a:pt x="2077878" y="4655938"/>
                  <a:pt x="2069237" y="4656609"/>
                </a:cubicBezTo>
                <a:cubicBezTo>
                  <a:pt x="2059924" y="4657377"/>
                  <a:pt x="2049650" y="4655361"/>
                  <a:pt x="2041201" y="4658529"/>
                </a:cubicBezTo>
                <a:cubicBezTo>
                  <a:pt x="2016044" y="4667939"/>
                  <a:pt x="1990216" y="4669955"/>
                  <a:pt x="1963909" y="4669955"/>
                </a:cubicBezTo>
                <a:cubicBezTo>
                  <a:pt x="1959107" y="4669955"/>
                  <a:pt x="1954210" y="4668612"/>
                  <a:pt x="1949603" y="4667171"/>
                </a:cubicBezTo>
                <a:cubicBezTo>
                  <a:pt x="1922717" y="4658529"/>
                  <a:pt x="1895737" y="4659297"/>
                  <a:pt x="1868373" y="4664578"/>
                </a:cubicBezTo>
                <a:cubicBezTo>
                  <a:pt x="1862708" y="4665731"/>
                  <a:pt x="1856372" y="4665923"/>
                  <a:pt x="1850707" y="4664771"/>
                </a:cubicBezTo>
                <a:cubicBezTo>
                  <a:pt x="1834768" y="4661410"/>
                  <a:pt x="1819309" y="4655841"/>
                  <a:pt x="1803275" y="4653441"/>
                </a:cubicBezTo>
                <a:cubicBezTo>
                  <a:pt x="1776775" y="4649504"/>
                  <a:pt x="1753828" y="4662754"/>
                  <a:pt x="1730112" y="4671396"/>
                </a:cubicBezTo>
                <a:cubicBezTo>
                  <a:pt x="1707548" y="4679557"/>
                  <a:pt x="1688345" y="4697992"/>
                  <a:pt x="1661652" y="4693863"/>
                </a:cubicBezTo>
                <a:cubicBezTo>
                  <a:pt x="1658965" y="4693479"/>
                  <a:pt x="1655988" y="4696071"/>
                  <a:pt x="1653011" y="4696744"/>
                </a:cubicBezTo>
                <a:cubicBezTo>
                  <a:pt x="1644850" y="4698568"/>
                  <a:pt x="1636689" y="4700776"/>
                  <a:pt x="1628431" y="4701641"/>
                </a:cubicBezTo>
                <a:cubicBezTo>
                  <a:pt x="1618350" y="4702793"/>
                  <a:pt x="1608076" y="4702409"/>
                  <a:pt x="1597995" y="4703369"/>
                </a:cubicBezTo>
                <a:cubicBezTo>
                  <a:pt x="1585032" y="4704521"/>
                  <a:pt x="1572263" y="4707593"/>
                  <a:pt x="1559396" y="4707593"/>
                </a:cubicBezTo>
                <a:cubicBezTo>
                  <a:pt x="1549026" y="4707593"/>
                  <a:pt x="1538753" y="4704041"/>
                  <a:pt x="1528480" y="4702312"/>
                </a:cubicBezTo>
                <a:cubicBezTo>
                  <a:pt x="1513981" y="4699912"/>
                  <a:pt x="1498042" y="4700584"/>
                  <a:pt x="1485272" y="4694439"/>
                </a:cubicBezTo>
                <a:cubicBezTo>
                  <a:pt x="1471639" y="4687910"/>
                  <a:pt x="1458676" y="4684934"/>
                  <a:pt x="1444562" y="4686950"/>
                </a:cubicBezTo>
                <a:cubicBezTo>
                  <a:pt x="1439857" y="4687622"/>
                  <a:pt x="1433808" y="4691655"/>
                  <a:pt x="1431696" y="4695783"/>
                </a:cubicBezTo>
                <a:cubicBezTo>
                  <a:pt x="1426991" y="4705001"/>
                  <a:pt x="1420559" y="4706634"/>
                  <a:pt x="1411821" y="4703464"/>
                </a:cubicBezTo>
                <a:cubicBezTo>
                  <a:pt x="1404236" y="4700776"/>
                  <a:pt x="1394922" y="4699432"/>
                  <a:pt x="1389738" y="4694247"/>
                </a:cubicBezTo>
                <a:cubicBezTo>
                  <a:pt x="1375047" y="4679557"/>
                  <a:pt x="1356324" y="4679077"/>
                  <a:pt x="1338081" y="4675141"/>
                </a:cubicBezTo>
                <a:cubicBezTo>
                  <a:pt x="1326945" y="4672739"/>
                  <a:pt x="1316574" y="4672644"/>
                  <a:pt x="1305436" y="4674276"/>
                </a:cubicBezTo>
                <a:cubicBezTo>
                  <a:pt x="1281241" y="4677925"/>
                  <a:pt x="1257717" y="4672739"/>
                  <a:pt x="1234481" y="4666115"/>
                </a:cubicBezTo>
                <a:cubicBezTo>
                  <a:pt x="1219118" y="4661698"/>
                  <a:pt x="1203372" y="4659010"/>
                  <a:pt x="1188106" y="4654497"/>
                </a:cubicBezTo>
                <a:cubicBezTo>
                  <a:pt x="1176680" y="4651041"/>
                  <a:pt x="1165255" y="4646912"/>
                  <a:pt x="1154790" y="4641343"/>
                </a:cubicBezTo>
                <a:cubicBezTo>
                  <a:pt x="1139618" y="4633181"/>
                  <a:pt x="1126369" y="4620891"/>
                  <a:pt x="1107069" y="4624156"/>
                </a:cubicBezTo>
                <a:cubicBezTo>
                  <a:pt x="1090074" y="4627036"/>
                  <a:pt x="1074713" y="4620988"/>
                  <a:pt x="1059158" y="4615227"/>
                </a:cubicBezTo>
                <a:cubicBezTo>
                  <a:pt x="1047732" y="4611002"/>
                  <a:pt x="1036308" y="4606681"/>
                  <a:pt x="1024496" y="4603993"/>
                </a:cubicBezTo>
                <a:cubicBezTo>
                  <a:pt x="1010478" y="4600824"/>
                  <a:pt x="994635" y="4602169"/>
                  <a:pt x="982153" y="4596311"/>
                </a:cubicBezTo>
                <a:cubicBezTo>
                  <a:pt x="969095" y="4590166"/>
                  <a:pt x="958246" y="4594295"/>
                  <a:pt x="946628" y="4596024"/>
                </a:cubicBezTo>
                <a:cubicBezTo>
                  <a:pt x="928097" y="4598712"/>
                  <a:pt x="909661" y="4603705"/>
                  <a:pt x="890939" y="4597368"/>
                </a:cubicBezTo>
                <a:cubicBezTo>
                  <a:pt x="868184" y="4589687"/>
                  <a:pt x="845620" y="4581430"/>
                  <a:pt x="822769" y="4574133"/>
                </a:cubicBezTo>
                <a:cubicBezTo>
                  <a:pt x="813934" y="4571347"/>
                  <a:pt x="804431" y="4570195"/>
                  <a:pt x="795212" y="4568947"/>
                </a:cubicBezTo>
                <a:cubicBezTo>
                  <a:pt x="786476" y="4567891"/>
                  <a:pt x="776010" y="4570579"/>
                  <a:pt x="769288" y="4566547"/>
                </a:cubicBezTo>
                <a:cubicBezTo>
                  <a:pt x="752005" y="4556178"/>
                  <a:pt x="734243" y="4551089"/>
                  <a:pt x="714271" y="4551089"/>
                </a:cubicBezTo>
                <a:cubicBezTo>
                  <a:pt x="706781" y="4551089"/>
                  <a:pt x="699484" y="4546768"/>
                  <a:pt x="691900" y="4545999"/>
                </a:cubicBezTo>
                <a:cubicBezTo>
                  <a:pt x="681529" y="4545040"/>
                  <a:pt x="669623" y="4542447"/>
                  <a:pt x="660598" y="4546096"/>
                </a:cubicBezTo>
                <a:cubicBezTo>
                  <a:pt x="639379" y="4554737"/>
                  <a:pt x="622193" y="4547536"/>
                  <a:pt x="603662" y="4538991"/>
                </a:cubicBezTo>
                <a:cubicBezTo>
                  <a:pt x="585418" y="4530541"/>
                  <a:pt x="566215" y="4523821"/>
                  <a:pt x="546821" y="4518251"/>
                </a:cubicBezTo>
                <a:cubicBezTo>
                  <a:pt x="539524" y="4516235"/>
                  <a:pt x="530787" y="4519596"/>
                  <a:pt x="522721" y="4520267"/>
                </a:cubicBezTo>
                <a:cubicBezTo>
                  <a:pt x="519840" y="4520460"/>
                  <a:pt x="516671" y="4520748"/>
                  <a:pt x="514080" y="4519788"/>
                </a:cubicBezTo>
                <a:cubicBezTo>
                  <a:pt x="489020" y="4510570"/>
                  <a:pt x="463575" y="4503561"/>
                  <a:pt x="436404" y="4508361"/>
                </a:cubicBezTo>
                <a:cubicBezTo>
                  <a:pt x="433908" y="4508842"/>
                  <a:pt x="431123" y="4507786"/>
                  <a:pt x="428626" y="4507114"/>
                </a:cubicBezTo>
                <a:cubicBezTo>
                  <a:pt x="416432" y="4503657"/>
                  <a:pt x="404526" y="4498184"/>
                  <a:pt x="392141" y="4496936"/>
                </a:cubicBezTo>
                <a:cubicBezTo>
                  <a:pt x="361608" y="4493864"/>
                  <a:pt x="330884" y="4492615"/>
                  <a:pt x="300157" y="4490599"/>
                </a:cubicBezTo>
                <a:cubicBezTo>
                  <a:pt x="298237" y="4490503"/>
                  <a:pt x="296221" y="4490503"/>
                  <a:pt x="294493" y="4489831"/>
                </a:cubicBezTo>
                <a:cubicBezTo>
                  <a:pt x="283163" y="4485702"/>
                  <a:pt x="273274" y="4487047"/>
                  <a:pt x="263671" y="4494919"/>
                </a:cubicBezTo>
                <a:cubicBezTo>
                  <a:pt x="259447" y="4498376"/>
                  <a:pt x="253686" y="4500200"/>
                  <a:pt x="248406" y="4502121"/>
                </a:cubicBezTo>
                <a:cubicBezTo>
                  <a:pt x="240628" y="4505002"/>
                  <a:pt x="232659" y="4507786"/>
                  <a:pt x="224594" y="4509610"/>
                </a:cubicBezTo>
                <a:cubicBezTo>
                  <a:pt x="216624" y="4511338"/>
                  <a:pt x="208079" y="4513738"/>
                  <a:pt x="200398" y="4512395"/>
                </a:cubicBezTo>
                <a:cubicBezTo>
                  <a:pt x="186572" y="4509994"/>
                  <a:pt x="173417" y="4504618"/>
                  <a:pt x="159783" y="4501064"/>
                </a:cubicBezTo>
                <a:cubicBezTo>
                  <a:pt x="155079" y="4499816"/>
                  <a:pt x="149893" y="4500009"/>
                  <a:pt x="144997" y="4499912"/>
                </a:cubicBezTo>
                <a:cubicBezTo>
                  <a:pt x="133763" y="4499625"/>
                  <a:pt x="122241" y="4502409"/>
                  <a:pt x="112064" y="4494440"/>
                </a:cubicBezTo>
                <a:cubicBezTo>
                  <a:pt x="102655" y="4486951"/>
                  <a:pt x="93148" y="4489158"/>
                  <a:pt x="83259" y="4494824"/>
                </a:cubicBezTo>
                <a:cubicBezTo>
                  <a:pt x="76154" y="4498857"/>
                  <a:pt x="68090" y="4502025"/>
                  <a:pt x="60120" y="4503561"/>
                </a:cubicBezTo>
                <a:cubicBezTo>
                  <a:pt x="49174" y="4505673"/>
                  <a:pt x="38324" y="4506538"/>
                  <a:pt x="26514" y="4505289"/>
                </a:cubicBezTo>
                <a:cubicBezTo>
                  <a:pt x="18161" y="4504425"/>
                  <a:pt x="11343" y="4504041"/>
                  <a:pt x="4814" y="4498952"/>
                </a:cubicBezTo>
                <a:cubicBezTo>
                  <a:pt x="3759" y="4498184"/>
                  <a:pt x="1839" y="4497992"/>
                  <a:pt x="398" y="4498089"/>
                </a:cubicBezTo>
                <a:lnTo>
                  <a:pt x="0" y="4498087"/>
                </a:lnTo>
                <a:close/>
              </a:path>
            </a:pathLst>
          </a:custGeom>
          <a:effectLst>
            <a:outerShdw blurRad="381000" dist="152400" dir="5400000" algn="t" rotWithShape="0">
              <a:prstClr val="black">
                <a:alpha val="10000"/>
              </a:prstClr>
            </a:outerShdw>
          </a:effectLst>
        </p:spPr>
      </p:pic>
      <p:grpSp>
        <p:nvGrpSpPr>
          <p:cNvPr id="16" name="Group 11">
            <a:extLst>
              <a:ext uri="{FF2B5EF4-FFF2-40B4-BE49-F238E27FC236}">
                <a16:creationId xmlns:a16="http://schemas.microsoft.com/office/drawing/2014/main" id="{0EAC7AFE-68C0-41EB-A1C7-108E60D7C338}"/>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827088" y="4795537"/>
            <a:ext cx="5260975" cy="1410656"/>
            <a:chOff x="827088" y="4795537"/>
            <a:chExt cx="5260975" cy="1410656"/>
          </a:xfrm>
        </p:grpSpPr>
        <p:sp>
          <p:nvSpPr>
            <p:cNvPr id="17" name="Freeform: Shape 12">
              <a:extLst>
                <a:ext uri="{FF2B5EF4-FFF2-40B4-BE49-F238E27FC236}">
                  <a16:creationId xmlns:a16="http://schemas.microsoft.com/office/drawing/2014/main" id="{127393A7-D6DA-410B-8699-AA56B57BF7B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27088" y="4795537"/>
              <a:ext cx="5260975" cy="1410656"/>
            </a:xfrm>
            <a:custGeom>
              <a:avLst/>
              <a:gdLst>
                <a:gd name="connsiteX0" fmla="*/ 5260975 w 5260975"/>
                <a:gd name="connsiteY0" fmla="*/ 0 h 1410656"/>
                <a:gd name="connsiteX1" fmla="*/ 5260975 w 5260975"/>
                <a:gd name="connsiteY1" fmla="*/ 221634 h 1410656"/>
                <a:gd name="connsiteX2" fmla="*/ 5226503 w 5260975"/>
                <a:gd name="connsiteY2" fmla="*/ 237063 h 1410656"/>
                <a:gd name="connsiteX3" fmla="*/ 5206341 w 5260975"/>
                <a:gd name="connsiteY3" fmla="*/ 245128 h 1410656"/>
                <a:gd name="connsiteX4" fmla="*/ 5123287 w 5260975"/>
                <a:gd name="connsiteY4" fmla="*/ 297073 h 1410656"/>
                <a:gd name="connsiteX5" fmla="*/ 5048107 w 5260975"/>
                <a:gd name="connsiteY5" fmla="*/ 361307 h 1410656"/>
                <a:gd name="connsiteX6" fmla="*/ 4992899 w 5260975"/>
                <a:gd name="connsiteY6" fmla="*/ 437542 h 1410656"/>
                <a:gd name="connsiteX7" fmla="*/ 4977440 w 5260975"/>
                <a:gd name="connsiteY7" fmla="*/ 455690 h 1410656"/>
                <a:gd name="connsiteX8" fmla="*/ 4935193 w 5260975"/>
                <a:gd name="connsiteY8" fmla="*/ 478445 h 1410656"/>
                <a:gd name="connsiteX9" fmla="*/ 4897844 w 5260975"/>
                <a:gd name="connsiteY9" fmla="*/ 495535 h 1410656"/>
                <a:gd name="connsiteX10" fmla="*/ 4870767 w 5260975"/>
                <a:gd name="connsiteY10" fmla="*/ 514451 h 1410656"/>
                <a:gd name="connsiteX11" fmla="*/ 4847916 w 5260975"/>
                <a:gd name="connsiteY11" fmla="*/ 531830 h 1410656"/>
                <a:gd name="connsiteX12" fmla="*/ 4796163 w 5260975"/>
                <a:gd name="connsiteY12" fmla="*/ 576765 h 1410656"/>
                <a:gd name="connsiteX13" fmla="*/ 4738843 w 5260975"/>
                <a:gd name="connsiteY13" fmla="*/ 614691 h 1410656"/>
                <a:gd name="connsiteX14" fmla="*/ 4692755 w 5260975"/>
                <a:gd name="connsiteY14" fmla="*/ 661162 h 1410656"/>
                <a:gd name="connsiteX15" fmla="*/ 4673744 w 5260975"/>
                <a:gd name="connsiteY15" fmla="*/ 686318 h 1410656"/>
                <a:gd name="connsiteX16" fmla="*/ 4633801 w 5260975"/>
                <a:gd name="connsiteY16" fmla="*/ 703505 h 1410656"/>
                <a:gd name="connsiteX17" fmla="*/ 4590499 w 5260975"/>
                <a:gd name="connsiteY17" fmla="*/ 730389 h 1410656"/>
                <a:gd name="connsiteX18" fmla="*/ 4559773 w 5260975"/>
                <a:gd name="connsiteY18" fmla="*/ 757081 h 1410656"/>
                <a:gd name="connsiteX19" fmla="*/ 4536059 w 5260975"/>
                <a:gd name="connsiteY19" fmla="*/ 774940 h 1410656"/>
                <a:gd name="connsiteX20" fmla="*/ 4502549 w 5260975"/>
                <a:gd name="connsiteY20" fmla="*/ 792895 h 1410656"/>
                <a:gd name="connsiteX21" fmla="*/ 4468944 w 5260975"/>
                <a:gd name="connsiteY21" fmla="*/ 816419 h 1410656"/>
                <a:gd name="connsiteX22" fmla="*/ 4452622 w 5260975"/>
                <a:gd name="connsiteY22" fmla="*/ 830917 h 1410656"/>
                <a:gd name="connsiteX23" fmla="*/ 4421032 w 5260975"/>
                <a:gd name="connsiteY23" fmla="*/ 855016 h 1410656"/>
                <a:gd name="connsiteX24" fmla="*/ 4388483 w 5260975"/>
                <a:gd name="connsiteY24" fmla="*/ 877484 h 1410656"/>
                <a:gd name="connsiteX25" fmla="*/ 4327321 w 5260975"/>
                <a:gd name="connsiteY25" fmla="*/ 903216 h 1410656"/>
                <a:gd name="connsiteX26" fmla="*/ 4271633 w 5260975"/>
                <a:gd name="connsiteY26" fmla="*/ 941046 h 1410656"/>
                <a:gd name="connsiteX27" fmla="*/ 4227465 w 5260975"/>
                <a:gd name="connsiteY27" fmla="*/ 968698 h 1410656"/>
                <a:gd name="connsiteX28" fmla="*/ 4201733 w 5260975"/>
                <a:gd name="connsiteY28" fmla="*/ 986846 h 1410656"/>
                <a:gd name="connsiteX29" fmla="*/ 4154494 w 5260975"/>
                <a:gd name="connsiteY29" fmla="*/ 1027364 h 1410656"/>
                <a:gd name="connsiteX30" fmla="*/ 4081234 w 5260975"/>
                <a:gd name="connsiteY30" fmla="*/ 1069994 h 1410656"/>
                <a:gd name="connsiteX31" fmla="*/ 4036971 w 5260975"/>
                <a:gd name="connsiteY31" fmla="*/ 1093038 h 1410656"/>
                <a:gd name="connsiteX32" fmla="*/ 3941725 w 5260975"/>
                <a:gd name="connsiteY32" fmla="*/ 1127796 h 1410656"/>
                <a:gd name="connsiteX33" fmla="*/ 3910999 w 5260975"/>
                <a:gd name="connsiteY33" fmla="*/ 1140182 h 1410656"/>
                <a:gd name="connsiteX34" fmla="*/ 3875859 w 5260975"/>
                <a:gd name="connsiteY34" fmla="*/ 1148343 h 1410656"/>
                <a:gd name="connsiteX35" fmla="*/ 3819401 w 5260975"/>
                <a:gd name="connsiteY35" fmla="*/ 1167642 h 1410656"/>
                <a:gd name="connsiteX36" fmla="*/ 3709176 w 5260975"/>
                <a:gd name="connsiteY36" fmla="*/ 1200863 h 1410656"/>
                <a:gd name="connsiteX37" fmla="*/ 3684981 w 5260975"/>
                <a:gd name="connsiteY37" fmla="*/ 1205952 h 1410656"/>
                <a:gd name="connsiteX38" fmla="*/ 3623338 w 5260975"/>
                <a:gd name="connsiteY38" fmla="*/ 1227363 h 1410656"/>
                <a:gd name="connsiteX39" fmla="*/ 3586373 w 5260975"/>
                <a:gd name="connsiteY39" fmla="*/ 1241765 h 1410656"/>
                <a:gd name="connsiteX40" fmla="*/ 3555743 w 5260975"/>
                <a:gd name="connsiteY40" fmla="*/ 1250023 h 1410656"/>
                <a:gd name="connsiteX41" fmla="*/ 3528667 w 5260975"/>
                <a:gd name="connsiteY41" fmla="*/ 1253864 h 1410656"/>
                <a:gd name="connsiteX42" fmla="*/ 3457424 w 5260975"/>
                <a:gd name="connsiteY42" fmla="*/ 1272874 h 1410656"/>
                <a:gd name="connsiteX43" fmla="*/ 3429003 w 5260975"/>
                <a:gd name="connsiteY43" fmla="*/ 1280364 h 1410656"/>
                <a:gd name="connsiteX44" fmla="*/ 3355264 w 5260975"/>
                <a:gd name="connsiteY44" fmla="*/ 1306096 h 1410656"/>
                <a:gd name="connsiteX45" fmla="*/ 3292757 w 5260975"/>
                <a:gd name="connsiteY45" fmla="*/ 1323090 h 1410656"/>
                <a:gd name="connsiteX46" fmla="*/ 3266643 w 5260975"/>
                <a:gd name="connsiteY46" fmla="*/ 1331251 h 1410656"/>
                <a:gd name="connsiteX47" fmla="*/ 3206921 w 5260975"/>
                <a:gd name="connsiteY47" fmla="*/ 1344886 h 1410656"/>
                <a:gd name="connsiteX48" fmla="*/ 3173123 w 5260975"/>
                <a:gd name="connsiteY48" fmla="*/ 1354488 h 1410656"/>
                <a:gd name="connsiteX49" fmla="*/ 3090646 w 5260975"/>
                <a:gd name="connsiteY49" fmla="*/ 1365337 h 1410656"/>
                <a:gd name="connsiteX50" fmla="*/ 3005480 w 5260975"/>
                <a:gd name="connsiteY50" fmla="*/ 1375802 h 1410656"/>
                <a:gd name="connsiteX51" fmla="*/ 2958721 w 5260975"/>
                <a:gd name="connsiteY51" fmla="*/ 1379259 h 1410656"/>
                <a:gd name="connsiteX52" fmla="*/ 2917915 w 5260975"/>
                <a:gd name="connsiteY52" fmla="*/ 1384733 h 1410656"/>
                <a:gd name="connsiteX53" fmla="*/ 2882389 w 5260975"/>
                <a:gd name="connsiteY53" fmla="*/ 1388189 h 1410656"/>
                <a:gd name="connsiteX54" fmla="*/ 2825837 w 5260975"/>
                <a:gd name="connsiteY54" fmla="*/ 1395198 h 1410656"/>
                <a:gd name="connsiteX55" fmla="*/ 2802313 w 5260975"/>
                <a:gd name="connsiteY55" fmla="*/ 1397023 h 1410656"/>
                <a:gd name="connsiteX56" fmla="*/ 2746816 w 5260975"/>
                <a:gd name="connsiteY56" fmla="*/ 1396926 h 1410656"/>
                <a:gd name="connsiteX57" fmla="*/ 2727517 w 5260975"/>
                <a:gd name="connsiteY57" fmla="*/ 1395966 h 1410656"/>
                <a:gd name="connsiteX58" fmla="*/ 2690359 w 5260975"/>
                <a:gd name="connsiteY58" fmla="*/ 1384060 h 1410656"/>
                <a:gd name="connsiteX59" fmla="*/ 2685943 w 5260975"/>
                <a:gd name="connsiteY59" fmla="*/ 1383196 h 1410656"/>
                <a:gd name="connsiteX60" fmla="*/ 2661554 w 5260975"/>
                <a:gd name="connsiteY60" fmla="*/ 1378491 h 1410656"/>
                <a:gd name="connsiteX61" fmla="*/ 2648208 w 5260975"/>
                <a:gd name="connsiteY61" fmla="*/ 1376955 h 1410656"/>
                <a:gd name="connsiteX62" fmla="*/ 2597512 w 5260975"/>
                <a:gd name="connsiteY62" fmla="*/ 1367162 h 1410656"/>
                <a:gd name="connsiteX63" fmla="*/ 2568324 w 5260975"/>
                <a:gd name="connsiteY63" fmla="*/ 1362553 h 1410656"/>
                <a:gd name="connsiteX64" fmla="*/ 2544704 w 5260975"/>
                <a:gd name="connsiteY64" fmla="*/ 1363225 h 1410656"/>
                <a:gd name="connsiteX65" fmla="*/ 2503225 w 5260975"/>
                <a:gd name="connsiteY65" fmla="*/ 1364089 h 1410656"/>
                <a:gd name="connsiteX66" fmla="*/ 2489975 w 5260975"/>
                <a:gd name="connsiteY66" fmla="*/ 1366298 h 1410656"/>
                <a:gd name="connsiteX67" fmla="*/ 2430061 w 5260975"/>
                <a:gd name="connsiteY67" fmla="*/ 1359960 h 1410656"/>
                <a:gd name="connsiteX68" fmla="*/ 2395880 w 5260975"/>
                <a:gd name="connsiteY68" fmla="*/ 1359480 h 1410656"/>
                <a:gd name="connsiteX69" fmla="*/ 2357378 w 5260975"/>
                <a:gd name="connsiteY69" fmla="*/ 1351607 h 1410656"/>
                <a:gd name="connsiteX70" fmla="*/ 2346145 w 5260975"/>
                <a:gd name="connsiteY70" fmla="*/ 1351991 h 1410656"/>
                <a:gd name="connsiteX71" fmla="*/ 2333567 w 5260975"/>
                <a:gd name="connsiteY71" fmla="*/ 1352663 h 1410656"/>
                <a:gd name="connsiteX72" fmla="*/ 2294968 w 5260975"/>
                <a:gd name="connsiteY72" fmla="*/ 1353240 h 1410656"/>
                <a:gd name="connsiteX73" fmla="*/ 2271540 w 5260975"/>
                <a:gd name="connsiteY73" fmla="*/ 1356120 h 1410656"/>
                <a:gd name="connsiteX74" fmla="*/ 2226895 w 5260975"/>
                <a:gd name="connsiteY74" fmla="*/ 1354392 h 1410656"/>
                <a:gd name="connsiteX75" fmla="*/ 2210379 w 5260975"/>
                <a:gd name="connsiteY75" fmla="*/ 1356888 h 1410656"/>
                <a:gd name="connsiteX76" fmla="*/ 2168613 w 5260975"/>
                <a:gd name="connsiteY76" fmla="*/ 1357176 h 1410656"/>
                <a:gd name="connsiteX77" fmla="*/ 2131167 w 5260975"/>
                <a:gd name="connsiteY77" fmla="*/ 1355736 h 1410656"/>
                <a:gd name="connsiteX78" fmla="*/ 2095065 w 5260975"/>
                <a:gd name="connsiteY78" fmla="*/ 1356504 h 1410656"/>
                <a:gd name="connsiteX79" fmla="*/ 2069237 w 5260975"/>
                <a:gd name="connsiteY79" fmla="*/ 1359672 h 1410656"/>
                <a:gd name="connsiteX80" fmla="*/ 2041201 w 5260975"/>
                <a:gd name="connsiteY80" fmla="*/ 1361592 h 1410656"/>
                <a:gd name="connsiteX81" fmla="*/ 1963909 w 5260975"/>
                <a:gd name="connsiteY81" fmla="*/ 1373018 h 1410656"/>
                <a:gd name="connsiteX82" fmla="*/ 1949603 w 5260975"/>
                <a:gd name="connsiteY82" fmla="*/ 1370234 h 1410656"/>
                <a:gd name="connsiteX83" fmla="*/ 1868373 w 5260975"/>
                <a:gd name="connsiteY83" fmla="*/ 1367641 h 1410656"/>
                <a:gd name="connsiteX84" fmla="*/ 1850707 w 5260975"/>
                <a:gd name="connsiteY84" fmla="*/ 1367834 h 1410656"/>
                <a:gd name="connsiteX85" fmla="*/ 1803275 w 5260975"/>
                <a:gd name="connsiteY85" fmla="*/ 1356504 h 1410656"/>
                <a:gd name="connsiteX86" fmla="*/ 1730112 w 5260975"/>
                <a:gd name="connsiteY86" fmla="*/ 1374459 h 1410656"/>
                <a:gd name="connsiteX87" fmla="*/ 1661652 w 5260975"/>
                <a:gd name="connsiteY87" fmla="*/ 1396926 h 1410656"/>
                <a:gd name="connsiteX88" fmla="*/ 1653011 w 5260975"/>
                <a:gd name="connsiteY88" fmla="*/ 1399807 h 1410656"/>
                <a:gd name="connsiteX89" fmla="*/ 1628431 w 5260975"/>
                <a:gd name="connsiteY89" fmla="*/ 1404704 h 1410656"/>
                <a:gd name="connsiteX90" fmla="*/ 1597995 w 5260975"/>
                <a:gd name="connsiteY90" fmla="*/ 1406432 h 1410656"/>
                <a:gd name="connsiteX91" fmla="*/ 1559396 w 5260975"/>
                <a:gd name="connsiteY91" fmla="*/ 1410656 h 1410656"/>
                <a:gd name="connsiteX92" fmla="*/ 1528480 w 5260975"/>
                <a:gd name="connsiteY92" fmla="*/ 1405375 h 1410656"/>
                <a:gd name="connsiteX93" fmla="*/ 1485272 w 5260975"/>
                <a:gd name="connsiteY93" fmla="*/ 1397502 h 1410656"/>
                <a:gd name="connsiteX94" fmla="*/ 1444562 w 5260975"/>
                <a:gd name="connsiteY94" fmla="*/ 1390013 h 1410656"/>
                <a:gd name="connsiteX95" fmla="*/ 1431696 w 5260975"/>
                <a:gd name="connsiteY95" fmla="*/ 1398846 h 1410656"/>
                <a:gd name="connsiteX96" fmla="*/ 1411821 w 5260975"/>
                <a:gd name="connsiteY96" fmla="*/ 1406527 h 1410656"/>
                <a:gd name="connsiteX97" fmla="*/ 1389738 w 5260975"/>
                <a:gd name="connsiteY97" fmla="*/ 1397310 h 1410656"/>
                <a:gd name="connsiteX98" fmla="*/ 1338081 w 5260975"/>
                <a:gd name="connsiteY98" fmla="*/ 1378204 h 1410656"/>
                <a:gd name="connsiteX99" fmla="*/ 1305436 w 5260975"/>
                <a:gd name="connsiteY99" fmla="*/ 1377339 h 1410656"/>
                <a:gd name="connsiteX100" fmla="*/ 1234481 w 5260975"/>
                <a:gd name="connsiteY100" fmla="*/ 1369178 h 1410656"/>
                <a:gd name="connsiteX101" fmla="*/ 1188106 w 5260975"/>
                <a:gd name="connsiteY101" fmla="*/ 1357560 h 1410656"/>
                <a:gd name="connsiteX102" fmla="*/ 1154790 w 5260975"/>
                <a:gd name="connsiteY102" fmla="*/ 1344406 h 1410656"/>
                <a:gd name="connsiteX103" fmla="*/ 1107069 w 5260975"/>
                <a:gd name="connsiteY103" fmla="*/ 1327219 h 1410656"/>
                <a:gd name="connsiteX104" fmla="*/ 1059158 w 5260975"/>
                <a:gd name="connsiteY104" fmla="*/ 1318290 h 1410656"/>
                <a:gd name="connsiteX105" fmla="*/ 1024496 w 5260975"/>
                <a:gd name="connsiteY105" fmla="*/ 1307056 h 1410656"/>
                <a:gd name="connsiteX106" fmla="*/ 982153 w 5260975"/>
                <a:gd name="connsiteY106" fmla="*/ 1299374 h 1410656"/>
                <a:gd name="connsiteX107" fmla="*/ 946628 w 5260975"/>
                <a:gd name="connsiteY107" fmla="*/ 1299087 h 1410656"/>
                <a:gd name="connsiteX108" fmla="*/ 890939 w 5260975"/>
                <a:gd name="connsiteY108" fmla="*/ 1300431 h 1410656"/>
                <a:gd name="connsiteX109" fmla="*/ 822769 w 5260975"/>
                <a:gd name="connsiteY109" fmla="*/ 1277196 h 1410656"/>
                <a:gd name="connsiteX110" fmla="*/ 795212 w 5260975"/>
                <a:gd name="connsiteY110" fmla="*/ 1272010 h 1410656"/>
                <a:gd name="connsiteX111" fmla="*/ 769288 w 5260975"/>
                <a:gd name="connsiteY111" fmla="*/ 1269610 h 1410656"/>
                <a:gd name="connsiteX112" fmla="*/ 714271 w 5260975"/>
                <a:gd name="connsiteY112" fmla="*/ 1254152 h 1410656"/>
                <a:gd name="connsiteX113" fmla="*/ 691900 w 5260975"/>
                <a:gd name="connsiteY113" fmla="*/ 1249062 h 1410656"/>
                <a:gd name="connsiteX114" fmla="*/ 660598 w 5260975"/>
                <a:gd name="connsiteY114" fmla="*/ 1249159 h 1410656"/>
                <a:gd name="connsiteX115" fmla="*/ 603662 w 5260975"/>
                <a:gd name="connsiteY115" fmla="*/ 1242054 h 1410656"/>
                <a:gd name="connsiteX116" fmla="*/ 546821 w 5260975"/>
                <a:gd name="connsiteY116" fmla="*/ 1221314 h 1410656"/>
                <a:gd name="connsiteX117" fmla="*/ 522721 w 5260975"/>
                <a:gd name="connsiteY117" fmla="*/ 1223330 h 1410656"/>
                <a:gd name="connsiteX118" fmla="*/ 514080 w 5260975"/>
                <a:gd name="connsiteY118" fmla="*/ 1222851 h 1410656"/>
                <a:gd name="connsiteX119" fmla="*/ 436404 w 5260975"/>
                <a:gd name="connsiteY119" fmla="*/ 1211424 h 1410656"/>
                <a:gd name="connsiteX120" fmla="*/ 428626 w 5260975"/>
                <a:gd name="connsiteY120" fmla="*/ 1210177 h 1410656"/>
                <a:gd name="connsiteX121" fmla="*/ 392141 w 5260975"/>
                <a:gd name="connsiteY121" fmla="*/ 1199999 h 1410656"/>
                <a:gd name="connsiteX122" fmla="*/ 300157 w 5260975"/>
                <a:gd name="connsiteY122" fmla="*/ 1193662 h 1410656"/>
                <a:gd name="connsiteX123" fmla="*/ 294493 w 5260975"/>
                <a:gd name="connsiteY123" fmla="*/ 1192894 h 1410656"/>
                <a:gd name="connsiteX124" fmla="*/ 263671 w 5260975"/>
                <a:gd name="connsiteY124" fmla="*/ 1197982 h 1410656"/>
                <a:gd name="connsiteX125" fmla="*/ 248406 w 5260975"/>
                <a:gd name="connsiteY125" fmla="*/ 1205184 h 1410656"/>
                <a:gd name="connsiteX126" fmla="*/ 224594 w 5260975"/>
                <a:gd name="connsiteY126" fmla="*/ 1212673 h 1410656"/>
                <a:gd name="connsiteX127" fmla="*/ 200398 w 5260975"/>
                <a:gd name="connsiteY127" fmla="*/ 1215458 h 1410656"/>
                <a:gd name="connsiteX128" fmla="*/ 159783 w 5260975"/>
                <a:gd name="connsiteY128" fmla="*/ 1204127 h 1410656"/>
                <a:gd name="connsiteX129" fmla="*/ 144997 w 5260975"/>
                <a:gd name="connsiteY129" fmla="*/ 1202975 h 1410656"/>
                <a:gd name="connsiteX130" fmla="*/ 112064 w 5260975"/>
                <a:gd name="connsiteY130" fmla="*/ 1197503 h 1410656"/>
                <a:gd name="connsiteX131" fmla="*/ 83259 w 5260975"/>
                <a:gd name="connsiteY131" fmla="*/ 1197887 h 1410656"/>
                <a:gd name="connsiteX132" fmla="*/ 60120 w 5260975"/>
                <a:gd name="connsiteY132" fmla="*/ 1206624 h 1410656"/>
                <a:gd name="connsiteX133" fmla="*/ 26514 w 5260975"/>
                <a:gd name="connsiteY133" fmla="*/ 1208352 h 1410656"/>
                <a:gd name="connsiteX134" fmla="*/ 4814 w 5260975"/>
                <a:gd name="connsiteY134" fmla="*/ 1202015 h 1410656"/>
                <a:gd name="connsiteX135" fmla="*/ 398 w 5260975"/>
                <a:gd name="connsiteY135" fmla="*/ 1201152 h 1410656"/>
                <a:gd name="connsiteX136" fmla="*/ 0 w 5260975"/>
                <a:gd name="connsiteY136" fmla="*/ 1201150 h 1410656"/>
                <a:gd name="connsiteX137" fmla="*/ 0 w 5260975"/>
                <a:gd name="connsiteY137" fmla="*/ 1004512 h 1410656"/>
                <a:gd name="connsiteX138" fmla="*/ 30355 w 5260975"/>
                <a:gd name="connsiteY138" fmla="*/ 1002784 h 1410656"/>
                <a:gd name="connsiteX139" fmla="*/ 52151 w 5260975"/>
                <a:gd name="connsiteY139" fmla="*/ 997695 h 1410656"/>
                <a:gd name="connsiteX140" fmla="*/ 64248 w 5260975"/>
                <a:gd name="connsiteY140" fmla="*/ 994430 h 1410656"/>
                <a:gd name="connsiteX141" fmla="*/ 126370 w 5260975"/>
                <a:gd name="connsiteY141" fmla="*/ 985405 h 1410656"/>
                <a:gd name="connsiteX142" fmla="*/ 154022 w 5260975"/>
                <a:gd name="connsiteY142" fmla="*/ 975708 h 1410656"/>
                <a:gd name="connsiteX143" fmla="*/ 161512 w 5260975"/>
                <a:gd name="connsiteY143" fmla="*/ 974268 h 1410656"/>
                <a:gd name="connsiteX144" fmla="*/ 202510 w 5260975"/>
                <a:gd name="connsiteY144" fmla="*/ 978300 h 1410656"/>
                <a:gd name="connsiteX145" fmla="*/ 233235 w 5260975"/>
                <a:gd name="connsiteY145" fmla="*/ 993950 h 1410656"/>
                <a:gd name="connsiteX146" fmla="*/ 239188 w 5260975"/>
                <a:gd name="connsiteY146" fmla="*/ 999231 h 1410656"/>
                <a:gd name="connsiteX147" fmla="*/ 324834 w 5260975"/>
                <a:gd name="connsiteY147" fmla="*/ 997407 h 1410656"/>
                <a:gd name="connsiteX148" fmla="*/ 337987 w 5260975"/>
                <a:gd name="connsiteY148" fmla="*/ 995198 h 1410656"/>
                <a:gd name="connsiteX149" fmla="*/ 401550 w 5260975"/>
                <a:gd name="connsiteY149" fmla="*/ 1004416 h 1410656"/>
                <a:gd name="connsiteX150" fmla="*/ 420081 w 5260975"/>
                <a:gd name="connsiteY150" fmla="*/ 1006240 h 1410656"/>
                <a:gd name="connsiteX151" fmla="*/ 486523 w 5260975"/>
                <a:gd name="connsiteY151" fmla="*/ 1014498 h 1410656"/>
                <a:gd name="connsiteX152" fmla="*/ 495932 w 5260975"/>
                <a:gd name="connsiteY152" fmla="*/ 1006817 h 1410656"/>
                <a:gd name="connsiteX153" fmla="*/ 523009 w 5260975"/>
                <a:gd name="connsiteY153" fmla="*/ 987517 h 1410656"/>
                <a:gd name="connsiteX154" fmla="*/ 576393 w 5260975"/>
                <a:gd name="connsiteY154" fmla="*/ 970427 h 1410656"/>
                <a:gd name="connsiteX155" fmla="*/ 590892 w 5260975"/>
                <a:gd name="connsiteY155" fmla="*/ 971387 h 1410656"/>
                <a:gd name="connsiteX156" fmla="*/ 627569 w 5260975"/>
                <a:gd name="connsiteY156" fmla="*/ 999904 h 1410656"/>
                <a:gd name="connsiteX157" fmla="*/ 645429 w 5260975"/>
                <a:gd name="connsiteY157" fmla="*/ 1011329 h 1410656"/>
                <a:gd name="connsiteX158" fmla="*/ 696125 w 5260975"/>
                <a:gd name="connsiteY158" fmla="*/ 1032356 h 1410656"/>
                <a:gd name="connsiteX159" fmla="*/ 700349 w 5260975"/>
                <a:gd name="connsiteY159" fmla="*/ 1036197 h 1410656"/>
                <a:gd name="connsiteX160" fmla="*/ 737795 w 5260975"/>
                <a:gd name="connsiteY160" fmla="*/ 1081804 h 1410656"/>
                <a:gd name="connsiteX161" fmla="*/ 746244 w 5260975"/>
                <a:gd name="connsiteY161" fmla="*/ 1089581 h 1410656"/>
                <a:gd name="connsiteX162" fmla="*/ 756422 w 5260975"/>
                <a:gd name="connsiteY162" fmla="*/ 1101680 h 1410656"/>
                <a:gd name="connsiteX163" fmla="*/ 788202 w 5260975"/>
                <a:gd name="connsiteY163" fmla="*/ 1125108 h 1410656"/>
                <a:gd name="connsiteX164" fmla="*/ 827569 w 5260975"/>
                <a:gd name="connsiteY164" fmla="*/ 1132596 h 1410656"/>
                <a:gd name="connsiteX165" fmla="*/ 875097 w 5260975"/>
                <a:gd name="connsiteY165" fmla="*/ 1144022 h 1410656"/>
                <a:gd name="connsiteX166" fmla="*/ 894972 w 5260975"/>
                <a:gd name="connsiteY166" fmla="*/ 1151704 h 1410656"/>
                <a:gd name="connsiteX167" fmla="*/ 948260 w 5260975"/>
                <a:gd name="connsiteY167" fmla="*/ 1166298 h 1410656"/>
                <a:gd name="connsiteX168" fmla="*/ 986282 w 5260975"/>
                <a:gd name="connsiteY168" fmla="*/ 1178588 h 1410656"/>
                <a:gd name="connsiteX169" fmla="*/ 1041107 w 5260975"/>
                <a:gd name="connsiteY169" fmla="*/ 1185789 h 1410656"/>
                <a:gd name="connsiteX170" fmla="*/ 1067703 w 5260975"/>
                <a:gd name="connsiteY170" fmla="*/ 1186076 h 1410656"/>
                <a:gd name="connsiteX171" fmla="*/ 1116574 w 5260975"/>
                <a:gd name="connsiteY171" fmla="*/ 1222946 h 1410656"/>
                <a:gd name="connsiteX172" fmla="*/ 1155557 w 5260975"/>
                <a:gd name="connsiteY172" fmla="*/ 1247335 h 1410656"/>
                <a:gd name="connsiteX173" fmla="*/ 1196556 w 5260975"/>
                <a:gd name="connsiteY173" fmla="*/ 1235525 h 1410656"/>
                <a:gd name="connsiteX174" fmla="*/ 1207693 w 5260975"/>
                <a:gd name="connsiteY174" fmla="*/ 1224387 h 1410656"/>
                <a:gd name="connsiteX175" fmla="*/ 1274904 w 5260975"/>
                <a:gd name="connsiteY175" fmla="*/ 1213826 h 1410656"/>
                <a:gd name="connsiteX176" fmla="*/ 1370919 w 5260975"/>
                <a:gd name="connsiteY176" fmla="*/ 1213442 h 1410656"/>
                <a:gd name="connsiteX177" fmla="*/ 1530593 w 5260975"/>
                <a:gd name="connsiteY177" fmla="*/ 1189437 h 1410656"/>
                <a:gd name="connsiteX178" fmla="*/ 1558436 w 5260975"/>
                <a:gd name="connsiteY178" fmla="*/ 1178299 h 1410656"/>
                <a:gd name="connsiteX179" fmla="*/ 1589737 w 5260975"/>
                <a:gd name="connsiteY179" fmla="*/ 1175515 h 1410656"/>
                <a:gd name="connsiteX180" fmla="*/ 1601740 w 5260975"/>
                <a:gd name="connsiteY180" fmla="*/ 1182333 h 1410656"/>
                <a:gd name="connsiteX181" fmla="*/ 1654259 w 5260975"/>
                <a:gd name="connsiteY181" fmla="*/ 1192510 h 1410656"/>
                <a:gd name="connsiteX182" fmla="*/ 1664246 w 5260975"/>
                <a:gd name="connsiteY182" fmla="*/ 1192702 h 1410656"/>
                <a:gd name="connsiteX183" fmla="*/ 1698427 w 5260975"/>
                <a:gd name="connsiteY183" fmla="*/ 1188381 h 1410656"/>
                <a:gd name="connsiteX184" fmla="*/ 1730112 w 5260975"/>
                <a:gd name="connsiteY184" fmla="*/ 1185885 h 1410656"/>
                <a:gd name="connsiteX185" fmla="*/ 1809996 w 5260975"/>
                <a:gd name="connsiteY185" fmla="*/ 1194046 h 1410656"/>
                <a:gd name="connsiteX186" fmla="*/ 1871254 w 5260975"/>
                <a:gd name="connsiteY186" fmla="*/ 1192126 h 1410656"/>
                <a:gd name="connsiteX187" fmla="*/ 1899482 w 5260975"/>
                <a:gd name="connsiteY187" fmla="*/ 1194046 h 1410656"/>
                <a:gd name="connsiteX188" fmla="*/ 1915420 w 5260975"/>
                <a:gd name="connsiteY188" fmla="*/ 1196927 h 1410656"/>
                <a:gd name="connsiteX189" fmla="*/ 1951522 w 5260975"/>
                <a:gd name="connsiteY189" fmla="*/ 1216994 h 1410656"/>
                <a:gd name="connsiteX190" fmla="*/ 1971302 w 5260975"/>
                <a:gd name="connsiteY190" fmla="*/ 1221507 h 1410656"/>
                <a:gd name="connsiteX191" fmla="*/ 2030831 w 5260975"/>
                <a:gd name="connsiteY191" fmla="*/ 1221123 h 1410656"/>
                <a:gd name="connsiteX192" fmla="*/ 2120125 w 5260975"/>
                <a:gd name="connsiteY192" fmla="*/ 1190878 h 1410656"/>
                <a:gd name="connsiteX193" fmla="*/ 2129439 w 5260975"/>
                <a:gd name="connsiteY193" fmla="*/ 1186845 h 1410656"/>
                <a:gd name="connsiteX194" fmla="*/ 2174854 w 5260975"/>
                <a:gd name="connsiteY194" fmla="*/ 1181852 h 1410656"/>
                <a:gd name="connsiteX195" fmla="*/ 2205674 w 5260975"/>
                <a:gd name="connsiteY195" fmla="*/ 1188669 h 1410656"/>
                <a:gd name="connsiteX196" fmla="*/ 2247634 w 5260975"/>
                <a:gd name="connsiteY196" fmla="*/ 1202784 h 1410656"/>
                <a:gd name="connsiteX197" fmla="*/ 2285367 w 5260975"/>
                <a:gd name="connsiteY197" fmla="*/ 1214594 h 1410656"/>
                <a:gd name="connsiteX198" fmla="*/ 2312827 w 5260975"/>
                <a:gd name="connsiteY198" fmla="*/ 1227939 h 1410656"/>
                <a:gd name="connsiteX199" fmla="*/ 2375622 w 5260975"/>
                <a:gd name="connsiteY199" fmla="*/ 1237733 h 1410656"/>
                <a:gd name="connsiteX200" fmla="*/ 2382151 w 5260975"/>
                <a:gd name="connsiteY200" fmla="*/ 1239365 h 1410656"/>
                <a:gd name="connsiteX201" fmla="*/ 2429390 w 5260975"/>
                <a:gd name="connsiteY201" fmla="*/ 1227459 h 1410656"/>
                <a:gd name="connsiteX202" fmla="*/ 2486134 w 5260975"/>
                <a:gd name="connsiteY202" fmla="*/ 1215362 h 1410656"/>
                <a:gd name="connsiteX203" fmla="*/ 2506394 w 5260975"/>
                <a:gd name="connsiteY203" fmla="*/ 1219490 h 1410656"/>
                <a:gd name="connsiteX204" fmla="*/ 2534142 w 5260975"/>
                <a:gd name="connsiteY204" fmla="*/ 1225347 h 1410656"/>
                <a:gd name="connsiteX205" fmla="*/ 2559874 w 5260975"/>
                <a:gd name="connsiteY205" fmla="*/ 1222275 h 1410656"/>
                <a:gd name="connsiteX206" fmla="*/ 2575525 w 5260975"/>
                <a:gd name="connsiteY206" fmla="*/ 1221987 h 1410656"/>
                <a:gd name="connsiteX207" fmla="*/ 2646960 w 5260975"/>
                <a:gd name="connsiteY207" fmla="*/ 1257896 h 1410656"/>
                <a:gd name="connsiteX208" fmla="*/ 2665107 w 5260975"/>
                <a:gd name="connsiteY208" fmla="*/ 1260873 h 1410656"/>
                <a:gd name="connsiteX209" fmla="*/ 2675381 w 5260975"/>
                <a:gd name="connsiteY209" fmla="*/ 1265290 h 1410656"/>
                <a:gd name="connsiteX210" fmla="*/ 2737311 w 5260975"/>
                <a:gd name="connsiteY210" fmla="*/ 1309841 h 1410656"/>
                <a:gd name="connsiteX211" fmla="*/ 2763619 w 5260975"/>
                <a:gd name="connsiteY211" fmla="*/ 1318866 h 1410656"/>
                <a:gd name="connsiteX212" fmla="*/ 2792519 w 5260975"/>
                <a:gd name="connsiteY212" fmla="*/ 1317041 h 1410656"/>
                <a:gd name="connsiteX213" fmla="*/ 2809226 w 5260975"/>
                <a:gd name="connsiteY213" fmla="*/ 1313777 h 1410656"/>
                <a:gd name="connsiteX214" fmla="*/ 2850705 w 5260975"/>
                <a:gd name="connsiteY214" fmla="*/ 1285452 h 1410656"/>
                <a:gd name="connsiteX215" fmla="*/ 2874324 w 5260975"/>
                <a:gd name="connsiteY215" fmla="*/ 1286413 h 1410656"/>
                <a:gd name="connsiteX216" fmla="*/ 2911194 w 5260975"/>
                <a:gd name="connsiteY216" fmla="*/ 1305903 h 1410656"/>
                <a:gd name="connsiteX217" fmla="*/ 2978116 w 5260975"/>
                <a:gd name="connsiteY217" fmla="*/ 1314641 h 1410656"/>
                <a:gd name="connsiteX218" fmla="*/ 3012106 w 5260975"/>
                <a:gd name="connsiteY218" fmla="*/ 1287373 h 1410656"/>
                <a:gd name="connsiteX219" fmla="*/ 3029676 w 5260975"/>
                <a:gd name="connsiteY219" fmla="*/ 1261161 h 1410656"/>
                <a:gd name="connsiteX220" fmla="*/ 3080469 w 5260975"/>
                <a:gd name="connsiteY220" fmla="*/ 1230724 h 1410656"/>
                <a:gd name="connsiteX221" fmla="*/ 3092567 w 5260975"/>
                <a:gd name="connsiteY221" fmla="*/ 1242054 h 1410656"/>
                <a:gd name="connsiteX222" fmla="*/ 3129821 w 5260975"/>
                <a:gd name="connsiteY222" fmla="*/ 1246855 h 1410656"/>
                <a:gd name="connsiteX223" fmla="*/ 3170147 w 5260975"/>
                <a:gd name="connsiteY223" fmla="*/ 1246471 h 1410656"/>
                <a:gd name="connsiteX224" fmla="*/ 3240429 w 5260975"/>
                <a:gd name="connsiteY224" fmla="*/ 1251559 h 1410656"/>
                <a:gd name="connsiteX225" fmla="*/ 3287189 w 5260975"/>
                <a:gd name="connsiteY225" fmla="*/ 1222466 h 1410656"/>
                <a:gd name="connsiteX226" fmla="*/ 3305049 w 5260975"/>
                <a:gd name="connsiteY226" fmla="*/ 1210465 h 1410656"/>
                <a:gd name="connsiteX227" fmla="*/ 3321755 w 5260975"/>
                <a:gd name="connsiteY227" fmla="*/ 1202784 h 1410656"/>
                <a:gd name="connsiteX228" fmla="*/ 3341055 w 5260975"/>
                <a:gd name="connsiteY228" fmla="*/ 1198463 h 1410656"/>
                <a:gd name="connsiteX229" fmla="*/ 3387621 w 5260975"/>
                <a:gd name="connsiteY229" fmla="*/ 1182140 h 1410656"/>
                <a:gd name="connsiteX230" fmla="*/ 3413161 w 5260975"/>
                <a:gd name="connsiteY230" fmla="*/ 1166105 h 1410656"/>
                <a:gd name="connsiteX231" fmla="*/ 3470579 w 5260975"/>
                <a:gd name="connsiteY231" fmla="*/ 1150647 h 1410656"/>
                <a:gd name="connsiteX232" fmla="*/ 3509657 w 5260975"/>
                <a:gd name="connsiteY232" fmla="*/ 1136821 h 1410656"/>
                <a:gd name="connsiteX233" fmla="*/ 3550847 w 5260975"/>
                <a:gd name="connsiteY233" fmla="*/ 1113009 h 1410656"/>
                <a:gd name="connsiteX234" fmla="*/ 3556608 w 5260975"/>
                <a:gd name="connsiteY234" fmla="*/ 1109361 h 1410656"/>
                <a:gd name="connsiteX235" fmla="*/ 3570435 w 5260975"/>
                <a:gd name="connsiteY235" fmla="*/ 1093710 h 1410656"/>
                <a:gd name="connsiteX236" fmla="*/ 3590501 w 5260975"/>
                <a:gd name="connsiteY236" fmla="*/ 1039846 h 1410656"/>
                <a:gd name="connsiteX237" fmla="*/ 3596263 w 5260975"/>
                <a:gd name="connsiteY237" fmla="*/ 1028900 h 1410656"/>
                <a:gd name="connsiteX238" fmla="*/ 3648591 w 5260975"/>
                <a:gd name="connsiteY238" fmla="*/ 992030 h 1410656"/>
                <a:gd name="connsiteX239" fmla="*/ 3667986 w 5260975"/>
                <a:gd name="connsiteY239" fmla="*/ 995487 h 1410656"/>
                <a:gd name="connsiteX240" fmla="*/ 3689397 w 5260975"/>
                <a:gd name="connsiteY240" fmla="*/ 1007585 h 1410656"/>
                <a:gd name="connsiteX241" fmla="*/ 3736349 w 5260975"/>
                <a:gd name="connsiteY241" fmla="*/ 1010753 h 1410656"/>
                <a:gd name="connsiteX242" fmla="*/ 3753919 w 5260975"/>
                <a:gd name="connsiteY242" fmla="*/ 1004513 h 1410656"/>
                <a:gd name="connsiteX243" fmla="*/ 3784643 w 5260975"/>
                <a:gd name="connsiteY243" fmla="*/ 987710 h 1410656"/>
                <a:gd name="connsiteX244" fmla="*/ 3808359 w 5260975"/>
                <a:gd name="connsiteY244" fmla="*/ 961689 h 1410656"/>
                <a:gd name="connsiteX245" fmla="*/ 3842829 w 5260975"/>
                <a:gd name="connsiteY245" fmla="*/ 918674 h 1410656"/>
                <a:gd name="connsiteX246" fmla="*/ 3908983 w 5260975"/>
                <a:gd name="connsiteY246" fmla="*/ 902256 h 1410656"/>
                <a:gd name="connsiteX247" fmla="*/ 3934428 w 5260975"/>
                <a:gd name="connsiteY247" fmla="*/ 896783 h 1410656"/>
                <a:gd name="connsiteX248" fmla="*/ 4026987 w 5260975"/>
                <a:gd name="connsiteY248" fmla="*/ 873835 h 1410656"/>
                <a:gd name="connsiteX249" fmla="*/ 4035051 w 5260975"/>
                <a:gd name="connsiteY249" fmla="*/ 873067 h 1410656"/>
                <a:gd name="connsiteX250" fmla="*/ 4099189 w 5260975"/>
                <a:gd name="connsiteY250" fmla="*/ 846664 h 1410656"/>
                <a:gd name="connsiteX251" fmla="*/ 4114647 w 5260975"/>
                <a:gd name="connsiteY251" fmla="*/ 840134 h 1410656"/>
                <a:gd name="connsiteX252" fmla="*/ 4133563 w 5260975"/>
                <a:gd name="connsiteY252" fmla="*/ 823427 h 1410656"/>
                <a:gd name="connsiteX253" fmla="*/ 4151039 w 5260975"/>
                <a:gd name="connsiteY253" fmla="*/ 776284 h 1410656"/>
                <a:gd name="connsiteX254" fmla="*/ 4171489 w 5260975"/>
                <a:gd name="connsiteY254" fmla="*/ 754776 h 1410656"/>
                <a:gd name="connsiteX255" fmla="*/ 4186372 w 5260975"/>
                <a:gd name="connsiteY255" fmla="*/ 741718 h 1410656"/>
                <a:gd name="connsiteX256" fmla="*/ 4199429 w 5260975"/>
                <a:gd name="connsiteY256" fmla="*/ 721940 h 1410656"/>
                <a:gd name="connsiteX257" fmla="*/ 4212487 w 5260975"/>
                <a:gd name="connsiteY257" fmla="*/ 674604 h 1410656"/>
                <a:gd name="connsiteX258" fmla="*/ 4232555 w 5260975"/>
                <a:gd name="connsiteY258" fmla="*/ 632645 h 1410656"/>
                <a:gd name="connsiteX259" fmla="*/ 4268657 w 5260975"/>
                <a:gd name="connsiteY259" fmla="*/ 609410 h 1410656"/>
                <a:gd name="connsiteX260" fmla="*/ 4291028 w 5260975"/>
                <a:gd name="connsiteY260" fmla="*/ 597216 h 1410656"/>
                <a:gd name="connsiteX261" fmla="*/ 4379651 w 5260975"/>
                <a:gd name="connsiteY261" fmla="*/ 609506 h 1410656"/>
                <a:gd name="connsiteX262" fmla="*/ 4440139 w 5260975"/>
                <a:gd name="connsiteY262" fmla="*/ 621507 h 1410656"/>
                <a:gd name="connsiteX263" fmla="*/ 4460015 w 5260975"/>
                <a:gd name="connsiteY263" fmla="*/ 616899 h 1410656"/>
                <a:gd name="connsiteX264" fmla="*/ 4516183 w 5260975"/>
                <a:gd name="connsiteY264" fmla="*/ 577724 h 1410656"/>
                <a:gd name="connsiteX265" fmla="*/ 4571681 w 5260975"/>
                <a:gd name="connsiteY265" fmla="*/ 560250 h 1410656"/>
                <a:gd name="connsiteX266" fmla="*/ 4613447 w 5260975"/>
                <a:gd name="connsiteY266" fmla="*/ 555257 h 1410656"/>
                <a:gd name="connsiteX267" fmla="*/ 4649355 w 5260975"/>
                <a:gd name="connsiteY267" fmla="*/ 551417 h 1410656"/>
                <a:gd name="connsiteX268" fmla="*/ 4692467 w 5260975"/>
                <a:gd name="connsiteY268" fmla="*/ 540663 h 1410656"/>
                <a:gd name="connsiteX269" fmla="*/ 4716855 w 5260975"/>
                <a:gd name="connsiteY269" fmla="*/ 528949 h 1410656"/>
                <a:gd name="connsiteX270" fmla="*/ 4755645 w 5260975"/>
                <a:gd name="connsiteY270" fmla="*/ 512147 h 1410656"/>
                <a:gd name="connsiteX271" fmla="*/ 4795395 w 5260975"/>
                <a:gd name="connsiteY271" fmla="*/ 490351 h 1410656"/>
                <a:gd name="connsiteX272" fmla="*/ 4825928 w 5260975"/>
                <a:gd name="connsiteY272" fmla="*/ 459818 h 1410656"/>
                <a:gd name="connsiteX273" fmla="*/ 4842347 w 5260975"/>
                <a:gd name="connsiteY273" fmla="*/ 434086 h 1410656"/>
                <a:gd name="connsiteX274" fmla="*/ 4890451 w 5260975"/>
                <a:gd name="connsiteY274" fmla="*/ 397216 h 1410656"/>
                <a:gd name="connsiteX275" fmla="*/ 4933945 w 5260975"/>
                <a:gd name="connsiteY275" fmla="*/ 327701 h 1410656"/>
                <a:gd name="connsiteX276" fmla="*/ 4961214 w 5260975"/>
                <a:gd name="connsiteY276" fmla="*/ 298801 h 1410656"/>
                <a:gd name="connsiteX277" fmla="*/ 4976672 w 5260975"/>
                <a:gd name="connsiteY277" fmla="*/ 290639 h 1410656"/>
                <a:gd name="connsiteX278" fmla="*/ 5002979 w 5260975"/>
                <a:gd name="connsiteY278" fmla="*/ 270573 h 1410656"/>
                <a:gd name="connsiteX279" fmla="*/ 5018535 w 5260975"/>
                <a:gd name="connsiteY279" fmla="*/ 255690 h 1410656"/>
                <a:gd name="connsiteX280" fmla="*/ 5061069 w 5260975"/>
                <a:gd name="connsiteY280" fmla="*/ 200961 h 1410656"/>
                <a:gd name="connsiteX281" fmla="*/ 5074127 w 5260975"/>
                <a:gd name="connsiteY281" fmla="*/ 184735 h 1410656"/>
                <a:gd name="connsiteX282" fmla="*/ 5101108 w 5260975"/>
                <a:gd name="connsiteY282" fmla="*/ 156891 h 1410656"/>
                <a:gd name="connsiteX283" fmla="*/ 5112918 w 5260975"/>
                <a:gd name="connsiteY283" fmla="*/ 148441 h 1410656"/>
                <a:gd name="connsiteX284" fmla="*/ 5133753 w 5260975"/>
                <a:gd name="connsiteY284" fmla="*/ 125782 h 1410656"/>
                <a:gd name="connsiteX285" fmla="*/ 5183393 w 5260975"/>
                <a:gd name="connsiteY285" fmla="*/ 66348 h 1410656"/>
                <a:gd name="connsiteX286" fmla="*/ 5204709 w 5260975"/>
                <a:gd name="connsiteY286" fmla="*/ 33030 h 1410656"/>
                <a:gd name="connsiteX287" fmla="*/ 5247243 w 5260975"/>
                <a:gd name="connsiteY287" fmla="*/ 8451 h 1410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Lst>
              <a:rect l="l" t="t" r="r" b="b"/>
              <a:pathLst>
                <a:path w="5260975" h="1410656">
                  <a:moveTo>
                    <a:pt x="5260975" y="0"/>
                  </a:moveTo>
                  <a:lnTo>
                    <a:pt x="5260975" y="221634"/>
                  </a:lnTo>
                  <a:lnTo>
                    <a:pt x="5226503" y="237063"/>
                  </a:lnTo>
                  <a:cubicBezTo>
                    <a:pt x="5219783" y="239848"/>
                    <a:pt x="5212389" y="241384"/>
                    <a:pt x="5206341" y="245128"/>
                  </a:cubicBezTo>
                  <a:cubicBezTo>
                    <a:pt x="5178495" y="262219"/>
                    <a:pt x="5151515" y="280654"/>
                    <a:pt x="5123287" y="297073"/>
                  </a:cubicBezTo>
                  <a:cubicBezTo>
                    <a:pt x="5094195" y="314067"/>
                    <a:pt x="5068175" y="334134"/>
                    <a:pt x="5048107" y="361307"/>
                  </a:cubicBezTo>
                  <a:cubicBezTo>
                    <a:pt x="5029480" y="386559"/>
                    <a:pt x="5011429" y="412194"/>
                    <a:pt x="4992899" y="437542"/>
                  </a:cubicBezTo>
                  <a:cubicBezTo>
                    <a:pt x="4988194" y="443975"/>
                    <a:pt x="4983873" y="451561"/>
                    <a:pt x="4977440" y="455690"/>
                  </a:cubicBezTo>
                  <a:cubicBezTo>
                    <a:pt x="4964094" y="464331"/>
                    <a:pt x="4949499" y="471340"/>
                    <a:pt x="4935193" y="478445"/>
                  </a:cubicBezTo>
                  <a:cubicBezTo>
                    <a:pt x="4922903" y="484494"/>
                    <a:pt x="4909845" y="489006"/>
                    <a:pt x="4897844" y="495535"/>
                  </a:cubicBezTo>
                  <a:cubicBezTo>
                    <a:pt x="4888243" y="500721"/>
                    <a:pt x="4879697" y="507922"/>
                    <a:pt x="4870767" y="514451"/>
                  </a:cubicBezTo>
                  <a:cubicBezTo>
                    <a:pt x="4862990" y="520115"/>
                    <a:pt x="4854445" y="525012"/>
                    <a:pt x="4847916" y="531830"/>
                  </a:cubicBezTo>
                  <a:cubicBezTo>
                    <a:pt x="4831977" y="548344"/>
                    <a:pt x="4815942" y="564571"/>
                    <a:pt x="4796163" y="576765"/>
                  </a:cubicBezTo>
                  <a:cubicBezTo>
                    <a:pt x="4776672" y="588862"/>
                    <a:pt x="4758237" y="602401"/>
                    <a:pt x="4738843" y="614691"/>
                  </a:cubicBezTo>
                  <a:cubicBezTo>
                    <a:pt x="4719831" y="626693"/>
                    <a:pt x="4702645" y="639846"/>
                    <a:pt x="4692755" y="661162"/>
                  </a:cubicBezTo>
                  <a:cubicBezTo>
                    <a:pt x="4688339" y="670571"/>
                    <a:pt x="4682097" y="680845"/>
                    <a:pt x="4673744" y="686318"/>
                  </a:cubicBezTo>
                  <a:cubicBezTo>
                    <a:pt x="4661838" y="694095"/>
                    <a:pt x="4646764" y="696880"/>
                    <a:pt x="4633801" y="703505"/>
                  </a:cubicBezTo>
                  <a:cubicBezTo>
                    <a:pt x="4618535" y="711282"/>
                    <a:pt x="4600869" y="718003"/>
                    <a:pt x="4590499" y="730389"/>
                  </a:cubicBezTo>
                  <a:cubicBezTo>
                    <a:pt x="4581281" y="741431"/>
                    <a:pt x="4571968" y="750072"/>
                    <a:pt x="4559773" y="757081"/>
                  </a:cubicBezTo>
                  <a:cubicBezTo>
                    <a:pt x="4551229" y="761978"/>
                    <a:pt x="4544892" y="770907"/>
                    <a:pt x="4536059" y="774940"/>
                  </a:cubicBezTo>
                  <a:cubicBezTo>
                    <a:pt x="4524441" y="780317"/>
                    <a:pt x="4512727" y="784542"/>
                    <a:pt x="4502549" y="792895"/>
                  </a:cubicBezTo>
                  <a:cubicBezTo>
                    <a:pt x="4491987" y="801536"/>
                    <a:pt x="4479986" y="808353"/>
                    <a:pt x="4468944" y="816419"/>
                  </a:cubicBezTo>
                  <a:cubicBezTo>
                    <a:pt x="4463087" y="820739"/>
                    <a:pt x="4458286" y="826404"/>
                    <a:pt x="4452622" y="830917"/>
                  </a:cubicBezTo>
                  <a:cubicBezTo>
                    <a:pt x="4442252" y="839174"/>
                    <a:pt x="4431690" y="847239"/>
                    <a:pt x="4421032" y="855016"/>
                  </a:cubicBezTo>
                  <a:cubicBezTo>
                    <a:pt x="4410375" y="862794"/>
                    <a:pt x="4400197" y="871819"/>
                    <a:pt x="4388483" y="877484"/>
                  </a:cubicBezTo>
                  <a:cubicBezTo>
                    <a:pt x="4368513" y="887086"/>
                    <a:pt x="4346717" y="892847"/>
                    <a:pt x="4327321" y="903216"/>
                  </a:cubicBezTo>
                  <a:cubicBezTo>
                    <a:pt x="4307639" y="913777"/>
                    <a:pt x="4289107" y="927028"/>
                    <a:pt x="4271633" y="941046"/>
                  </a:cubicBezTo>
                  <a:cubicBezTo>
                    <a:pt x="4257807" y="952088"/>
                    <a:pt x="4244845" y="963034"/>
                    <a:pt x="4227465" y="968698"/>
                  </a:cubicBezTo>
                  <a:cubicBezTo>
                    <a:pt x="4217768" y="971867"/>
                    <a:pt x="4207591" y="978780"/>
                    <a:pt x="4201733" y="986846"/>
                  </a:cubicBezTo>
                  <a:cubicBezTo>
                    <a:pt x="4189059" y="1004416"/>
                    <a:pt x="4172833" y="1016802"/>
                    <a:pt x="4154494" y="1027364"/>
                  </a:cubicBezTo>
                  <a:cubicBezTo>
                    <a:pt x="4130010" y="1041574"/>
                    <a:pt x="4105814" y="1056072"/>
                    <a:pt x="4081234" y="1069994"/>
                  </a:cubicBezTo>
                  <a:cubicBezTo>
                    <a:pt x="4066737" y="1078252"/>
                    <a:pt x="4052335" y="1086989"/>
                    <a:pt x="4036971" y="1093038"/>
                  </a:cubicBezTo>
                  <a:cubicBezTo>
                    <a:pt x="4005575" y="1105520"/>
                    <a:pt x="3973410" y="1116177"/>
                    <a:pt x="3941725" y="1127796"/>
                  </a:cubicBezTo>
                  <a:cubicBezTo>
                    <a:pt x="3931355" y="1131540"/>
                    <a:pt x="3921561" y="1136917"/>
                    <a:pt x="3910999" y="1140182"/>
                  </a:cubicBezTo>
                  <a:cubicBezTo>
                    <a:pt x="3899573" y="1143734"/>
                    <a:pt x="3887285" y="1144790"/>
                    <a:pt x="3875859" y="1148343"/>
                  </a:cubicBezTo>
                  <a:cubicBezTo>
                    <a:pt x="3856847" y="1154199"/>
                    <a:pt x="3838412" y="1161689"/>
                    <a:pt x="3819401" y="1167642"/>
                  </a:cubicBezTo>
                  <a:cubicBezTo>
                    <a:pt x="3782723" y="1179068"/>
                    <a:pt x="3745949" y="1190014"/>
                    <a:pt x="3709176" y="1200863"/>
                  </a:cubicBezTo>
                  <a:cubicBezTo>
                    <a:pt x="3701303" y="1203168"/>
                    <a:pt x="3692757" y="1203456"/>
                    <a:pt x="3684981" y="1205952"/>
                  </a:cubicBezTo>
                  <a:cubicBezTo>
                    <a:pt x="3664337" y="1212673"/>
                    <a:pt x="3643789" y="1219970"/>
                    <a:pt x="3623338" y="1227363"/>
                  </a:cubicBezTo>
                  <a:cubicBezTo>
                    <a:pt x="3610953" y="1231876"/>
                    <a:pt x="3598854" y="1237445"/>
                    <a:pt x="3586373" y="1241765"/>
                  </a:cubicBezTo>
                  <a:cubicBezTo>
                    <a:pt x="3576387" y="1245222"/>
                    <a:pt x="3566113" y="1247910"/>
                    <a:pt x="3555743" y="1250023"/>
                  </a:cubicBezTo>
                  <a:cubicBezTo>
                    <a:pt x="3546814" y="1251848"/>
                    <a:pt x="3537501" y="1251655"/>
                    <a:pt x="3528667" y="1253864"/>
                  </a:cubicBezTo>
                  <a:cubicBezTo>
                    <a:pt x="3504759" y="1259816"/>
                    <a:pt x="3481140" y="1266538"/>
                    <a:pt x="3457424" y="1272874"/>
                  </a:cubicBezTo>
                  <a:cubicBezTo>
                    <a:pt x="3447919" y="1275371"/>
                    <a:pt x="3438221" y="1277196"/>
                    <a:pt x="3429003" y="1280364"/>
                  </a:cubicBezTo>
                  <a:cubicBezTo>
                    <a:pt x="3404327" y="1288717"/>
                    <a:pt x="3380036" y="1298222"/>
                    <a:pt x="3355264" y="1306096"/>
                  </a:cubicBezTo>
                  <a:cubicBezTo>
                    <a:pt x="3334717" y="1312625"/>
                    <a:pt x="3313593" y="1317329"/>
                    <a:pt x="3292757" y="1323090"/>
                  </a:cubicBezTo>
                  <a:cubicBezTo>
                    <a:pt x="3283924" y="1325587"/>
                    <a:pt x="3275475" y="1329140"/>
                    <a:pt x="3266643" y="1331251"/>
                  </a:cubicBezTo>
                  <a:cubicBezTo>
                    <a:pt x="3246863" y="1336053"/>
                    <a:pt x="3226796" y="1340085"/>
                    <a:pt x="3206921" y="1344886"/>
                  </a:cubicBezTo>
                  <a:cubicBezTo>
                    <a:pt x="3195590" y="1347670"/>
                    <a:pt x="3184645" y="1352663"/>
                    <a:pt x="3173123" y="1354488"/>
                  </a:cubicBezTo>
                  <a:cubicBezTo>
                    <a:pt x="3145759" y="1358808"/>
                    <a:pt x="3118203" y="1361880"/>
                    <a:pt x="3090646" y="1365337"/>
                  </a:cubicBezTo>
                  <a:cubicBezTo>
                    <a:pt x="3062227" y="1368889"/>
                    <a:pt x="3033902" y="1372634"/>
                    <a:pt x="3005480" y="1375802"/>
                  </a:cubicBezTo>
                  <a:cubicBezTo>
                    <a:pt x="2989926" y="1377435"/>
                    <a:pt x="2974275" y="1377723"/>
                    <a:pt x="2958721" y="1379259"/>
                  </a:cubicBezTo>
                  <a:cubicBezTo>
                    <a:pt x="2945087" y="1380604"/>
                    <a:pt x="2931549" y="1383100"/>
                    <a:pt x="2917915" y="1384733"/>
                  </a:cubicBezTo>
                  <a:cubicBezTo>
                    <a:pt x="2906105" y="1386076"/>
                    <a:pt x="2894199" y="1386844"/>
                    <a:pt x="2882389" y="1388189"/>
                  </a:cubicBezTo>
                  <a:cubicBezTo>
                    <a:pt x="2863475" y="1390397"/>
                    <a:pt x="2844655" y="1392894"/>
                    <a:pt x="2825837" y="1395198"/>
                  </a:cubicBezTo>
                  <a:cubicBezTo>
                    <a:pt x="2817964" y="1396062"/>
                    <a:pt x="2809706" y="1398462"/>
                    <a:pt x="2802313" y="1397023"/>
                  </a:cubicBezTo>
                  <a:cubicBezTo>
                    <a:pt x="2783686" y="1393373"/>
                    <a:pt x="2765347" y="1394430"/>
                    <a:pt x="2746816" y="1396926"/>
                  </a:cubicBezTo>
                  <a:cubicBezTo>
                    <a:pt x="2740479" y="1397791"/>
                    <a:pt x="2733662" y="1397598"/>
                    <a:pt x="2727517" y="1395966"/>
                  </a:cubicBezTo>
                  <a:cubicBezTo>
                    <a:pt x="2714939" y="1392701"/>
                    <a:pt x="2702745" y="1388092"/>
                    <a:pt x="2690359" y="1384060"/>
                  </a:cubicBezTo>
                  <a:cubicBezTo>
                    <a:pt x="2689014" y="1383580"/>
                    <a:pt x="2687382" y="1383484"/>
                    <a:pt x="2685943" y="1383196"/>
                  </a:cubicBezTo>
                  <a:cubicBezTo>
                    <a:pt x="2677781" y="1381563"/>
                    <a:pt x="2669717" y="1379931"/>
                    <a:pt x="2661554" y="1378491"/>
                  </a:cubicBezTo>
                  <a:cubicBezTo>
                    <a:pt x="2657138" y="1377723"/>
                    <a:pt x="2652625" y="1377627"/>
                    <a:pt x="2648208" y="1376955"/>
                  </a:cubicBezTo>
                  <a:cubicBezTo>
                    <a:pt x="2631118" y="1374266"/>
                    <a:pt x="2612299" y="1378779"/>
                    <a:pt x="2597512" y="1367162"/>
                  </a:cubicBezTo>
                  <a:cubicBezTo>
                    <a:pt x="2587911" y="1359672"/>
                    <a:pt x="2578597" y="1361401"/>
                    <a:pt x="2568324" y="1362553"/>
                  </a:cubicBezTo>
                  <a:cubicBezTo>
                    <a:pt x="2560547" y="1363417"/>
                    <a:pt x="2552577" y="1363128"/>
                    <a:pt x="2544704" y="1363225"/>
                  </a:cubicBezTo>
                  <a:cubicBezTo>
                    <a:pt x="2530878" y="1363512"/>
                    <a:pt x="2517052" y="1363609"/>
                    <a:pt x="2503225" y="1364089"/>
                  </a:cubicBezTo>
                  <a:cubicBezTo>
                    <a:pt x="2498808" y="1364281"/>
                    <a:pt x="2494297" y="1366682"/>
                    <a:pt x="2489975" y="1366298"/>
                  </a:cubicBezTo>
                  <a:cubicBezTo>
                    <a:pt x="2470004" y="1364473"/>
                    <a:pt x="2450033" y="1361592"/>
                    <a:pt x="2430061" y="1359960"/>
                  </a:cubicBezTo>
                  <a:cubicBezTo>
                    <a:pt x="2418732" y="1359001"/>
                    <a:pt x="2407114" y="1360824"/>
                    <a:pt x="2395880" y="1359480"/>
                  </a:cubicBezTo>
                  <a:cubicBezTo>
                    <a:pt x="2382919" y="1357944"/>
                    <a:pt x="2370245" y="1354008"/>
                    <a:pt x="2357378" y="1351607"/>
                  </a:cubicBezTo>
                  <a:cubicBezTo>
                    <a:pt x="2353826" y="1350935"/>
                    <a:pt x="2349889" y="1351799"/>
                    <a:pt x="2346145" y="1351991"/>
                  </a:cubicBezTo>
                  <a:cubicBezTo>
                    <a:pt x="2341920" y="1352183"/>
                    <a:pt x="2337791" y="1352567"/>
                    <a:pt x="2333567" y="1352663"/>
                  </a:cubicBezTo>
                  <a:cubicBezTo>
                    <a:pt x="2320700" y="1352856"/>
                    <a:pt x="2307835" y="1352567"/>
                    <a:pt x="2294968" y="1353240"/>
                  </a:cubicBezTo>
                  <a:cubicBezTo>
                    <a:pt x="2287095" y="1353624"/>
                    <a:pt x="2278839" y="1357560"/>
                    <a:pt x="2271540" y="1356120"/>
                  </a:cubicBezTo>
                  <a:cubicBezTo>
                    <a:pt x="2256659" y="1353335"/>
                    <a:pt x="2241776" y="1359576"/>
                    <a:pt x="2226895" y="1354392"/>
                  </a:cubicBezTo>
                  <a:cubicBezTo>
                    <a:pt x="2222285" y="1352856"/>
                    <a:pt x="2215948" y="1356696"/>
                    <a:pt x="2210379" y="1356888"/>
                  </a:cubicBezTo>
                  <a:cubicBezTo>
                    <a:pt x="2196457" y="1357368"/>
                    <a:pt x="2182535" y="1357272"/>
                    <a:pt x="2168613" y="1357176"/>
                  </a:cubicBezTo>
                  <a:cubicBezTo>
                    <a:pt x="2156131" y="1357080"/>
                    <a:pt x="2143168" y="1358424"/>
                    <a:pt x="2131167" y="1355736"/>
                  </a:cubicBezTo>
                  <a:cubicBezTo>
                    <a:pt x="2118588" y="1352856"/>
                    <a:pt x="2107259" y="1353240"/>
                    <a:pt x="2095065" y="1356504"/>
                  </a:cubicBezTo>
                  <a:cubicBezTo>
                    <a:pt x="2086711" y="1358712"/>
                    <a:pt x="2077878" y="1359001"/>
                    <a:pt x="2069237" y="1359672"/>
                  </a:cubicBezTo>
                  <a:cubicBezTo>
                    <a:pt x="2059924" y="1360440"/>
                    <a:pt x="2049650" y="1358424"/>
                    <a:pt x="2041201" y="1361592"/>
                  </a:cubicBezTo>
                  <a:cubicBezTo>
                    <a:pt x="2016044" y="1371002"/>
                    <a:pt x="1990216" y="1373018"/>
                    <a:pt x="1963909" y="1373018"/>
                  </a:cubicBezTo>
                  <a:cubicBezTo>
                    <a:pt x="1959107" y="1373018"/>
                    <a:pt x="1954210" y="1371675"/>
                    <a:pt x="1949603" y="1370234"/>
                  </a:cubicBezTo>
                  <a:cubicBezTo>
                    <a:pt x="1922717" y="1361592"/>
                    <a:pt x="1895737" y="1362360"/>
                    <a:pt x="1868373" y="1367641"/>
                  </a:cubicBezTo>
                  <a:cubicBezTo>
                    <a:pt x="1862708" y="1368794"/>
                    <a:pt x="1856372" y="1368986"/>
                    <a:pt x="1850707" y="1367834"/>
                  </a:cubicBezTo>
                  <a:cubicBezTo>
                    <a:pt x="1834768" y="1364473"/>
                    <a:pt x="1819309" y="1358904"/>
                    <a:pt x="1803275" y="1356504"/>
                  </a:cubicBezTo>
                  <a:cubicBezTo>
                    <a:pt x="1776775" y="1352567"/>
                    <a:pt x="1753828" y="1365817"/>
                    <a:pt x="1730112" y="1374459"/>
                  </a:cubicBezTo>
                  <a:cubicBezTo>
                    <a:pt x="1707548" y="1382620"/>
                    <a:pt x="1688345" y="1401055"/>
                    <a:pt x="1661652" y="1396926"/>
                  </a:cubicBezTo>
                  <a:cubicBezTo>
                    <a:pt x="1658965" y="1396542"/>
                    <a:pt x="1655988" y="1399134"/>
                    <a:pt x="1653011" y="1399807"/>
                  </a:cubicBezTo>
                  <a:cubicBezTo>
                    <a:pt x="1644850" y="1401631"/>
                    <a:pt x="1636689" y="1403839"/>
                    <a:pt x="1628431" y="1404704"/>
                  </a:cubicBezTo>
                  <a:cubicBezTo>
                    <a:pt x="1618350" y="1405856"/>
                    <a:pt x="1608076" y="1405472"/>
                    <a:pt x="1597995" y="1406432"/>
                  </a:cubicBezTo>
                  <a:cubicBezTo>
                    <a:pt x="1585032" y="1407584"/>
                    <a:pt x="1572263" y="1410656"/>
                    <a:pt x="1559396" y="1410656"/>
                  </a:cubicBezTo>
                  <a:cubicBezTo>
                    <a:pt x="1549026" y="1410656"/>
                    <a:pt x="1538753" y="1407104"/>
                    <a:pt x="1528480" y="1405375"/>
                  </a:cubicBezTo>
                  <a:cubicBezTo>
                    <a:pt x="1513981" y="1402975"/>
                    <a:pt x="1498042" y="1403647"/>
                    <a:pt x="1485272" y="1397502"/>
                  </a:cubicBezTo>
                  <a:cubicBezTo>
                    <a:pt x="1471639" y="1390973"/>
                    <a:pt x="1458676" y="1387997"/>
                    <a:pt x="1444562" y="1390013"/>
                  </a:cubicBezTo>
                  <a:cubicBezTo>
                    <a:pt x="1439857" y="1390685"/>
                    <a:pt x="1433808" y="1394718"/>
                    <a:pt x="1431696" y="1398846"/>
                  </a:cubicBezTo>
                  <a:cubicBezTo>
                    <a:pt x="1426991" y="1408064"/>
                    <a:pt x="1420559" y="1409697"/>
                    <a:pt x="1411821" y="1406527"/>
                  </a:cubicBezTo>
                  <a:cubicBezTo>
                    <a:pt x="1404236" y="1403839"/>
                    <a:pt x="1394922" y="1402495"/>
                    <a:pt x="1389738" y="1397310"/>
                  </a:cubicBezTo>
                  <a:cubicBezTo>
                    <a:pt x="1375047" y="1382620"/>
                    <a:pt x="1356324" y="1382140"/>
                    <a:pt x="1338081" y="1378204"/>
                  </a:cubicBezTo>
                  <a:cubicBezTo>
                    <a:pt x="1326945" y="1375802"/>
                    <a:pt x="1316574" y="1375707"/>
                    <a:pt x="1305436" y="1377339"/>
                  </a:cubicBezTo>
                  <a:cubicBezTo>
                    <a:pt x="1281241" y="1380988"/>
                    <a:pt x="1257717" y="1375802"/>
                    <a:pt x="1234481" y="1369178"/>
                  </a:cubicBezTo>
                  <a:cubicBezTo>
                    <a:pt x="1219118" y="1364761"/>
                    <a:pt x="1203372" y="1362073"/>
                    <a:pt x="1188106" y="1357560"/>
                  </a:cubicBezTo>
                  <a:cubicBezTo>
                    <a:pt x="1176680" y="1354104"/>
                    <a:pt x="1165255" y="1349975"/>
                    <a:pt x="1154790" y="1344406"/>
                  </a:cubicBezTo>
                  <a:cubicBezTo>
                    <a:pt x="1139618" y="1336244"/>
                    <a:pt x="1126369" y="1323954"/>
                    <a:pt x="1107069" y="1327219"/>
                  </a:cubicBezTo>
                  <a:cubicBezTo>
                    <a:pt x="1090074" y="1330099"/>
                    <a:pt x="1074713" y="1324051"/>
                    <a:pt x="1059158" y="1318290"/>
                  </a:cubicBezTo>
                  <a:cubicBezTo>
                    <a:pt x="1047732" y="1314065"/>
                    <a:pt x="1036308" y="1309744"/>
                    <a:pt x="1024496" y="1307056"/>
                  </a:cubicBezTo>
                  <a:cubicBezTo>
                    <a:pt x="1010478" y="1303887"/>
                    <a:pt x="994635" y="1305232"/>
                    <a:pt x="982153" y="1299374"/>
                  </a:cubicBezTo>
                  <a:cubicBezTo>
                    <a:pt x="969095" y="1293229"/>
                    <a:pt x="958246" y="1297358"/>
                    <a:pt x="946628" y="1299087"/>
                  </a:cubicBezTo>
                  <a:cubicBezTo>
                    <a:pt x="928097" y="1301775"/>
                    <a:pt x="909661" y="1306768"/>
                    <a:pt x="890939" y="1300431"/>
                  </a:cubicBezTo>
                  <a:cubicBezTo>
                    <a:pt x="868184" y="1292750"/>
                    <a:pt x="845620" y="1284493"/>
                    <a:pt x="822769" y="1277196"/>
                  </a:cubicBezTo>
                  <a:cubicBezTo>
                    <a:pt x="813934" y="1274410"/>
                    <a:pt x="804431" y="1273258"/>
                    <a:pt x="795212" y="1272010"/>
                  </a:cubicBezTo>
                  <a:cubicBezTo>
                    <a:pt x="786476" y="1270954"/>
                    <a:pt x="776010" y="1273642"/>
                    <a:pt x="769288" y="1269610"/>
                  </a:cubicBezTo>
                  <a:cubicBezTo>
                    <a:pt x="752005" y="1259241"/>
                    <a:pt x="734243" y="1254152"/>
                    <a:pt x="714271" y="1254152"/>
                  </a:cubicBezTo>
                  <a:cubicBezTo>
                    <a:pt x="706781" y="1254152"/>
                    <a:pt x="699484" y="1249831"/>
                    <a:pt x="691900" y="1249062"/>
                  </a:cubicBezTo>
                  <a:cubicBezTo>
                    <a:pt x="681529" y="1248103"/>
                    <a:pt x="669623" y="1245510"/>
                    <a:pt x="660598" y="1249159"/>
                  </a:cubicBezTo>
                  <a:cubicBezTo>
                    <a:pt x="639379" y="1257800"/>
                    <a:pt x="622193" y="1250599"/>
                    <a:pt x="603662" y="1242054"/>
                  </a:cubicBezTo>
                  <a:cubicBezTo>
                    <a:pt x="585418" y="1233604"/>
                    <a:pt x="566215" y="1226884"/>
                    <a:pt x="546821" y="1221314"/>
                  </a:cubicBezTo>
                  <a:cubicBezTo>
                    <a:pt x="539524" y="1219298"/>
                    <a:pt x="530787" y="1222659"/>
                    <a:pt x="522721" y="1223330"/>
                  </a:cubicBezTo>
                  <a:cubicBezTo>
                    <a:pt x="519840" y="1223523"/>
                    <a:pt x="516671" y="1223811"/>
                    <a:pt x="514080" y="1222851"/>
                  </a:cubicBezTo>
                  <a:cubicBezTo>
                    <a:pt x="489020" y="1213633"/>
                    <a:pt x="463575" y="1206624"/>
                    <a:pt x="436404" y="1211424"/>
                  </a:cubicBezTo>
                  <a:cubicBezTo>
                    <a:pt x="433908" y="1211905"/>
                    <a:pt x="431123" y="1210849"/>
                    <a:pt x="428626" y="1210177"/>
                  </a:cubicBezTo>
                  <a:cubicBezTo>
                    <a:pt x="416432" y="1206720"/>
                    <a:pt x="404526" y="1201247"/>
                    <a:pt x="392141" y="1199999"/>
                  </a:cubicBezTo>
                  <a:cubicBezTo>
                    <a:pt x="361608" y="1196927"/>
                    <a:pt x="330884" y="1195678"/>
                    <a:pt x="300157" y="1193662"/>
                  </a:cubicBezTo>
                  <a:cubicBezTo>
                    <a:pt x="298237" y="1193566"/>
                    <a:pt x="296221" y="1193566"/>
                    <a:pt x="294493" y="1192894"/>
                  </a:cubicBezTo>
                  <a:cubicBezTo>
                    <a:pt x="283163" y="1188765"/>
                    <a:pt x="273274" y="1190110"/>
                    <a:pt x="263671" y="1197982"/>
                  </a:cubicBezTo>
                  <a:cubicBezTo>
                    <a:pt x="259447" y="1201439"/>
                    <a:pt x="253686" y="1203263"/>
                    <a:pt x="248406" y="1205184"/>
                  </a:cubicBezTo>
                  <a:cubicBezTo>
                    <a:pt x="240628" y="1208065"/>
                    <a:pt x="232659" y="1210849"/>
                    <a:pt x="224594" y="1212673"/>
                  </a:cubicBezTo>
                  <a:cubicBezTo>
                    <a:pt x="216624" y="1214401"/>
                    <a:pt x="208079" y="1216801"/>
                    <a:pt x="200398" y="1215458"/>
                  </a:cubicBezTo>
                  <a:cubicBezTo>
                    <a:pt x="186572" y="1213057"/>
                    <a:pt x="173417" y="1207681"/>
                    <a:pt x="159783" y="1204127"/>
                  </a:cubicBezTo>
                  <a:cubicBezTo>
                    <a:pt x="155079" y="1202879"/>
                    <a:pt x="149893" y="1203072"/>
                    <a:pt x="144997" y="1202975"/>
                  </a:cubicBezTo>
                  <a:cubicBezTo>
                    <a:pt x="133763" y="1202688"/>
                    <a:pt x="122241" y="1205472"/>
                    <a:pt x="112064" y="1197503"/>
                  </a:cubicBezTo>
                  <a:cubicBezTo>
                    <a:pt x="102655" y="1190014"/>
                    <a:pt x="93148" y="1192221"/>
                    <a:pt x="83259" y="1197887"/>
                  </a:cubicBezTo>
                  <a:cubicBezTo>
                    <a:pt x="76154" y="1201920"/>
                    <a:pt x="68090" y="1205088"/>
                    <a:pt x="60120" y="1206624"/>
                  </a:cubicBezTo>
                  <a:cubicBezTo>
                    <a:pt x="49174" y="1208736"/>
                    <a:pt x="38324" y="1209601"/>
                    <a:pt x="26514" y="1208352"/>
                  </a:cubicBezTo>
                  <a:cubicBezTo>
                    <a:pt x="18161" y="1207488"/>
                    <a:pt x="11343" y="1207104"/>
                    <a:pt x="4814" y="1202015"/>
                  </a:cubicBezTo>
                  <a:cubicBezTo>
                    <a:pt x="3759" y="1201247"/>
                    <a:pt x="1839" y="1201055"/>
                    <a:pt x="398" y="1201152"/>
                  </a:cubicBezTo>
                  <a:lnTo>
                    <a:pt x="0" y="1201150"/>
                  </a:lnTo>
                  <a:lnTo>
                    <a:pt x="0" y="1004512"/>
                  </a:lnTo>
                  <a:lnTo>
                    <a:pt x="30355" y="1002784"/>
                  </a:lnTo>
                  <a:cubicBezTo>
                    <a:pt x="37748" y="1002111"/>
                    <a:pt x="44853" y="999520"/>
                    <a:pt x="52151" y="997695"/>
                  </a:cubicBezTo>
                  <a:cubicBezTo>
                    <a:pt x="56183" y="996639"/>
                    <a:pt x="60504" y="993855"/>
                    <a:pt x="64248" y="994430"/>
                  </a:cubicBezTo>
                  <a:cubicBezTo>
                    <a:pt x="85948" y="997791"/>
                    <a:pt x="105823" y="989534"/>
                    <a:pt x="126370" y="985405"/>
                  </a:cubicBezTo>
                  <a:cubicBezTo>
                    <a:pt x="135876" y="983485"/>
                    <a:pt x="144805" y="978876"/>
                    <a:pt x="154022" y="975708"/>
                  </a:cubicBezTo>
                  <a:cubicBezTo>
                    <a:pt x="156423" y="974843"/>
                    <a:pt x="159111" y="974075"/>
                    <a:pt x="161512" y="974268"/>
                  </a:cubicBezTo>
                  <a:cubicBezTo>
                    <a:pt x="175242" y="975420"/>
                    <a:pt x="188876" y="977052"/>
                    <a:pt x="202510" y="978300"/>
                  </a:cubicBezTo>
                  <a:cubicBezTo>
                    <a:pt x="214896" y="979452"/>
                    <a:pt x="227378" y="979836"/>
                    <a:pt x="233235" y="993950"/>
                  </a:cubicBezTo>
                  <a:cubicBezTo>
                    <a:pt x="234100" y="996159"/>
                    <a:pt x="236979" y="997791"/>
                    <a:pt x="239188" y="999231"/>
                  </a:cubicBezTo>
                  <a:cubicBezTo>
                    <a:pt x="273274" y="1021411"/>
                    <a:pt x="291516" y="1020835"/>
                    <a:pt x="324834" y="997407"/>
                  </a:cubicBezTo>
                  <a:cubicBezTo>
                    <a:pt x="328290" y="995007"/>
                    <a:pt x="335683" y="993278"/>
                    <a:pt x="337987" y="995198"/>
                  </a:cubicBezTo>
                  <a:cubicBezTo>
                    <a:pt x="357575" y="1011137"/>
                    <a:pt x="378986" y="1009409"/>
                    <a:pt x="401550" y="1004416"/>
                  </a:cubicBezTo>
                  <a:cubicBezTo>
                    <a:pt x="407407" y="1003072"/>
                    <a:pt x="415664" y="1003072"/>
                    <a:pt x="420081" y="1006240"/>
                  </a:cubicBezTo>
                  <a:cubicBezTo>
                    <a:pt x="441108" y="1020930"/>
                    <a:pt x="463672" y="1018819"/>
                    <a:pt x="486523" y="1014498"/>
                  </a:cubicBezTo>
                  <a:cubicBezTo>
                    <a:pt x="490075" y="1013826"/>
                    <a:pt x="494397" y="1010177"/>
                    <a:pt x="495932" y="1006817"/>
                  </a:cubicBezTo>
                  <a:cubicBezTo>
                    <a:pt x="501406" y="994911"/>
                    <a:pt x="511680" y="990878"/>
                    <a:pt x="523009" y="987517"/>
                  </a:cubicBezTo>
                  <a:cubicBezTo>
                    <a:pt x="540868" y="982044"/>
                    <a:pt x="558438" y="975611"/>
                    <a:pt x="576393" y="970427"/>
                  </a:cubicBezTo>
                  <a:cubicBezTo>
                    <a:pt x="580811" y="969179"/>
                    <a:pt x="586283" y="969947"/>
                    <a:pt x="590892" y="971387"/>
                  </a:cubicBezTo>
                  <a:cubicBezTo>
                    <a:pt x="606638" y="976284"/>
                    <a:pt x="616624" y="988574"/>
                    <a:pt x="627569" y="999904"/>
                  </a:cubicBezTo>
                  <a:cubicBezTo>
                    <a:pt x="632370" y="1004897"/>
                    <a:pt x="638995" y="1008449"/>
                    <a:pt x="645429" y="1011329"/>
                  </a:cubicBezTo>
                  <a:cubicBezTo>
                    <a:pt x="662135" y="1018723"/>
                    <a:pt x="679226" y="1025348"/>
                    <a:pt x="696125" y="1032356"/>
                  </a:cubicBezTo>
                  <a:cubicBezTo>
                    <a:pt x="697757" y="1033029"/>
                    <a:pt x="699100" y="1034757"/>
                    <a:pt x="700349" y="1036197"/>
                  </a:cubicBezTo>
                  <a:cubicBezTo>
                    <a:pt x="712831" y="1051368"/>
                    <a:pt x="725216" y="1066634"/>
                    <a:pt x="737795" y="1081804"/>
                  </a:cubicBezTo>
                  <a:cubicBezTo>
                    <a:pt x="740195" y="1084684"/>
                    <a:pt x="743652" y="1086797"/>
                    <a:pt x="746244" y="1089581"/>
                  </a:cubicBezTo>
                  <a:cubicBezTo>
                    <a:pt x="749893" y="1093422"/>
                    <a:pt x="754502" y="1097071"/>
                    <a:pt x="756422" y="1101680"/>
                  </a:cubicBezTo>
                  <a:cubicBezTo>
                    <a:pt x="762374" y="1116177"/>
                    <a:pt x="773801" y="1122419"/>
                    <a:pt x="788202" y="1125108"/>
                  </a:cubicBezTo>
                  <a:cubicBezTo>
                    <a:pt x="801357" y="1127603"/>
                    <a:pt x="814511" y="1129716"/>
                    <a:pt x="827569" y="1132596"/>
                  </a:cubicBezTo>
                  <a:cubicBezTo>
                    <a:pt x="843507" y="1136053"/>
                    <a:pt x="859350" y="1139798"/>
                    <a:pt x="875097" y="1144022"/>
                  </a:cubicBezTo>
                  <a:cubicBezTo>
                    <a:pt x="881913" y="1145847"/>
                    <a:pt x="889115" y="1147959"/>
                    <a:pt x="894972" y="1151704"/>
                  </a:cubicBezTo>
                  <a:cubicBezTo>
                    <a:pt x="911390" y="1162073"/>
                    <a:pt x="928961" y="1169082"/>
                    <a:pt x="948260" y="1166298"/>
                  </a:cubicBezTo>
                  <a:cubicBezTo>
                    <a:pt x="963718" y="1164089"/>
                    <a:pt x="976680" y="1169754"/>
                    <a:pt x="986282" y="1178588"/>
                  </a:cubicBezTo>
                  <a:cubicBezTo>
                    <a:pt x="1003757" y="1194623"/>
                    <a:pt x="1022479" y="1190973"/>
                    <a:pt x="1041107" y="1185789"/>
                  </a:cubicBezTo>
                  <a:cubicBezTo>
                    <a:pt x="1050708" y="1183101"/>
                    <a:pt x="1058581" y="1183485"/>
                    <a:pt x="1067703" y="1186076"/>
                  </a:cubicBezTo>
                  <a:cubicBezTo>
                    <a:pt x="1088826" y="1192126"/>
                    <a:pt x="1102941" y="1208544"/>
                    <a:pt x="1116574" y="1222946"/>
                  </a:cubicBezTo>
                  <a:cubicBezTo>
                    <a:pt x="1128193" y="1235236"/>
                    <a:pt x="1141251" y="1242149"/>
                    <a:pt x="1155557" y="1247335"/>
                  </a:cubicBezTo>
                  <a:cubicBezTo>
                    <a:pt x="1173608" y="1253959"/>
                    <a:pt x="1187914" y="1251464"/>
                    <a:pt x="1196556" y="1235525"/>
                  </a:cubicBezTo>
                  <a:cubicBezTo>
                    <a:pt x="1198956" y="1231012"/>
                    <a:pt x="1203180" y="1225730"/>
                    <a:pt x="1207693" y="1224387"/>
                  </a:cubicBezTo>
                  <a:cubicBezTo>
                    <a:pt x="1229488" y="1217666"/>
                    <a:pt x="1251572" y="1207872"/>
                    <a:pt x="1274904" y="1213826"/>
                  </a:cubicBezTo>
                  <a:cubicBezTo>
                    <a:pt x="1307165" y="1221987"/>
                    <a:pt x="1338658" y="1221507"/>
                    <a:pt x="1370919" y="1213442"/>
                  </a:cubicBezTo>
                  <a:cubicBezTo>
                    <a:pt x="1423247" y="1200383"/>
                    <a:pt x="1475575" y="1186557"/>
                    <a:pt x="1530593" y="1189437"/>
                  </a:cubicBezTo>
                  <a:cubicBezTo>
                    <a:pt x="1539713" y="1189917"/>
                    <a:pt x="1550563" y="1184060"/>
                    <a:pt x="1558436" y="1178299"/>
                  </a:cubicBezTo>
                  <a:cubicBezTo>
                    <a:pt x="1573511" y="1167354"/>
                    <a:pt x="1572838" y="1166489"/>
                    <a:pt x="1589737" y="1175515"/>
                  </a:cubicBezTo>
                  <a:cubicBezTo>
                    <a:pt x="1593770" y="1177724"/>
                    <a:pt x="1598763" y="1179068"/>
                    <a:pt x="1601740" y="1182333"/>
                  </a:cubicBezTo>
                  <a:cubicBezTo>
                    <a:pt x="1616909" y="1198943"/>
                    <a:pt x="1635633" y="1194910"/>
                    <a:pt x="1654259" y="1192510"/>
                  </a:cubicBezTo>
                  <a:cubicBezTo>
                    <a:pt x="1657524" y="1192030"/>
                    <a:pt x="1661460" y="1191358"/>
                    <a:pt x="1664246" y="1192702"/>
                  </a:cubicBezTo>
                  <a:cubicBezTo>
                    <a:pt x="1676823" y="1198750"/>
                    <a:pt x="1687481" y="1196639"/>
                    <a:pt x="1698427" y="1188381"/>
                  </a:cubicBezTo>
                  <a:cubicBezTo>
                    <a:pt x="1707932" y="1181276"/>
                    <a:pt x="1718878" y="1177052"/>
                    <a:pt x="1730112" y="1185885"/>
                  </a:cubicBezTo>
                  <a:cubicBezTo>
                    <a:pt x="1755076" y="1205472"/>
                    <a:pt x="1781767" y="1206432"/>
                    <a:pt x="1809996" y="1194046"/>
                  </a:cubicBezTo>
                  <a:cubicBezTo>
                    <a:pt x="1830159" y="1185213"/>
                    <a:pt x="1850034" y="1183196"/>
                    <a:pt x="1871254" y="1192126"/>
                  </a:cubicBezTo>
                  <a:cubicBezTo>
                    <a:pt x="1879415" y="1195582"/>
                    <a:pt x="1889977" y="1193278"/>
                    <a:pt x="1899482" y="1194046"/>
                  </a:cubicBezTo>
                  <a:cubicBezTo>
                    <a:pt x="1904859" y="1194430"/>
                    <a:pt x="1910813" y="1194526"/>
                    <a:pt x="1915420" y="1196927"/>
                  </a:cubicBezTo>
                  <a:cubicBezTo>
                    <a:pt x="1927711" y="1203072"/>
                    <a:pt x="1939136" y="1210945"/>
                    <a:pt x="1951522" y="1216994"/>
                  </a:cubicBezTo>
                  <a:cubicBezTo>
                    <a:pt x="1957475" y="1219874"/>
                    <a:pt x="1964580" y="1221410"/>
                    <a:pt x="1971302" y="1221507"/>
                  </a:cubicBezTo>
                  <a:cubicBezTo>
                    <a:pt x="1991177" y="1221987"/>
                    <a:pt x="2011052" y="1221987"/>
                    <a:pt x="2030831" y="1221123"/>
                  </a:cubicBezTo>
                  <a:cubicBezTo>
                    <a:pt x="2063476" y="1219778"/>
                    <a:pt x="2096601" y="1219490"/>
                    <a:pt x="2120125" y="1190878"/>
                  </a:cubicBezTo>
                  <a:cubicBezTo>
                    <a:pt x="2122046" y="1188573"/>
                    <a:pt x="2126174" y="1187229"/>
                    <a:pt x="2129439" y="1186845"/>
                  </a:cubicBezTo>
                  <a:cubicBezTo>
                    <a:pt x="2144513" y="1185021"/>
                    <a:pt x="2159971" y="1184828"/>
                    <a:pt x="2174854" y="1181852"/>
                  </a:cubicBezTo>
                  <a:cubicBezTo>
                    <a:pt x="2186760" y="1179452"/>
                    <a:pt x="2196650" y="1180220"/>
                    <a:pt x="2205674" y="1188669"/>
                  </a:cubicBezTo>
                  <a:cubicBezTo>
                    <a:pt x="2217485" y="1199807"/>
                    <a:pt x="2231887" y="1206336"/>
                    <a:pt x="2247634" y="1202784"/>
                  </a:cubicBezTo>
                  <a:cubicBezTo>
                    <a:pt x="2263379" y="1199327"/>
                    <a:pt x="2273749" y="1206816"/>
                    <a:pt x="2285367" y="1214594"/>
                  </a:cubicBezTo>
                  <a:cubicBezTo>
                    <a:pt x="2293817" y="1220258"/>
                    <a:pt x="2303418" y="1227363"/>
                    <a:pt x="2312827" y="1227939"/>
                  </a:cubicBezTo>
                  <a:cubicBezTo>
                    <a:pt x="2334143" y="1229187"/>
                    <a:pt x="2352482" y="1248967"/>
                    <a:pt x="2375622" y="1237733"/>
                  </a:cubicBezTo>
                  <a:cubicBezTo>
                    <a:pt x="2377158" y="1236965"/>
                    <a:pt x="2379942" y="1238885"/>
                    <a:pt x="2382151" y="1239365"/>
                  </a:cubicBezTo>
                  <a:cubicBezTo>
                    <a:pt x="2399817" y="1243014"/>
                    <a:pt x="2416428" y="1239461"/>
                    <a:pt x="2429390" y="1227459"/>
                  </a:cubicBezTo>
                  <a:cubicBezTo>
                    <a:pt x="2446385" y="1211809"/>
                    <a:pt x="2465203" y="1210272"/>
                    <a:pt x="2486134" y="1215362"/>
                  </a:cubicBezTo>
                  <a:cubicBezTo>
                    <a:pt x="2492856" y="1216994"/>
                    <a:pt x="2499577" y="1218146"/>
                    <a:pt x="2506394" y="1219490"/>
                  </a:cubicBezTo>
                  <a:cubicBezTo>
                    <a:pt x="2515611" y="1221410"/>
                    <a:pt x="2524925" y="1223427"/>
                    <a:pt x="2534142" y="1225347"/>
                  </a:cubicBezTo>
                  <a:cubicBezTo>
                    <a:pt x="2543072" y="1227268"/>
                    <a:pt x="2552962" y="1230532"/>
                    <a:pt x="2559874" y="1222275"/>
                  </a:cubicBezTo>
                  <a:cubicBezTo>
                    <a:pt x="2565827" y="1215169"/>
                    <a:pt x="2570052" y="1215842"/>
                    <a:pt x="2575525" y="1221987"/>
                  </a:cubicBezTo>
                  <a:cubicBezTo>
                    <a:pt x="2594536" y="1243494"/>
                    <a:pt x="2617580" y="1256936"/>
                    <a:pt x="2646960" y="1257896"/>
                  </a:cubicBezTo>
                  <a:cubicBezTo>
                    <a:pt x="2653009" y="1258088"/>
                    <a:pt x="2659154" y="1259432"/>
                    <a:pt x="2665107" y="1260873"/>
                  </a:cubicBezTo>
                  <a:cubicBezTo>
                    <a:pt x="2668756" y="1261736"/>
                    <a:pt x="2673173" y="1262697"/>
                    <a:pt x="2675381" y="1265290"/>
                  </a:cubicBezTo>
                  <a:cubicBezTo>
                    <a:pt x="2692567" y="1285068"/>
                    <a:pt x="2713979" y="1298799"/>
                    <a:pt x="2737311" y="1309841"/>
                  </a:cubicBezTo>
                  <a:cubicBezTo>
                    <a:pt x="2745664" y="1313777"/>
                    <a:pt x="2754594" y="1317713"/>
                    <a:pt x="2763619" y="1318866"/>
                  </a:cubicBezTo>
                  <a:cubicBezTo>
                    <a:pt x="2773028" y="1320018"/>
                    <a:pt x="2782917" y="1318098"/>
                    <a:pt x="2792519" y="1317041"/>
                  </a:cubicBezTo>
                  <a:cubicBezTo>
                    <a:pt x="2798184" y="1316466"/>
                    <a:pt x="2804713" y="1316561"/>
                    <a:pt x="2809226" y="1313777"/>
                  </a:cubicBezTo>
                  <a:cubicBezTo>
                    <a:pt x="2823532" y="1305039"/>
                    <a:pt x="2837358" y="1295631"/>
                    <a:pt x="2850705" y="1285452"/>
                  </a:cubicBezTo>
                  <a:cubicBezTo>
                    <a:pt x="2862131" y="1276715"/>
                    <a:pt x="2864435" y="1275467"/>
                    <a:pt x="2874324" y="1286413"/>
                  </a:cubicBezTo>
                  <a:cubicBezTo>
                    <a:pt x="2884502" y="1297647"/>
                    <a:pt x="2897176" y="1303503"/>
                    <a:pt x="2911194" y="1305903"/>
                  </a:cubicBezTo>
                  <a:cubicBezTo>
                    <a:pt x="2933373" y="1309648"/>
                    <a:pt x="2955745" y="1312816"/>
                    <a:pt x="2978116" y="1314641"/>
                  </a:cubicBezTo>
                  <a:cubicBezTo>
                    <a:pt x="2998375" y="1316273"/>
                    <a:pt x="3008073" y="1307440"/>
                    <a:pt x="3012106" y="1287373"/>
                  </a:cubicBezTo>
                  <a:cubicBezTo>
                    <a:pt x="3014410" y="1276235"/>
                    <a:pt x="3017387" y="1264137"/>
                    <a:pt x="3029676" y="1261161"/>
                  </a:cubicBezTo>
                  <a:cubicBezTo>
                    <a:pt x="3049744" y="1256360"/>
                    <a:pt x="3070579" y="1254248"/>
                    <a:pt x="3080469" y="1230724"/>
                  </a:cubicBezTo>
                  <a:cubicBezTo>
                    <a:pt x="3085941" y="1235909"/>
                    <a:pt x="3089302" y="1238981"/>
                    <a:pt x="3092567" y="1242054"/>
                  </a:cubicBezTo>
                  <a:cubicBezTo>
                    <a:pt x="3101592" y="1250599"/>
                    <a:pt x="3120314" y="1254248"/>
                    <a:pt x="3129821" y="1246855"/>
                  </a:cubicBezTo>
                  <a:cubicBezTo>
                    <a:pt x="3143839" y="1236101"/>
                    <a:pt x="3156705" y="1238117"/>
                    <a:pt x="3170147" y="1246471"/>
                  </a:cubicBezTo>
                  <a:cubicBezTo>
                    <a:pt x="3192615" y="1260297"/>
                    <a:pt x="3217674" y="1257128"/>
                    <a:pt x="3240429" y="1251559"/>
                  </a:cubicBezTo>
                  <a:cubicBezTo>
                    <a:pt x="3257617" y="1247430"/>
                    <a:pt x="3275956" y="1239845"/>
                    <a:pt x="3287189" y="1222466"/>
                  </a:cubicBezTo>
                  <a:cubicBezTo>
                    <a:pt x="3290741" y="1216898"/>
                    <a:pt x="3298711" y="1214113"/>
                    <a:pt x="3305049" y="1210465"/>
                  </a:cubicBezTo>
                  <a:cubicBezTo>
                    <a:pt x="3310329" y="1207488"/>
                    <a:pt x="3315898" y="1204704"/>
                    <a:pt x="3321755" y="1202784"/>
                  </a:cubicBezTo>
                  <a:cubicBezTo>
                    <a:pt x="3327995" y="1200671"/>
                    <a:pt x="3334909" y="1197598"/>
                    <a:pt x="3341055" y="1198463"/>
                  </a:cubicBezTo>
                  <a:cubicBezTo>
                    <a:pt x="3359681" y="1200959"/>
                    <a:pt x="3374467" y="1196062"/>
                    <a:pt x="3387621" y="1182140"/>
                  </a:cubicBezTo>
                  <a:cubicBezTo>
                    <a:pt x="3394439" y="1174939"/>
                    <a:pt x="3404520" y="1166202"/>
                    <a:pt x="3413161" y="1166105"/>
                  </a:cubicBezTo>
                  <a:cubicBezTo>
                    <a:pt x="3434189" y="1165818"/>
                    <a:pt x="3451663" y="1158905"/>
                    <a:pt x="3470579" y="1150647"/>
                  </a:cubicBezTo>
                  <a:cubicBezTo>
                    <a:pt x="3482772" y="1145366"/>
                    <a:pt x="3496598" y="1141718"/>
                    <a:pt x="3509657" y="1136821"/>
                  </a:cubicBezTo>
                  <a:cubicBezTo>
                    <a:pt x="3524923" y="1131060"/>
                    <a:pt x="3541534" y="1128948"/>
                    <a:pt x="3550847" y="1113009"/>
                  </a:cubicBezTo>
                  <a:cubicBezTo>
                    <a:pt x="3551903" y="1111281"/>
                    <a:pt x="3555072" y="1110993"/>
                    <a:pt x="3556608" y="1109361"/>
                  </a:cubicBezTo>
                  <a:cubicBezTo>
                    <a:pt x="3561505" y="1104368"/>
                    <a:pt x="3567842" y="1099760"/>
                    <a:pt x="3570435" y="1093710"/>
                  </a:cubicBezTo>
                  <a:cubicBezTo>
                    <a:pt x="3577923" y="1076044"/>
                    <a:pt x="3583780" y="1057800"/>
                    <a:pt x="3590501" y="1039846"/>
                  </a:cubicBezTo>
                  <a:cubicBezTo>
                    <a:pt x="3591942" y="1036005"/>
                    <a:pt x="3593285" y="1031108"/>
                    <a:pt x="3596263" y="1028900"/>
                  </a:cubicBezTo>
                  <a:cubicBezTo>
                    <a:pt x="3613449" y="1016226"/>
                    <a:pt x="3630925" y="1004032"/>
                    <a:pt x="3648591" y="992030"/>
                  </a:cubicBezTo>
                  <a:cubicBezTo>
                    <a:pt x="3655696" y="987229"/>
                    <a:pt x="3661649" y="989918"/>
                    <a:pt x="3667986" y="995487"/>
                  </a:cubicBezTo>
                  <a:cubicBezTo>
                    <a:pt x="3674131" y="1000768"/>
                    <a:pt x="3681717" y="1006240"/>
                    <a:pt x="3689397" y="1007585"/>
                  </a:cubicBezTo>
                  <a:cubicBezTo>
                    <a:pt x="3704760" y="1010177"/>
                    <a:pt x="3720698" y="1010753"/>
                    <a:pt x="3736349" y="1010753"/>
                  </a:cubicBezTo>
                  <a:cubicBezTo>
                    <a:pt x="3742205" y="1010753"/>
                    <a:pt x="3748446" y="1007297"/>
                    <a:pt x="3753919" y="1004513"/>
                  </a:cubicBezTo>
                  <a:cubicBezTo>
                    <a:pt x="3764289" y="999231"/>
                    <a:pt x="3773890" y="992126"/>
                    <a:pt x="3784643" y="987710"/>
                  </a:cubicBezTo>
                  <a:cubicBezTo>
                    <a:pt x="3797126" y="982621"/>
                    <a:pt x="3804615" y="974459"/>
                    <a:pt x="3808359" y="961689"/>
                  </a:cubicBezTo>
                  <a:cubicBezTo>
                    <a:pt x="3813929" y="942679"/>
                    <a:pt x="3827179" y="929428"/>
                    <a:pt x="3842829" y="918674"/>
                  </a:cubicBezTo>
                  <a:cubicBezTo>
                    <a:pt x="3862705" y="904944"/>
                    <a:pt x="3886421" y="905616"/>
                    <a:pt x="3908983" y="902256"/>
                  </a:cubicBezTo>
                  <a:cubicBezTo>
                    <a:pt x="3917625" y="901008"/>
                    <a:pt x="3926555" y="899951"/>
                    <a:pt x="3934428" y="896783"/>
                  </a:cubicBezTo>
                  <a:cubicBezTo>
                    <a:pt x="3964288" y="884877"/>
                    <a:pt x="3994149" y="873548"/>
                    <a:pt x="4026987" y="873835"/>
                  </a:cubicBezTo>
                  <a:cubicBezTo>
                    <a:pt x="4029674" y="873835"/>
                    <a:pt x="4032363" y="873548"/>
                    <a:pt x="4035051" y="873067"/>
                  </a:cubicBezTo>
                  <a:cubicBezTo>
                    <a:pt x="4058383" y="869131"/>
                    <a:pt x="4082483" y="867594"/>
                    <a:pt x="4099189" y="846664"/>
                  </a:cubicBezTo>
                  <a:cubicBezTo>
                    <a:pt x="4102261" y="842823"/>
                    <a:pt x="4109271" y="841671"/>
                    <a:pt x="4114647" y="840134"/>
                  </a:cubicBezTo>
                  <a:cubicBezTo>
                    <a:pt x="4123961" y="837638"/>
                    <a:pt x="4130203" y="832549"/>
                    <a:pt x="4133563" y="823427"/>
                  </a:cubicBezTo>
                  <a:cubicBezTo>
                    <a:pt x="4139229" y="807681"/>
                    <a:pt x="4145949" y="792223"/>
                    <a:pt x="4151039" y="776284"/>
                  </a:cubicBezTo>
                  <a:cubicBezTo>
                    <a:pt x="4154591" y="765338"/>
                    <a:pt x="4161215" y="759289"/>
                    <a:pt x="4171489" y="754776"/>
                  </a:cubicBezTo>
                  <a:cubicBezTo>
                    <a:pt x="4177251" y="752280"/>
                    <a:pt x="4182243" y="746808"/>
                    <a:pt x="4186372" y="741718"/>
                  </a:cubicBezTo>
                  <a:cubicBezTo>
                    <a:pt x="4191365" y="735573"/>
                    <a:pt x="4193957" y="727412"/>
                    <a:pt x="4199429" y="721940"/>
                  </a:cubicBezTo>
                  <a:cubicBezTo>
                    <a:pt x="4212775" y="708305"/>
                    <a:pt x="4216905" y="693231"/>
                    <a:pt x="4212487" y="674604"/>
                  </a:cubicBezTo>
                  <a:cubicBezTo>
                    <a:pt x="4208551" y="658090"/>
                    <a:pt x="4218921" y="636006"/>
                    <a:pt x="4232555" y="632645"/>
                  </a:cubicBezTo>
                  <a:cubicBezTo>
                    <a:pt x="4247629" y="628900"/>
                    <a:pt x="4257999" y="619684"/>
                    <a:pt x="4268657" y="609410"/>
                  </a:cubicBezTo>
                  <a:cubicBezTo>
                    <a:pt x="4274609" y="603649"/>
                    <a:pt x="4282963" y="598656"/>
                    <a:pt x="4291028" y="597216"/>
                  </a:cubicBezTo>
                  <a:cubicBezTo>
                    <a:pt x="4321657" y="591647"/>
                    <a:pt x="4350557" y="598464"/>
                    <a:pt x="4379651" y="609506"/>
                  </a:cubicBezTo>
                  <a:cubicBezTo>
                    <a:pt x="4398661" y="616707"/>
                    <a:pt x="4419784" y="618627"/>
                    <a:pt x="4440139" y="621507"/>
                  </a:cubicBezTo>
                  <a:cubicBezTo>
                    <a:pt x="4446477" y="622371"/>
                    <a:pt x="4454542" y="620452"/>
                    <a:pt x="4460015" y="616899"/>
                  </a:cubicBezTo>
                  <a:cubicBezTo>
                    <a:pt x="4479218" y="604609"/>
                    <a:pt x="4498325" y="591935"/>
                    <a:pt x="4516183" y="577724"/>
                  </a:cubicBezTo>
                  <a:cubicBezTo>
                    <a:pt x="4532795" y="564379"/>
                    <a:pt x="4551517" y="558810"/>
                    <a:pt x="4571681" y="560250"/>
                  </a:cubicBezTo>
                  <a:cubicBezTo>
                    <a:pt x="4586371" y="561306"/>
                    <a:pt x="4599621" y="558905"/>
                    <a:pt x="4613447" y="555257"/>
                  </a:cubicBezTo>
                  <a:cubicBezTo>
                    <a:pt x="4624969" y="552185"/>
                    <a:pt x="4637643" y="550072"/>
                    <a:pt x="4649355" y="551417"/>
                  </a:cubicBezTo>
                  <a:cubicBezTo>
                    <a:pt x="4665775" y="553337"/>
                    <a:pt x="4679313" y="550553"/>
                    <a:pt x="4692467" y="540663"/>
                  </a:cubicBezTo>
                  <a:cubicBezTo>
                    <a:pt x="4699476" y="535382"/>
                    <a:pt x="4708502" y="532598"/>
                    <a:pt x="4716855" y="528949"/>
                  </a:cubicBezTo>
                  <a:cubicBezTo>
                    <a:pt x="4729721" y="523284"/>
                    <a:pt x="4743067" y="518483"/>
                    <a:pt x="4755645" y="512147"/>
                  </a:cubicBezTo>
                  <a:cubicBezTo>
                    <a:pt x="4769183" y="505425"/>
                    <a:pt x="4781569" y="496112"/>
                    <a:pt x="4795395" y="490351"/>
                  </a:cubicBezTo>
                  <a:cubicBezTo>
                    <a:pt x="4810278" y="484110"/>
                    <a:pt x="4819879" y="474605"/>
                    <a:pt x="4825928" y="459818"/>
                  </a:cubicBezTo>
                  <a:cubicBezTo>
                    <a:pt x="4829769" y="450504"/>
                    <a:pt x="4835049" y="440615"/>
                    <a:pt x="4842347" y="434086"/>
                  </a:cubicBezTo>
                  <a:cubicBezTo>
                    <a:pt x="4857422" y="420740"/>
                    <a:pt x="4875087" y="410370"/>
                    <a:pt x="4890451" y="397216"/>
                  </a:cubicBezTo>
                  <a:cubicBezTo>
                    <a:pt x="4912054" y="378781"/>
                    <a:pt x="4932025" y="359194"/>
                    <a:pt x="4933945" y="327701"/>
                  </a:cubicBezTo>
                  <a:cubicBezTo>
                    <a:pt x="4935001" y="310322"/>
                    <a:pt x="4944219" y="302929"/>
                    <a:pt x="4961214" y="298801"/>
                  </a:cubicBezTo>
                  <a:cubicBezTo>
                    <a:pt x="4966878" y="297457"/>
                    <a:pt x="4974945" y="294864"/>
                    <a:pt x="4976672" y="290639"/>
                  </a:cubicBezTo>
                  <a:cubicBezTo>
                    <a:pt x="4981857" y="278061"/>
                    <a:pt x="4992610" y="275565"/>
                    <a:pt x="5002979" y="270573"/>
                  </a:cubicBezTo>
                  <a:cubicBezTo>
                    <a:pt x="5009221" y="267596"/>
                    <a:pt x="5016903" y="261739"/>
                    <a:pt x="5018535" y="255690"/>
                  </a:cubicBezTo>
                  <a:cubicBezTo>
                    <a:pt x="5025255" y="231206"/>
                    <a:pt x="5043690" y="216804"/>
                    <a:pt x="5061069" y="200961"/>
                  </a:cubicBezTo>
                  <a:cubicBezTo>
                    <a:pt x="5066158" y="196256"/>
                    <a:pt x="5071631" y="190879"/>
                    <a:pt x="5074127" y="184735"/>
                  </a:cubicBezTo>
                  <a:cubicBezTo>
                    <a:pt x="5079409" y="171484"/>
                    <a:pt x="5087281" y="161882"/>
                    <a:pt x="5101108" y="156891"/>
                  </a:cubicBezTo>
                  <a:cubicBezTo>
                    <a:pt x="5105524" y="155354"/>
                    <a:pt x="5109557" y="151801"/>
                    <a:pt x="5112918" y="148441"/>
                  </a:cubicBezTo>
                  <a:cubicBezTo>
                    <a:pt x="5120119" y="141144"/>
                    <a:pt x="5126167" y="132598"/>
                    <a:pt x="5133753" y="125782"/>
                  </a:cubicBezTo>
                  <a:cubicBezTo>
                    <a:pt x="5153051" y="108211"/>
                    <a:pt x="5172159" y="90928"/>
                    <a:pt x="5183393" y="66348"/>
                  </a:cubicBezTo>
                  <a:cubicBezTo>
                    <a:pt x="5188865" y="54346"/>
                    <a:pt x="5195107" y="41288"/>
                    <a:pt x="5204709" y="33030"/>
                  </a:cubicBezTo>
                  <a:cubicBezTo>
                    <a:pt x="5216903" y="22565"/>
                    <a:pt x="5232937" y="16612"/>
                    <a:pt x="5247243" y="8451"/>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8" name="Freeform: Shape 13">
              <a:extLst>
                <a:ext uri="{FF2B5EF4-FFF2-40B4-BE49-F238E27FC236}">
                  <a16:creationId xmlns:a16="http://schemas.microsoft.com/office/drawing/2014/main" id="{8EC44C88-69E3-42EE-86E8-9B45F712B76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27088" y="4795537"/>
              <a:ext cx="5260975" cy="1410656"/>
            </a:xfrm>
            <a:custGeom>
              <a:avLst/>
              <a:gdLst>
                <a:gd name="connsiteX0" fmla="*/ 5260975 w 5260975"/>
                <a:gd name="connsiteY0" fmla="*/ 0 h 1410656"/>
                <a:gd name="connsiteX1" fmla="*/ 5260975 w 5260975"/>
                <a:gd name="connsiteY1" fmla="*/ 221634 h 1410656"/>
                <a:gd name="connsiteX2" fmla="*/ 5226503 w 5260975"/>
                <a:gd name="connsiteY2" fmla="*/ 237063 h 1410656"/>
                <a:gd name="connsiteX3" fmla="*/ 5206341 w 5260975"/>
                <a:gd name="connsiteY3" fmla="*/ 245128 h 1410656"/>
                <a:gd name="connsiteX4" fmla="*/ 5123287 w 5260975"/>
                <a:gd name="connsiteY4" fmla="*/ 297073 h 1410656"/>
                <a:gd name="connsiteX5" fmla="*/ 5048107 w 5260975"/>
                <a:gd name="connsiteY5" fmla="*/ 361307 h 1410656"/>
                <a:gd name="connsiteX6" fmla="*/ 4992899 w 5260975"/>
                <a:gd name="connsiteY6" fmla="*/ 437542 h 1410656"/>
                <a:gd name="connsiteX7" fmla="*/ 4977440 w 5260975"/>
                <a:gd name="connsiteY7" fmla="*/ 455690 h 1410656"/>
                <a:gd name="connsiteX8" fmla="*/ 4935193 w 5260975"/>
                <a:gd name="connsiteY8" fmla="*/ 478445 h 1410656"/>
                <a:gd name="connsiteX9" fmla="*/ 4897844 w 5260975"/>
                <a:gd name="connsiteY9" fmla="*/ 495535 h 1410656"/>
                <a:gd name="connsiteX10" fmla="*/ 4870767 w 5260975"/>
                <a:gd name="connsiteY10" fmla="*/ 514451 h 1410656"/>
                <a:gd name="connsiteX11" fmla="*/ 4847916 w 5260975"/>
                <a:gd name="connsiteY11" fmla="*/ 531830 h 1410656"/>
                <a:gd name="connsiteX12" fmla="*/ 4796163 w 5260975"/>
                <a:gd name="connsiteY12" fmla="*/ 576765 h 1410656"/>
                <a:gd name="connsiteX13" fmla="*/ 4738843 w 5260975"/>
                <a:gd name="connsiteY13" fmla="*/ 614691 h 1410656"/>
                <a:gd name="connsiteX14" fmla="*/ 4692755 w 5260975"/>
                <a:gd name="connsiteY14" fmla="*/ 661162 h 1410656"/>
                <a:gd name="connsiteX15" fmla="*/ 4673744 w 5260975"/>
                <a:gd name="connsiteY15" fmla="*/ 686318 h 1410656"/>
                <a:gd name="connsiteX16" fmla="*/ 4633801 w 5260975"/>
                <a:gd name="connsiteY16" fmla="*/ 703505 h 1410656"/>
                <a:gd name="connsiteX17" fmla="*/ 4590499 w 5260975"/>
                <a:gd name="connsiteY17" fmla="*/ 730389 h 1410656"/>
                <a:gd name="connsiteX18" fmla="*/ 4559773 w 5260975"/>
                <a:gd name="connsiteY18" fmla="*/ 757081 h 1410656"/>
                <a:gd name="connsiteX19" fmla="*/ 4536059 w 5260975"/>
                <a:gd name="connsiteY19" fmla="*/ 774940 h 1410656"/>
                <a:gd name="connsiteX20" fmla="*/ 4502549 w 5260975"/>
                <a:gd name="connsiteY20" fmla="*/ 792895 h 1410656"/>
                <a:gd name="connsiteX21" fmla="*/ 4468944 w 5260975"/>
                <a:gd name="connsiteY21" fmla="*/ 816419 h 1410656"/>
                <a:gd name="connsiteX22" fmla="*/ 4452622 w 5260975"/>
                <a:gd name="connsiteY22" fmla="*/ 830917 h 1410656"/>
                <a:gd name="connsiteX23" fmla="*/ 4421032 w 5260975"/>
                <a:gd name="connsiteY23" fmla="*/ 855016 h 1410656"/>
                <a:gd name="connsiteX24" fmla="*/ 4388483 w 5260975"/>
                <a:gd name="connsiteY24" fmla="*/ 877484 h 1410656"/>
                <a:gd name="connsiteX25" fmla="*/ 4327321 w 5260975"/>
                <a:gd name="connsiteY25" fmla="*/ 903216 h 1410656"/>
                <a:gd name="connsiteX26" fmla="*/ 4271633 w 5260975"/>
                <a:gd name="connsiteY26" fmla="*/ 941046 h 1410656"/>
                <a:gd name="connsiteX27" fmla="*/ 4227465 w 5260975"/>
                <a:gd name="connsiteY27" fmla="*/ 968698 h 1410656"/>
                <a:gd name="connsiteX28" fmla="*/ 4201733 w 5260975"/>
                <a:gd name="connsiteY28" fmla="*/ 986846 h 1410656"/>
                <a:gd name="connsiteX29" fmla="*/ 4154494 w 5260975"/>
                <a:gd name="connsiteY29" fmla="*/ 1027364 h 1410656"/>
                <a:gd name="connsiteX30" fmla="*/ 4081234 w 5260975"/>
                <a:gd name="connsiteY30" fmla="*/ 1069994 h 1410656"/>
                <a:gd name="connsiteX31" fmla="*/ 4036971 w 5260975"/>
                <a:gd name="connsiteY31" fmla="*/ 1093038 h 1410656"/>
                <a:gd name="connsiteX32" fmla="*/ 3941725 w 5260975"/>
                <a:gd name="connsiteY32" fmla="*/ 1127796 h 1410656"/>
                <a:gd name="connsiteX33" fmla="*/ 3910999 w 5260975"/>
                <a:gd name="connsiteY33" fmla="*/ 1140182 h 1410656"/>
                <a:gd name="connsiteX34" fmla="*/ 3875859 w 5260975"/>
                <a:gd name="connsiteY34" fmla="*/ 1148343 h 1410656"/>
                <a:gd name="connsiteX35" fmla="*/ 3819401 w 5260975"/>
                <a:gd name="connsiteY35" fmla="*/ 1167642 h 1410656"/>
                <a:gd name="connsiteX36" fmla="*/ 3709176 w 5260975"/>
                <a:gd name="connsiteY36" fmla="*/ 1200863 h 1410656"/>
                <a:gd name="connsiteX37" fmla="*/ 3684981 w 5260975"/>
                <a:gd name="connsiteY37" fmla="*/ 1205952 h 1410656"/>
                <a:gd name="connsiteX38" fmla="*/ 3623338 w 5260975"/>
                <a:gd name="connsiteY38" fmla="*/ 1227363 h 1410656"/>
                <a:gd name="connsiteX39" fmla="*/ 3586373 w 5260975"/>
                <a:gd name="connsiteY39" fmla="*/ 1241765 h 1410656"/>
                <a:gd name="connsiteX40" fmla="*/ 3555743 w 5260975"/>
                <a:gd name="connsiteY40" fmla="*/ 1250023 h 1410656"/>
                <a:gd name="connsiteX41" fmla="*/ 3528667 w 5260975"/>
                <a:gd name="connsiteY41" fmla="*/ 1253864 h 1410656"/>
                <a:gd name="connsiteX42" fmla="*/ 3457424 w 5260975"/>
                <a:gd name="connsiteY42" fmla="*/ 1272874 h 1410656"/>
                <a:gd name="connsiteX43" fmla="*/ 3429003 w 5260975"/>
                <a:gd name="connsiteY43" fmla="*/ 1280364 h 1410656"/>
                <a:gd name="connsiteX44" fmla="*/ 3355264 w 5260975"/>
                <a:gd name="connsiteY44" fmla="*/ 1306096 h 1410656"/>
                <a:gd name="connsiteX45" fmla="*/ 3292757 w 5260975"/>
                <a:gd name="connsiteY45" fmla="*/ 1323090 h 1410656"/>
                <a:gd name="connsiteX46" fmla="*/ 3266643 w 5260975"/>
                <a:gd name="connsiteY46" fmla="*/ 1331251 h 1410656"/>
                <a:gd name="connsiteX47" fmla="*/ 3206921 w 5260975"/>
                <a:gd name="connsiteY47" fmla="*/ 1344886 h 1410656"/>
                <a:gd name="connsiteX48" fmla="*/ 3173123 w 5260975"/>
                <a:gd name="connsiteY48" fmla="*/ 1354488 h 1410656"/>
                <a:gd name="connsiteX49" fmla="*/ 3090646 w 5260975"/>
                <a:gd name="connsiteY49" fmla="*/ 1365337 h 1410656"/>
                <a:gd name="connsiteX50" fmla="*/ 3005480 w 5260975"/>
                <a:gd name="connsiteY50" fmla="*/ 1375802 h 1410656"/>
                <a:gd name="connsiteX51" fmla="*/ 2958721 w 5260975"/>
                <a:gd name="connsiteY51" fmla="*/ 1379259 h 1410656"/>
                <a:gd name="connsiteX52" fmla="*/ 2917915 w 5260975"/>
                <a:gd name="connsiteY52" fmla="*/ 1384733 h 1410656"/>
                <a:gd name="connsiteX53" fmla="*/ 2882389 w 5260975"/>
                <a:gd name="connsiteY53" fmla="*/ 1388189 h 1410656"/>
                <a:gd name="connsiteX54" fmla="*/ 2825837 w 5260975"/>
                <a:gd name="connsiteY54" fmla="*/ 1395198 h 1410656"/>
                <a:gd name="connsiteX55" fmla="*/ 2802313 w 5260975"/>
                <a:gd name="connsiteY55" fmla="*/ 1397023 h 1410656"/>
                <a:gd name="connsiteX56" fmla="*/ 2746816 w 5260975"/>
                <a:gd name="connsiteY56" fmla="*/ 1396926 h 1410656"/>
                <a:gd name="connsiteX57" fmla="*/ 2727517 w 5260975"/>
                <a:gd name="connsiteY57" fmla="*/ 1395966 h 1410656"/>
                <a:gd name="connsiteX58" fmla="*/ 2690359 w 5260975"/>
                <a:gd name="connsiteY58" fmla="*/ 1384060 h 1410656"/>
                <a:gd name="connsiteX59" fmla="*/ 2685943 w 5260975"/>
                <a:gd name="connsiteY59" fmla="*/ 1383196 h 1410656"/>
                <a:gd name="connsiteX60" fmla="*/ 2661554 w 5260975"/>
                <a:gd name="connsiteY60" fmla="*/ 1378491 h 1410656"/>
                <a:gd name="connsiteX61" fmla="*/ 2648208 w 5260975"/>
                <a:gd name="connsiteY61" fmla="*/ 1376955 h 1410656"/>
                <a:gd name="connsiteX62" fmla="*/ 2597512 w 5260975"/>
                <a:gd name="connsiteY62" fmla="*/ 1367162 h 1410656"/>
                <a:gd name="connsiteX63" fmla="*/ 2568324 w 5260975"/>
                <a:gd name="connsiteY63" fmla="*/ 1362553 h 1410656"/>
                <a:gd name="connsiteX64" fmla="*/ 2544704 w 5260975"/>
                <a:gd name="connsiteY64" fmla="*/ 1363225 h 1410656"/>
                <a:gd name="connsiteX65" fmla="*/ 2503225 w 5260975"/>
                <a:gd name="connsiteY65" fmla="*/ 1364089 h 1410656"/>
                <a:gd name="connsiteX66" fmla="*/ 2489975 w 5260975"/>
                <a:gd name="connsiteY66" fmla="*/ 1366298 h 1410656"/>
                <a:gd name="connsiteX67" fmla="*/ 2430061 w 5260975"/>
                <a:gd name="connsiteY67" fmla="*/ 1359960 h 1410656"/>
                <a:gd name="connsiteX68" fmla="*/ 2395880 w 5260975"/>
                <a:gd name="connsiteY68" fmla="*/ 1359480 h 1410656"/>
                <a:gd name="connsiteX69" fmla="*/ 2357378 w 5260975"/>
                <a:gd name="connsiteY69" fmla="*/ 1351607 h 1410656"/>
                <a:gd name="connsiteX70" fmla="*/ 2346145 w 5260975"/>
                <a:gd name="connsiteY70" fmla="*/ 1351991 h 1410656"/>
                <a:gd name="connsiteX71" fmla="*/ 2333567 w 5260975"/>
                <a:gd name="connsiteY71" fmla="*/ 1352663 h 1410656"/>
                <a:gd name="connsiteX72" fmla="*/ 2294968 w 5260975"/>
                <a:gd name="connsiteY72" fmla="*/ 1353240 h 1410656"/>
                <a:gd name="connsiteX73" fmla="*/ 2271540 w 5260975"/>
                <a:gd name="connsiteY73" fmla="*/ 1356120 h 1410656"/>
                <a:gd name="connsiteX74" fmla="*/ 2226895 w 5260975"/>
                <a:gd name="connsiteY74" fmla="*/ 1354392 h 1410656"/>
                <a:gd name="connsiteX75" fmla="*/ 2210379 w 5260975"/>
                <a:gd name="connsiteY75" fmla="*/ 1356888 h 1410656"/>
                <a:gd name="connsiteX76" fmla="*/ 2168613 w 5260975"/>
                <a:gd name="connsiteY76" fmla="*/ 1357176 h 1410656"/>
                <a:gd name="connsiteX77" fmla="*/ 2131167 w 5260975"/>
                <a:gd name="connsiteY77" fmla="*/ 1355736 h 1410656"/>
                <a:gd name="connsiteX78" fmla="*/ 2095065 w 5260975"/>
                <a:gd name="connsiteY78" fmla="*/ 1356504 h 1410656"/>
                <a:gd name="connsiteX79" fmla="*/ 2069237 w 5260975"/>
                <a:gd name="connsiteY79" fmla="*/ 1359672 h 1410656"/>
                <a:gd name="connsiteX80" fmla="*/ 2041201 w 5260975"/>
                <a:gd name="connsiteY80" fmla="*/ 1361592 h 1410656"/>
                <a:gd name="connsiteX81" fmla="*/ 1963909 w 5260975"/>
                <a:gd name="connsiteY81" fmla="*/ 1373018 h 1410656"/>
                <a:gd name="connsiteX82" fmla="*/ 1949603 w 5260975"/>
                <a:gd name="connsiteY82" fmla="*/ 1370234 h 1410656"/>
                <a:gd name="connsiteX83" fmla="*/ 1868373 w 5260975"/>
                <a:gd name="connsiteY83" fmla="*/ 1367641 h 1410656"/>
                <a:gd name="connsiteX84" fmla="*/ 1850707 w 5260975"/>
                <a:gd name="connsiteY84" fmla="*/ 1367834 h 1410656"/>
                <a:gd name="connsiteX85" fmla="*/ 1803275 w 5260975"/>
                <a:gd name="connsiteY85" fmla="*/ 1356504 h 1410656"/>
                <a:gd name="connsiteX86" fmla="*/ 1730112 w 5260975"/>
                <a:gd name="connsiteY86" fmla="*/ 1374459 h 1410656"/>
                <a:gd name="connsiteX87" fmla="*/ 1661652 w 5260975"/>
                <a:gd name="connsiteY87" fmla="*/ 1396926 h 1410656"/>
                <a:gd name="connsiteX88" fmla="*/ 1653011 w 5260975"/>
                <a:gd name="connsiteY88" fmla="*/ 1399807 h 1410656"/>
                <a:gd name="connsiteX89" fmla="*/ 1628431 w 5260975"/>
                <a:gd name="connsiteY89" fmla="*/ 1404704 h 1410656"/>
                <a:gd name="connsiteX90" fmla="*/ 1597995 w 5260975"/>
                <a:gd name="connsiteY90" fmla="*/ 1406432 h 1410656"/>
                <a:gd name="connsiteX91" fmla="*/ 1559396 w 5260975"/>
                <a:gd name="connsiteY91" fmla="*/ 1410656 h 1410656"/>
                <a:gd name="connsiteX92" fmla="*/ 1528480 w 5260975"/>
                <a:gd name="connsiteY92" fmla="*/ 1405375 h 1410656"/>
                <a:gd name="connsiteX93" fmla="*/ 1485272 w 5260975"/>
                <a:gd name="connsiteY93" fmla="*/ 1397502 h 1410656"/>
                <a:gd name="connsiteX94" fmla="*/ 1444562 w 5260975"/>
                <a:gd name="connsiteY94" fmla="*/ 1390013 h 1410656"/>
                <a:gd name="connsiteX95" fmla="*/ 1431696 w 5260975"/>
                <a:gd name="connsiteY95" fmla="*/ 1398846 h 1410656"/>
                <a:gd name="connsiteX96" fmla="*/ 1411821 w 5260975"/>
                <a:gd name="connsiteY96" fmla="*/ 1406527 h 1410656"/>
                <a:gd name="connsiteX97" fmla="*/ 1389738 w 5260975"/>
                <a:gd name="connsiteY97" fmla="*/ 1397310 h 1410656"/>
                <a:gd name="connsiteX98" fmla="*/ 1338081 w 5260975"/>
                <a:gd name="connsiteY98" fmla="*/ 1378204 h 1410656"/>
                <a:gd name="connsiteX99" fmla="*/ 1305436 w 5260975"/>
                <a:gd name="connsiteY99" fmla="*/ 1377339 h 1410656"/>
                <a:gd name="connsiteX100" fmla="*/ 1234481 w 5260975"/>
                <a:gd name="connsiteY100" fmla="*/ 1369178 h 1410656"/>
                <a:gd name="connsiteX101" fmla="*/ 1188106 w 5260975"/>
                <a:gd name="connsiteY101" fmla="*/ 1357560 h 1410656"/>
                <a:gd name="connsiteX102" fmla="*/ 1154790 w 5260975"/>
                <a:gd name="connsiteY102" fmla="*/ 1344406 h 1410656"/>
                <a:gd name="connsiteX103" fmla="*/ 1107069 w 5260975"/>
                <a:gd name="connsiteY103" fmla="*/ 1327219 h 1410656"/>
                <a:gd name="connsiteX104" fmla="*/ 1059158 w 5260975"/>
                <a:gd name="connsiteY104" fmla="*/ 1318290 h 1410656"/>
                <a:gd name="connsiteX105" fmla="*/ 1024496 w 5260975"/>
                <a:gd name="connsiteY105" fmla="*/ 1307056 h 1410656"/>
                <a:gd name="connsiteX106" fmla="*/ 982153 w 5260975"/>
                <a:gd name="connsiteY106" fmla="*/ 1299374 h 1410656"/>
                <a:gd name="connsiteX107" fmla="*/ 946628 w 5260975"/>
                <a:gd name="connsiteY107" fmla="*/ 1299087 h 1410656"/>
                <a:gd name="connsiteX108" fmla="*/ 890939 w 5260975"/>
                <a:gd name="connsiteY108" fmla="*/ 1300431 h 1410656"/>
                <a:gd name="connsiteX109" fmla="*/ 822769 w 5260975"/>
                <a:gd name="connsiteY109" fmla="*/ 1277196 h 1410656"/>
                <a:gd name="connsiteX110" fmla="*/ 795212 w 5260975"/>
                <a:gd name="connsiteY110" fmla="*/ 1272010 h 1410656"/>
                <a:gd name="connsiteX111" fmla="*/ 769288 w 5260975"/>
                <a:gd name="connsiteY111" fmla="*/ 1269610 h 1410656"/>
                <a:gd name="connsiteX112" fmla="*/ 714271 w 5260975"/>
                <a:gd name="connsiteY112" fmla="*/ 1254152 h 1410656"/>
                <a:gd name="connsiteX113" fmla="*/ 691900 w 5260975"/>
                <a:gd name="connsiteY113" fmla="*/ 1249062 h 1410656"/>
                <a:gd name="connsiteX114" fmla="*/ 660598 w 5260975"/>
                <a:gd name="connsiteY114" fmla="*/ 1249159 h 1410656"/>
                <a:gd name="connsiteX115" fmla="*/ 603662 w 5260975"/>
                <a:gd name="connsiteY115" fmla="*/ 1242054 h 1410656"/>
                <a:gd name="connsiteX116" fmla="*/ 546821 w 5260975"/>
                <a:gd name="connsiteY116" fmla="*/ 1221314 h 1410656"/>
                <a:gd name="connsiteX117" fmla="*/ 522721 w 5260975"/>
                <a:gd name="connsiteY117" fmla="*/ 1223330 h 1410656"/>
                <a:gd name="connsiteX118" fmla="*/ 514080 w 5260975"/>
                <a:gd name="connsiteY118" fmla="*/ 1222851 h 1410656"/>
                <a:gd name="connsiteX119" fmla="*/ 436404 w 5260975"/>
                <a:gd name="connsiteY119" fmla="*/ 1211424 h 1410656"/>
                <a:gd name="connsiteX120" fmla="*/ 428626 w 5260975"/>
                <a:gd name="connsiteY120" fmla="*/ 1210177 h 1410656"/>
                <a:gd name="connsiteX121" fmla="*/ 392141 w 5260975"/>
                <a:gd name="connsiteY121" fmla="*/ 1199999 h 1410656"/>
                <a:gd name="connsiteX122" fmla="*/ 300157 w 5260975"/>
                <a:gd name="connsiteY122" fmla="*/ 1193662 h 1410656"/>
                <a:gd name="connsiteX123" fmla="*/ 294493 w 5260975"/>
                <a:gd name="connsiteY123" fmla="*/ 1192894 h 1410656"/>
                <a:gd name="connsiteX124" fmla="*/ 263671 w 5260975"/>
                <a:gd name="connsiteY124" fmla="*/ 1197982 h 1410656"/>
                <a:gd name="connsiteX125" fmla="*/ 248406 w 5260975"/>
                <a:gd name="connsiteY125" fmla="*/ 1205184 h 1410656"/>
                <a:gd name="connsiteX126" fmla="*/ 224594 w 5260975"/>
                <a:gd name="connsiteY126" fmla="*/ 1212673 h 1410656"/>
                <a:gd name="connsiteX127" fmla="*/ 200398 w 5260975"/>
                <a:gd name="connsiteY127" fmla="*/ 1215458 h 1410656"/>
                <a:gd name="connsiteX128" fmla="*/ 159783 w 5260975"/>
                <a:gd name="connsiteY128" fmla="*/ 1204127 h 1410656"/>
                <a:gd name="connsiteX129" fmla="*/ 144997 w 5260975"/>
                <a:gd name="connsiteY129" fmla="*/ 1202975 h 1410656"/>
                <a:gd name="connsiteX130" fmla="*/ 112064 w 5260975"/>
                <a:gd name="connsiteY130" fmla="*/ 1197503 h 1410656"/>
                <a:gd name="connsiteX131" fmla="*/ 83259 w 5260975"/>
                <a:gd name="connsiteY131" fmla="*/ 1197887 h 1410656"/>
                <a:gd name="connsiteX132" fmla="*/ 60120 w 5260975"/>
                <a:gd name="connsiteY132" fmla="*/ 1206624 h 1410656"/>
                <a:gd name="connsiteX133" fmla="*/ 26514 w 5260975"/>
                <a:gd name="connsiteY133" fmla="*/ 1208352 h 1410656"/>
                <a:gd name="connsiteX134" fmla="*/ 4814 w 5260975"/>
                <a:gd name="connsiteY134" fmla="*/ 1202015 h 1410656"/>
                <a:gd name="connsiteX135" fmla="*/ 398 w 5260975"/>
                <a:gd name="connsiteY135" fmla="*/ 1201152 h 1410656"/>
                <a:gd name="connsiteX136" fmla="*/ 0 w 5260975"/>
                <a:gd name="connsiteY136" fmla="*/ 1201150 h 1410656"/>
                <a:gd name="connsiteX137" fmla="*/ 0 w 5260975"/>
                <a:gd name="connsiteY137" fmla="*/ 1004512 h 1410656"/>
                <a:gd name="connsiteX138" fmla="*/ 30355 w 5260975"/>
                <a:gd name="connsiteY138" fmla="*/ 1002784 h 1410656"/>
                <a:gd name="connsiteX139" fmla="*/ 52151 w 5260975"/>
                <a:gd name="connsiteY139" fmla="*/ 997695 h 1410656"/>
                <a:gd name="connsiteX140" fmla="*/ 64248 w 5260975"/>
                <a:gd name="connsiteY140" fmla="*/ 994430 h 1410656"/>
                <a:gd name="connsiteX141" fmla="*/ 126370 w 5260975"/>
                <a:gd name="connsiteY141" fmla="*/ 985405 h 1410656"/>
                <a:gd name="connsiteX142" fmla="*/ 154022 w 5260975"/>
                <a:gd name="connsiteY142" fmla="*/ 975708 h 1410656"/>
                <a:gd name="connsiteX143" fmla="*/ 161512 w 5260975"/>
                <a:gd name="connsiteY143" fmla="*/ 974268 h 1410656"/>
                <a:gd name="connsiteX144" fmla="*/ 202510 w 5260975"/>
                <a:gd name="connsiteY144" fmla="*/ 978300 h 1410656"/>
                <a:gd name="connsiteX145" fmla="*/ 233235 w 5260975"/>
                <a:gd name="connsiteY145" fmla="*/ 993950 h 1410656"/>
                <a:gd name="connsiteX146" fmla="*/ 239188 w 5260975"/>
                <a:gd name="connsiteY146" fmla="*/ 999231 h 1410656"/>
                <a:gd name="connsiteX147" fmla="*/ 324834 w 5260975"/>
                <a:gd name="connsiteY147" fmla="*/ 997407 h 1410656"/>
                <a:gd name="connsiteX148" fmla="*/ 337987 w 5260975"/>
                <a:gd name="connsiteY148" fmla="*/ 995198 h 1410656"/>
                <a:gd name="connsiteX149" fmla="*/ 401550 w 5260975"/>
                <a:gd name="connsiteY149" fmla="*/ 1004416 h 1410656"/>
                <a:gd name="connsiteX150" fmla="*/ 420081 w 5260975"/>
                <a:gd name="connsiteY150" fmla="*/ 1006240 h 1410656"/>
                <a:gd name="connsiteX151" fmla="*/ 486523 w 5260975"/>
                <a:gd name="connsiteY151" fmla="*/ 1014498 h 1410656"/>
                <a:gd name="connsiteX152" fmla="*/ 495932 w 5260975"/>
                <a:gd name="connsiteY152" fmla="*/ 1006817 h 1410656"/>
                <a:gd name="connsiteX153" fmla="*/ 523009 w 5260975"/>
                <a:gd name="connsiteY153" fmla="*/ 987517 h 1410656"/>
                <a:gd name="connsiteX154" fmla="*/ 576393 w 5260975"/>
                <a:gd name="connsiteY154" fmla="*/ 970427 h 1410656"/>
                <a:gd name="connsiteX155" fmla="*/ 590892 w 5260975"/>
                <a:gd name="connsiteY155" fmla="*/ 971387 h 1410656"/>
                <a:gd name="connsiteX156" fmla="*/ 627569 w 5260975"/>
                <a:gd name="connsiteY156" fmla="*/ 999904 h 1410656"/>
                <a:gd name="connsiteX157" fmla="*/ 645429 w 5260975"/>
                <a:gd name="connsiteY157" fmla="*/ 1011329 h 1410656"/>
                <a:gd name="connsiteX158" fmla="*/ 696125 w 5260975"/>
                <a:gd name="connsiteY158" fmla="*/ 1032356 h 1410656"/>
                <a:gd name="connsiteX159" fmla="*/ 700349 w 5260975"/>
                <a:gd name="connsiteY159" fmla="*/ 1036197 h 1410656"/>
                <a:gd name="connsiteX160" fmla="*/ 737795 w 5260975"/>
                <a:gd name="connsiteY160" fmla="*/ 1081804 h 1410656"/>
                <a:gd name="connsiteX161" fmla="*/ 746244 w 5260975"/>
                <a:gd name="connsiteY161" fmla="*/ 1089581 h 1410656"/>
                <a:gd name="connsiteX162" fmla="*/ 756422 w 5260975"/>
                <a:gd name="connsiteY162" fmla="*/ 1101680 h 1410656"/>
                <a:gd name="connsiteX163" fmla="*/ 788202 w 5260975"/>
                <a:gd name="connsiteY163" fmla="*/ 1125108 h 1410656"/>
                <a:gd name="connsiteX164" fmla="*/ 827569 w 5260975"/>
                <a:gd name="connsiteY164" fmla="*/ 1132596 h 1410656"/>
                <a:gd name="connsiteX165" fmla="*/ 875097 w 5260975"/>
                <a:gd name="connsiteY165" fmla="*/ 1144022 h 1410656"/>
                <a:gd name="connsiteX166" fmla="*/ 894972 w 5260975"/>
                <a:gd name="connsiteY166" fmla="*/ 1151704 h 1410656"/>
                <a:gd name="connsiteX167" fmla="*/ 948260 w 5260975"/>
                <a:gd name="connsiteY167" fmla="*/ 1166298 h 1410656"/>
                <a:gd name="connsiteX168" fmla="*/ 986282 w 5260975"/>
                <a:gd name="connsiteY168" fmla="*/ 1178588 h 1410656"/>
                <a:gd name="connsiteX169" fmla="*/ 1041107 w 5260975"/>
                <a:gd name="connsiteY169" fmla="*/ 1185789 h 1410656"/>
                <a:gd name="connsiteX170" fmla="*/ 1067703 w 5260975"/>
                <a:gd name="connsiteY170" fmla="*/ 1186076 h 1410656"/>
                <a:gd name="connsiteX171" fmla="*/ 1116574 w 5260975"/>
                <a:gd name="connsiteY171" fmla="*/ 1222946 h 1410656"/>
                <a:gd name="connsiteX172" fmla="*/ 1155557 w 5260975"/>
                <a:gd name="connsiteY172" fmla="*/ 1247335 h 1410656"/>
                <a:gd name="connsiteX173" fmla="*/ 1196556 w 5260975"/>
                <a:gd name="connsiteY173" fmla="*/ 1235525 h 1410656"/>
                <a:gd name="connsiteX174" fmla="*/ 1207693 w 5260975"/>
                <a:gd name="connsiteY174" fmla="*/ 1224387 h 1410656"/>
                <a:gd name="connsiteX175" fmla="*/ 1274904 w 5260975"/>
                <a:gd name="connsiteY175" fmla="*/ 1213826 h 1410656"/>
                <a:gd name="connsiteX176" fmla="*/ 1370919 w 5260975"/>
                <a:gd name="connsiteY176" fmla="*/ 1213442 h 1410656"/>
                <a:gd name="connsiteX177" fmla="*/ 1530593 w 5260975"/>
                <a:gd name="connsiteY177" fmla="*/ 1189437 h 1410656"/>
                <a:gd name="connsiteX178" fmla="*/ 1558436 w 5260975"/>
                <a:gd name="connsiteY178" fmla="*/ 1178299 h 1410656"/>
                <a:gd name="connsiteX179" fmla="*/ 1589737 w 5260975"/>
                <a:gd name="connsiteY179" fmla="*/ 1175515 h 1410656"/>
                <a:gd name="connsiteX180" fmla="*/ 1601740 w 5260975"/>
                <a:gd name="connsiteY180" fmla="*/ 1182333 h 1410656"/>
                <a:gd name="connsiteX181" fmla="*/ 1654259 w 5260975"/>
                <a:gd name="connsiteY181" fmla="*/ 1192510 h 1410656"/>
                <a:gd name="connsiteX182" fmla="*/ 1664246 w 5260975"/>
                <a:gd name="connsiteY182" fmla="*/ 1192702 h 1410656"/>
                <a:gd name="connsiteX183" fmla="*/ 1698427 w 5260975"/>
                <a:gd name="connsiteY183" fmla="*/ 1188381 h 1410656"/>
                <a:gd name="connsiteX184" fmla="*/ 1730112 w 5260975"/>
                <a:gd name="connsiteY184" fmla="*/ 1185885 h 1410656"/>
                <a:gd name="connsiteX185" fmla="*/ 1809996 w 5260975"/>
                <a:gd name="connsiteY185" fmla="*/ 1194046 h 1410656"/>
                <a:gd name="connsiteX186" fmla="*/ 1871254 w 5260975"/>
                <a:gd name="connsiteY186" fmla="*/ 1192126 h 1410656"/>
                <a:gd name="connsiteX187" fmla="*/ 1899482 w 5260975"/>
                <a:gd name="connsiteY187" fmla="*/ 1194046 h 1410656"/>
                <a:gd name="connsiteX188" fmla="*/ 1915420 w 5260975"/>
                <a:gd name="connsiteY188" fmla="*/ 1196927 h 1410656"/>
                <a:gd name="connsiteX189" fmla="*/ 1951522 w 5260975"/>
                <a:gd name="connsiteY189" fmla="*/ 1216994 h 1410656"/>
                <a:gd name="connsiteX190" fmla="*/ 1971302 w 5260975"/>
                <a:gd name="connsiteY190" fmla="*/ 1221507 h 1410656"/>
                <a:gd name="connsiteX191" fmla="*/ 2030831 w 5260975"/>
                <a:gd name="connsiteY191" fmla="*/ 1221123 h 1410656"/>
                <a:gd name="connsiteX192" fmla="*/ 2120125 w 5260975"/>
                <a:gd name="connsiteY192" fmla="*/ 1190878 h 1410656"/>
                <a:gd name="connsiteX193" fmla="*/ 2129439 w 5260975"/>
                <a:gd name="connsiteY193" fmla="*/ 1186845 h 1410656"/>
                <a:gd name="connsiteX194" fmla="*/ 2174854 w 5260975"/>
                <a:gd name="connsiteY194" fmla="*/ 1181852 h 1410656"/>
                <a:gd name="connsiteX195" fmla="*/ 2205674 w 5260975"/>
                <a:gd name="connsiteY195" fmla="*/ 1188669 h 1410656"/>
                <a:gd name="connsiteX196" fmla="*/ 2247634 w 5260975"/>
                <a:gd name="connsiteY196" fmla="*/ 1202784 h 1410656"/>
                <a:gd name="connsiteX197" fmla="*/ 2285367 w 5260975"/>
                <a:gd name="connsiteY197" fmla="*/ 1214594 h 1410656"/>
                <a:gd name="connsiteX198" fmla="*/ 2312827 w 5260975"/>
                <a:gd name="connsiteY198" fmla="*/ 1227939 h 1410656"/>
                <a:gd name="connsiteX199" fmla="*/ 2375622 w 5260975"/>
                <a:gd name="connsiteY199" fmla="*/ 1237733 h 1410656"/>
                <a:gd name="connsiteX200" fmla="*/ 2382151 w 5260975"/>
                <a:gd name="connsiteY200" fmla="*/ 1239365 h 1410656"/>
                <a:gd name="connsiteX201" fmla="*/ 2429390 w 5260975"/>
                <a:gd name="connsiteY201" fmla="*/ 1227459 h 1410656"/>
                <a:gd name="connsiteX202" fmla="*/ 2486134 w 5260975"/>
                <a:gd name="connsiteY202" fmla="*/ 1215362 h 1410656"/>
                <a:gd name="connsiteX203" fmla="*/ 2506394 w 5260975"/>
                <a:gd name="connsiteY203" fmla="*/ 1219490 h 1410656"/>
                <a:gd name="connsiteX204" fmla="*/ 2534142 w 5260975"/>
                <a:gd name="connsiteY204" fmla="*/ 1225347 h 1410656"/>
                <a:gd name="connsiteX205" fmla="*/ 2559874 w 5260975"/>
                <a:gd name="connsiteY205" fmla="*/ 1222275 h 1410656"/>
                <a:gd name="connsiteX206" fmla="*/ 2575525 w 5260975"/>
                <a:gd name="connsiteY206" fmla="*/ 1221987 h 1410656"/>
                <a:gd name="connsiteX207" fmla="*/ 2646960 w 5260975"/>
                <a:gd name="connsiteY207" fmla="*/ 1257896 h 1410656"/>
                <a:gd name="connsiteX208" fmla="*/ 2665107 w 5260975"/>
                <a:gd name="connsiteY208" fmla="*/ 1260873 h 1410656"/>
                <a:gd name="connsiteX209" fmla="*/ 2675381 w 5260975"/>
                <a:gd name="connsiteY209" fmla="*/ 1265290 h 1410656"/>
                <a:gd name="connsiteX210" fmla="*/ 2737311 w 5260975"/>
                <a:gd name="connsiteY210" fmla="*/ 1309841 h 1410656"/>
                <a:gd name="connsiteX211" fmla="*/ 2763619 w 5260975"/>
                <a:gd name="connsiteY211" fmla="*/ 1318866 h 1410656"/>
                <a:gd name="connsiteX212" fmla="*/ 2792519 w 5260975"/>
                <a:gd name="connsiteY212" fmla="*/ 1317041 h 1410656"/>
                <a:gd name="connsiteX213" fmla="*/ 2809226 w 5260975"/>
                <a:gd name="connsiteY213" fmla="*/ 1313777 h 1410656"/>
                <a:gd name="connsiteX214" fmla="*/ 2850705 w 5260975"/>
                <a:gd name="connsiteY214" fmla="*/ 1285452 h 1410656"/>
                <a:gd name="connsiteX215" fmla="*/ 2874324 w 5260975"/>
                <a:gd name="connsiteY215" fmla="*/ 1286413 h 1410656"/>
                <a:gd name="connsiteX216" fmla="*/ 2911194 w 5260975"/>
                <a:gd name="connsiteY216" fmla="*/ 1305903 h 1410656"/>
                <a:gd name="connsiteX217" fmla="*/ 2978116 w 5260975"/>
                <a:gd name="connsiteY217" fmla="*/ 1314641 h 1410656"/>
                <a:gd name="connsiteX218" fmla="*/ 3012106 w 5260975"/>
                <a:gd name="connsiteY218" fmla="*/ 1287373 h 1410656"/>
                <a:gd name="connsiteX219" fmla="*/ 3029676 w 5260975"/>
                <a:gd name="connsiteY219" fmla="*/ 1261161 h 1410656"/>
                <a:gd name="connsiteX220" fmla="*/ 3080469 w 5260975"/>
                <a:gd name="connsiteY220" fmla="*/ 1230724 h 1410656"/>
                <a:gd name="connsiteX221" fmla="*/ 3092567 w 5260975"/>
                <a:gd name="connsiteY221" fmla="*/ 1242054 h 1410656"/>
                <a:gd name="connsiteX222" fmla="*/ 3129821 w 5260975"/>
                <a:gd name="connsiteY222" fmla="*/ 1246855 h 1410656"/>
                <a:gd name="connsiteX223" fmla="*/ 3170147 w 5260975"/>
                <a:gd name="connsiteY223" fmla="*/ 1246471 h 1410656"/>
                <a:gd name="connsiteX224" fmla="*/ 3240429 w 5260975"/>
                <a:gd name="connsiteY224" fmla="*/ 1251559 h 1410656"/>
                <a:gd name="connsiteX225" fmla="*/ 3287189 w 5260975"/>
                <a:gd name="connsiteY225" fmla="*/ 1222466 h 1410656"/>
                <a:gd name="connsiteX226" fmla="*/ 3305049 w 5260975"/>
                <a:gd name="connsiteY226" fmla="*/ 1210465 h 1410656"/>
                <a:gd name="connsiteX227" fmla="*/ 3321755 w 5260975"/>
                <a:gd name="connsiteY227" fmla="*/ 1202784 h 1410656"/>
                <a:gd name="connsiteX228" fmla="*/ 3341055 w 5260975"/>
                <a:gd name="connsiteY228" fmla="*/ 1198463 h 1410656"/>
                <a:gd name="connsiteX229" fmla="*/ 3387621 w 5260975"/>
                <a:gd name="connsiteY229" fmla="*/ 1182140 h 1410656"/>
                <a:gd name="connsiteX230" fmla="*/ 3413161 w 5260975"/>
                <a:gd name="connsiteY230" fmla="*/ 1166105 h 1410656"/>
                <a:gd name="connsiteX231" fmla="*/ 3470579 w 5260975"/>
                <a:gd name="connsiteY231" fmla="*/ 1150647 h 1410656"/>
                <a:gd name="connsiteX232" fmla="*/ 3509657 w 5260975"/>
                <a:gd name="connsiteY232" fmla="*/ 1136821 h 1410656"/>
                <a:gd name="connsiteX233" fmla="*/ 3550847 w 5260975"/>
                <a:gd name="connsiteY233" fmla="*/ 1113009 h 1410656"/>
                <a:gd name="connsiteX234" fmla="*/ 3556608 w 5260975"/>
                <a:gd name="connsiteY234" fmla="*/ 1109361 h 1410656"/>
                <a:gd name="connsiteX235" fmla="*/ 3570435 w 5260975"/>
                <a:gd name="connsiteY235" fmla="*/ 1093710 h 1410656"/>
                <a:gd name="connsiteX236" fmla="*/ 3590501 w 5260975"/>
                <a:gd name="connsiteY236" fmla="*/ 1039846 h 1410656"/>
                <a:gd name="connsiteX237" fmla="*/ 3596263 w 5260975"/>
                <a:gd name="connsiteY237" fmla="*/ 1028900 h 1410656"/>
                <a:gd name="connsiteX238" fmla="*/ 3648591 w 5260975"/>
                <a:gd name="connsiteY238" fmla="*/ 992030 h 1410656"/>
                <a:gd name="connsiteX239" fmla="*/ 3667986 w 5260975"/>
                <a:gd name="connsiteY239" fmla="*/ 995487 h 1410656"/>
                <a:gd name="connsiteX240" fmla="*/ 3689397 w 5260975"/>
                <a:gd name="connsiteY240" fmla="*/ 1007585 h 1410656"/>
                <a:gd name="connsiteX241" fmla="*/ 3736349 w 5260975"/>
                <a:gd name="connsiteY241" fmla="*/ 1010753 h 1410656"/>
                <a:gd name="connsiteX242" fmla="*/ 3753919 w 5260975"/>
                <a:gd name="connsiteY242" fmla="*/ 1004513 h 1410656"/>
                <a:gd name="connsiteX243" fmla="*/ 3784643 w 5260975"/>
                <a:gd name="connsiteY243" fmla="*/ 987710 h 1410656"/>
                <a:gd name="connsiteX244" fmla="*/ 3808359 w 5260975"/>
                <a:gd name="connsiteY244" fmla="*/ 961689 h 1410656"/>
                <a:gd name="connsiteX245" fmla="*/ 3842829 w 5260975"/>
                <a:gd name="connsiteY245" fmla="*/ 918674 h 1410656"/>
                <a:gd name="connsiteX246" fmla="*/ 3908983 w 5260975"/>
                <a:gd name="connsiteY246" fmla="*/ 902256 h 1410656"/>
                <a:gd name="connsiteX247" fmla="*/ 3934428 w 5260975"/>
                <a:gd name="connsiteY247" fmla="*/ 896783 h 1410656"/>
                <a:gd name="connsiteX248" fmla="*/ 4026987 w 5260975"/>
                <a:gd name="connsiteY248" fmla="*/ 873835 h 1410656"/>
                <a:gd name="connsiteX249" fmla="*/ 4035051 w 5260975"/>
                <a:gd name="connsiteY249" fmla="*/ 873067 h 1410656"/>
                <a:gd name="connsiteX250" fmla="*/ 4099189 w 5260975"/>
                <a:gd name="connsiteY250" fmla="*/ 846664 h 1410656"/>
                <a:gd name="connsiteX251" fmla="*/ 4114647 w 5260975"/>
                <a:gd name="connsiteY251" fmla="*/ 840134 h 1410656"/>
                <a:gd name="connsiteX252" fmla="*/ 4133563 w 5260975"/>
                <a:gd name="connsiteY252" fmla="*/ 823427 h 1410656"/>
                <a:gd name="connsiteX253" fmla="*/ 4151039 w 5260975"/>
                <a:gd name="connsiteY253" fmla="*/ 776284 h 1410656"/>
                <a:gd name="connsiteX254" fmla="*/ 4171489 w 5260975"/>
                <a:gd name="connsiteY254" fmla="*/ 754776 h 1410656"/>
                <a:gd name="connsiteX255" fmla="*/ 4186372 w 5260975"/>
                <a:gd name="connsiteY255" fmla="*/ 741718 h 1410656"/>
                <a:gd name="connsiteX256" fmla="*/ 4199429 w 5260975"/>
                <a:gd name="connsiteY256" fmla="*/ 721940 h 1410656"/>
                <a:gd name="connsiteX257" fmla="*/ 4212487 w 5260975"/>
                <a:gd name="connsiteY257" fmla="*/ 674604 h 1410656"/>
                <a:gd name="connsiteX258" fmla="*/ 4232555 w 5260975"/>
                <a:gd name="connsiteY258" fmla="*/ 632645 h 1410656"/>
                <a:gd name="connsiteX259" fmla="*/ 4268657 w 5260975"/>
                <a:gd name="connsiteY259" fmla="*/ 609410 h 1410656"/>
                <a:gd name="connsiteX260" fmla="*/ 4291028 w 5260975"/>
                <a:gd name="connsiteY260" fmla="*/ 597216 h 1410656"/>
                <a:gd name="connsiteX261" fmla="*/ 4379651 w 5260975"/>
                <a:gd name="connsiteY261" fmla="*/ 609506 h 1410656"/>
                <a:gd name="connsiteX262" fmla="*/ 4440139 w 5260975"/>
                <a:gd name="connsiteY262" fmla="*/ 621507 h 1410656"/>
                <a:gd name="connsiteX263" fmla="*/ 4460015 w 5260975"/>
                <a:gd name="connsiteY263" fmla="*/ 616899 h 1410656"/>
                <a:gd name="connsiteX264" fmla="*/ 4516183 w 5260975"/>
                <a:gd name="connsiteY264" fmla="*/ 577724 h 1410656"/>
                <a:gd name="connsiteX265" fmla="*/ 4571681 w 5260975"/>
                <a:gd name="connsiteY265" fmla="*/ 560250 h 1410656"/>
                <a:gd name="connsiteX266" fmla="*/ 4613447 w 5260975"/>
                <a:gd name="connsiteY266" fmla="*/ 555257 h 1410656"/>
                <a:gd name="connsiteX267" fmla="*/ 4649355 w 5260975"/>
                <a:gd name="connsiteY267" fmla="*/ 551417 h 1410656"/>
                <a:gd name="connsiteX268" fmla="*/ 4692467 w 5260975"/>
                <a:gd name="connsiteY268" fmla="*/ 540663 h 1410656"/>
                <a:gd name="connsiteX269" fmla="*/ 4716855 w 5260975"/>
                <a:gd name="connsiteY269" fmla="*/ 528949 h 1410656"/>
                <a:gd name="connsiteX270" fmla="*/ 4755645 w 5260975"/>
                <a:gd name="connsiteY270" fmla="*/ 512147 h 1410656"/>
                <a:gd name="connsiteX271" fmla="*/ 4795395 w 5260975"/>
                <a:gd name="connsiteY271" fmla="*/ 490351 h 1410656"/>
                <a:gd name="connsiteX272" fmla="*/ 4825928 w 5260975"/>
                <a:gd name="connsiteY272" fmla="*/ 459818 h 1410656"/>
                <a:gd name="connsiteX273" fmla="*/ 4842347 w 5260975"/>
                <a:gd name="connsiteY273" fmla="*/ 434086 h 1410656"/>
                <a:gd name="connsiteX274" fmla="*/ 4890451 w 5260975"/>
                <a:gd name="connsiteY274" fmla="*/ 397216 h 1410656"/>
                <a:gd name="connsiteX275" fmla="*/ 4933945 w 5260975"/>
                <a:gd name="connsiteY275" fmla="*/ 327701 h 1410656"/>
                <a:gd name="connsiteX276" fmla="*/ 4961214 w 5260975"/>
                <a:gd name="connsiteY276" fmla="*/ 298801 h 1410656"/>
                <a:gd name="connsiteX277" fmla="*/ 4976672 w 5260975"/>
                <a:gd name="connsiteY277" fmla="*/ 290639 h 1410656"/>
                <a:gd name="connsiteX278" fmla="*/ 5002979 w 5260975"/>
                <a:gd name="connsiteY278" fmla="*/ 270573 h 1410656"/>
                <a:gd name="connsiteX279" fmla="*/ 5018535 w 5260975"/>
                <a:gd name="connsiteY279" fmla="*/ 255690 h 1410656"/>
                <a:gd name="connsiteX280" fmla="*/ 5061069 w 5260975"/>
                <a:gd name="connsiteY280" fmla="*/ 200961 h 1410656"/>
                <a:gd name="connsiteX281" fmla="*/ 5074127 w 5260975"/>
                <a:gd name="connsiteY281" fmla="*/ 184735 h 1410656"/>
                <a:gd name="connsiteX282" fmla="*/ 5101108 w 5260975"/>
                <a:gd name="connsiteY282" fmla="*/ 156891 h 1410656"/>
                <a:gd name="connsiteX283" fmla="*/ 5112918 w 5260975"/>
                <a:gd name="connsiteY283" fmla="*/ 148441 h 1410656"/>
                <a:gd name="connsiteX284" fmla="*/ 5133753 w 5260975"/>
                <a:gd name="connsiteY284" fmla="*/ 125782 h 1410656"/>
                <a:gd name="connsiteX285" fmla="*/ 5183393 w 5260975"/>
                <a:gd name="connsiteY285" fmla="*/ 66348 h 1410656"/>
                <a:gd name="connsiteX286" fmla="*/ 5204709 w 5260975"/>
                <a:gd name="connsiteY286" fmla="*/ 33030 h 1410656"/>
                <a:gd name="connsiteX287" fmla="*/ 5247243 w 5260975"/>
                <a:gd name="connsiteY287" fmla="*/ 8451 h 1410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Lst>
              <a:rect l="l" t="t" r="r" b="b"/>
              <a:pathLst>
                <a:path w="5260975" h="1410656">
                  <a:moveTo>
                    <a:pt x="5260975" y="0"/>
                  </a:moveTo>
                  <a:lnTo>
                    <a:pt x="5260975" y="221634"/>
                  </a:lnTo>
                  <a:lnTo>
                    <a:pt x="5226503" y="237063"/>
                  </a:lnTo>
                  <a:cubicBezTo>
                    <a:pt x="5219783" y="239848"/>
                    <a:pt x="5212389" y="241384"/>
                    <a:pt x="5206341" y="245128"/>
                  </a:cubicBezTo>
                  <a:cubicBezTo>
                    <a:pt x="5178495" y="262219"/>
                    <a:pt x="5151515" y="280654"/>
                    <a:pt x="5123287" y="297073"/>
                  </a:cubicBezTo>
                  <a:cubicBezTo>
                    <a:pt x="5094195" y="314067"/>
                    <a:pt x="5068175" y="334134"/>
                    <a:pt x="5048107" y="361307"/>
                  </a:cubicBezTo>
                  <a:cubicBezTo>
                    <a:pt x="5029480" y="386559"/>
                    <a:pt x="5011429" y="412194"/>
                    <a:pt x="4992899" y="437542"/>
                  </a:cubicBezTo>
                  <a:cubicBezTo>
                    <a:pt x="4988194" y="443975"/>
                    <a:pt x="4983873" y="451561"/>
                    <a:pt x="4977440" y="455690"/>
                  </a:cubicBezTo>
                  <a:cubicBezTo>
                    <a:pt x="4964094" y="464331"/>
                    <a:pt x="4949499" y="471340"/>
                    <a:pt x="4935193" y="478445"/>
                  </a:cubicBezTo>
                  <a:cubicBezTo>
                    <a:pt x="4922903" y="484494"/>
                    <a:pt x="4909845" y="489006"/>
                    <a:pt x="4897844" y="495535"/>
                  </a:cubicBezTo>
                  <a:cubicBezTo>
                    <a:pt x="4888243" y="500721"/>
                    <a:pt x="4879697" y="507922"/>
                    <a:pt x="4870767" y="514451"/>
                  </a:cubicBezTo>
                  <a:cubicBezTo>
                    <a:pt x="4862990" y="520115"/>
                    <a:pt x="4854445" y="525012"/>
                    <a:pt x="4847916" y="531830"/>
                  </a:cubicBezTo>
                  <a:cubicBezTo>
                    <a:pt x="4831977" y="548344"/>
                    <a:pt x="4815942" y="564571"/>
                    <a:pt x="4796163" y="576765"/>
                  </a:cubicBezTo>
                  <a:cubicBezTo>
                    <a:pt x="4776672" y="588862"/>
                    <a:pt x="4758237" y="602401"/>
                    <a:pt x="4738843" y="614691"/>
                  </a:cubicBezTo>
                  <a:cubicBezTo>
                    <a:pt x="4719831" y="626693"/>
                    <a:pt x="4702645" y="639846"/>
                    <a:pt x="4692755" y="661162"/>
                  </a:cubicBezTo>
                  <a:cubicBezTo>
                    <a:pt x="4688339" y="670571"/>
                    <a:pt x="4682097" y="680845"/>
                    <a:pt x="4673744" y="686318"/>
                  </a:cubicBezTo>
                  <a:cubicBezTo>
                    <a:pt x="4661838" y="694095"/>
                    <a:pt x="4646764" y="696880"/>
                    <a:pt x="4633801" y="703505"/>
                  </a:cubicBezTo>
                  <a:cubicBezTo>
                    <a:pt x="4618535" y="711282"/>
                    <a:pt x="4600869" y="718003"/>
                    <a:pt x="4590499" y="730389"/>
                  </a:cubicBezTo>
                  <a:cubicBezTo>
                    <a:pt x="4581281" y="741431"/>
                    <a:pt x="4571968" y="750072"/>
                    <a:pt x="4559773" y="757081"/>
                  </a:cubicBezTo>
                  <a:cubicBezTo>
                    <a:pt x="4551229" y="761978"/>
                    <a:pt x="4544892" y="770907"/>
                    <a:pt x="4536059" y="774940"/>
                  </a:cubicBezTo>
                  <a:cubicBezTo>
                    <a:pt x="4524441" y="780317"/>
                    <a:pt x="4512727" y="784542"/>
                    <a:pt x="4502549" y="792895"/>
                  </a:cubicBezTo>
                  <a:cubicBezTo>
                    <a:pt x="4491987" y="801536"/>
                    <a:pt x="4479986" y="808353"/>
                    <a:pt x="4468944" y="816419"/>
                  </a:cubicBezTo>
                  <a:cubicBezTo>
                    <a:pt x="4463087" y="820739"/>
                    <a:pt x="4458286" y="826404"/>
                    <a:pt x="4452622" y="830917"/>
                  </a:cubicBezTo>
                  <a:cubicBezTo>
                    <a:pt x="4442252" y="839174"/>
                    <a:pt x="4431690" y="847239"/>
                    <a:pt x="4421032" y="855016"/>
                  </a:cubicBezTo>
                  <a:cubicBezTo>
                    <a:pt x="4410375" y="862794"/>
                    <a:pt x="4400197" y="871819"/>
                    <a:pt x="4388483" y="877484"/>
                  </a:cubicBezTo>
                  <a:cubicBezTo>
                    <a:pt x="4368513" y="887086"/>
                    <a:pt x="4346717" y="892847"/>
                    <a:pt x="4327321" y="903216"/>
                  </a:cubicBezTo>
                  <a:cubicBezTo>
                    <a:pt x="4307639" y="913777"/>
                    <a:pt x="4289107" y="927028"/>
                    <a:pt x="4271633" y="941046"/>
                  </a:cubicBezTo>
                  <a:cubicBezTo>
                    <a:pt x="4257807" y="952088"/>
                    <a:pt x="4244845" y="963034"/>
                    <a:pt x="4227465" y="968698"/>
                  </a:cubicBezTo>
                  <a:cubicBezTo>
                    <a:pt x="4217768" y="971867"/>
                    <a:pt x="4207591" y="978780"/>
                    <a:pt x="4201733" y="986846"/>
                  </a:cubicBezTo>
                  <a:cubicBezTo>
                    <a:pt x="4189059" y="1004416"/>
                    <a:pt x="4172833" y="1016802"/>
                    <a:pt x="4154494" y="1027364"/>
                  </a:cubicBezTo>
                  <a:cubicBezTo>
                    <a:pt x="4130010" y="1041574"/>
                    <a:pt x="4105814" y="1056072"/>
                    <a:pt x="4081234" y="1069994"/>
                  </a:cubicBezTo>
                  <a:cubicBezTo>
                    <a:pt x="4066737" y="1078252"/>
                    <a:pt x="4052335" y="1086989"/>
                    <a:pt x="4036971" y="1093038"/>
                  </a:cubicBezTo>
                  <a:cubicBezTo>
                    <a:pt x="4005575" y="1105520"/>
                    <a:pt x="3973410" y="1116177"/>
                    <a:pt x="3941725" y="1127796"/>
                  </a:cubicBezTo>
                  <a:cubicBezTo>
                    <a:pt x="3931355" y="1131540"/>
                    <a:pt x="3921561" y="1136917"/>
                    <a:pt x="3910999" y="1140182"/>
                  </a:cubicBezTo>
                  <a:cubicBezTo>
                    <a:pt x="3899573" y="1143734"/>
                    <a:pt x="3887285" y="1144790"/>
                    <a:pt x="3875859" y="1148343"/>
                  </a:cubicBezTo>
                  <a:cubicBezTo>
                    <a:pt x="3856847" y="1154199"/>
                    <a:pt x="3838412" y="1161689"/>
                    <a:pt x="3819401" y="1167642"/>
                  </a:cubicBezTo>
                  <a:cubicBezTo>
                    <a:pt x="3782723" y="1179068"/>
                    <a:pt x="3745949" y="1190014"/>
                    <a:pt x="3709176" y="1200863"/>
                  </a:cubicBezTo>
                  <a:cubicBezTo>
                    <a:pt x="3701303" y="1203168"/>
                    <a:pt x="3692757" y="1203456"/>
                    <a:pt x="3684981" y="1205952"/>
                  </a:cubicBezTo>
                  <a:cubicBezTo>
                    <a:pt x="3664337" y="1212673"/>
                    <a:pt x="3643789" y="1219970"/>
                    <a:pt x="3623338" y="1227363"/>
                  </a:cubicBezTo>
                  <a:cubicBezTo>
                    <a:pt x="3610953" y="1231876"/>
                    <a:pt x="3598854" y="1237445"/>
                    <a:pt x="3586373" y="1241765"/>
                  </a:cubicBezTo>
                  <a:cubicBezTo>
                    <a:pt x="3576387" y="1245222"/>
                    <a:pt x="3566113" y="1247910"/>
                    <a:pt x="3555743" y="1250023"/>
                  </a:cubicBezTo>
                  <a:cubicBezTo>
                    <a:pt x="3546814" y="1251848"/>
                    <a:pt x="3537501" y="1251655"/>
                    <a:pt x="3528667" y="1253864"/>
                  </a:cubicBezTo>
                  <a:cubicBezTo>
                    <a:pt x="3504759" y="1259816"/>
                    <a:pt x="3481140" y="1266538"/>
                    <a:pt x="3457424" y="1272874"/>
                  </a:cubicBezTo>
                  <a:cubicBezTo>
                    <a:pt x="3447919" y="1275371"/>
                    <a:pt x="3438221" y="1277196"/>
                    <a:pt x="3429003" y="1280364"/>
                  </a:cubicBezTo>
                  <a:cubicBezTo>
                    <a:pt x="3404327" y="1288717"/>
                    <a:pt x="3380036" y="1298222"/>
                    <a:pt x="3355264" y="1306096"/>
                  </a:cubicBezTo>
                  <a:cubicBezTo>
                    <a:pt x="3334717" y="1312625"/>
                    <a:pt x="3313593" y="1317329"/>
                    <a:pt x="3292757" y="1323090"/>
                  </a:cubicBezTo>
                  <a:cubicBezTo>
                    <a:pt x="3283924" y="1325587"/>
                    <a:pt x="3275475" y="1329140"/>
                    <a:pt x="3266643" y="1331251"/>
                  </a:cubicBezTo>
                  <a:cubicBezTo>
                    <a:pt x="3246863" y="1336053"/>
                    <a:pt x="3226796" y="1340085"/>
                    <a:pt x="3206921" y="1344886"/>
                  </a:cubicBezTo>
                  <a:cubicBezTo>
                    <a:pt x="3195590" y="1347670"/>
                    <a:pt x="3184645" y="1352663"/>
                    <a:pt x="3173123" y="1354488"/>
                  </a:cubicBezTo>
                  <a:cubicBezTo>
                    <a:pt x="3145759" y="1358808"/>
                    <a:pt x="3118203" y="1361880"/>
                    <a:pt x="3090646" y="1365337"/>
                  </a:cubicBezTo>
                  <a:cubicBezTo>
                    <a:pt x="3062227" y="1368889"/>
                    <a:pt x="3033902" y="1372634"/>
                    <a:pt x="3005480" y="1375802"/>
                  </a:cubicBezTo>
                  <a:cubicBezTo>
                    <a:pt x="2989926" y="1377435"/>
                    <a:pt x="2974275" y="1377723"/>
                    <a:pt x="2958721" y="1379259"/>
                  </a:cubicBezTo>
                  <a:cubicBezTo>
                    <a:pt x="2945087" y="1380604"/>
                    <a:pt x="2931549" y="1383100"/>
                    <a:pt x="2917915" y="1384733"/>
                  </a:cubicBezTo>
                  <a:cubicBezTo>
                    <a:pt x="2906105" y="1386076"/>
                    <a:pt x="2894199" y="1386844"/>
                    <a:pt x="2882389" y="1388189"/>
                  </a:cubicBezTo>
                  <a:cubicBezTo>
                    <a:pt x="2863475" y="1390397"/>
                    <a:pt x="2844655" y="1392894"/>
                    <a:pt x="2825837" y="1395198"/>
                  </a:cubicBezTo>
                  <a:cubicBezTo>
                    <a:pt x="2817964" y="1396062"/>
                    <a:pt x="2809706" y="1398462"/>
                    <a:pt x="2802313" y="1397023"/>
                  </a:cubicBezTo>
                  <a:cubicBezTo>
                    <a:pt x="2783686" y="1393373"/>
                    <a:pt x="2765347" y="1394430"/>
                    <a:pt x="2746816" y="1396926"/>
                  </a:cubicBezTo>
                  <a:cubicBezTo>
                    <a:pt x="2740479" y="1397791"/>
                    <a:pt x="2733662" y="1397598"/>
                    <a:pt x="2727517" y="1395966"/>
                  </a:cubicBezTo>
                  <a:cubicBezTo>
                    <a:pt x="2714939" y="1392701"/>
                    <a:pt x="2702745" y="1388092"/>
                    <a:pt x="2690359" y="1384060"/>
                  </a:cubicBezTo>
                  <a:cubicBezTo>
                    <a:pt x="2689014" y="1383580"/>
                    <a:pt x="2687382" y="1383484"/>
                    <a:pt x="2685943" y="1383196"/>
                  </a:cubicBezTo>
                  <a:cubicBezTo>
                    <a:pt x="2677781" y="1381563"/>
                    <a:pt x="2669717" y="1379931"/>
                    <a:pt x="2661554" y="1378491"/>
                  </a:cubicBezTo>
                  <a:cubicBezTo>
                    <a:pt x="2657138" y="1377723"/>
                    <a:pt x="2652625" y="1377627"/>
                    <a:pt x="2648208" y="1376955"/>
                  </a:cubicBezTo>
                  <a:cubicBezTo>
                    <a:pt x="2631118" y="1374266"/>
                    <a:pt x="2612299" y="1378779"/>
                    <a:pt x="2597512" y="1367162"/>
                  </a:cubicBezTo>
                  <a:cubicBezTo>
                    <a:pt x="2587911" y="1359672"/>
                    <a:pt x="2578597" y="1361401"/>
                    <a:pt x="2568324" y="1362553"/>
                  </a:cubicBezTo>
                  <a:cubicBezTo>
                    <a:pt x="2560547" y="1363417"/>
                    <a:pt x="2552577" y="1363128"/>
                    <a:pt x="2544704" y="1363225"/>
                  </a:cubicBezTo>
                  <a:cubicBezTo>
                    <a:pt x="2530878" y="1363512"/>
                    <a:pt x="2517052" y="1363609"/>
                    <a:pt x="2503225" y="1364089"/>
                  </a:cubicBezTo>
                  <a:cubicBezTo>
                    <a:pt x="2498808" y="1364281"/>
                    <a:pt x="2494297" y="1366682"/>
                    <a:pt x="2489975" y="1366298"/>
                  </a:cubicBezTo>
                  <a:cubicBezTo>
                    <a:pt x="2470004" y="1364473"/>
                    <a:pt x="2450033" y="1361592"/>
                    <a:pt x="2430061" y="1359960"/>
                  </a:cubicBezTo>
                  <a:cubicBezTo>
                    <a:pt x="2418732" y="1359001"/>
                    <a:pt x="2407114" y="1360824"/>
                    <a:pt x="2395880" y="1359480"/>
                  </a:cubicBezTo>
                  <a:cubicBezTo>
                    <a:pt x="2382919" y="1357944"/>
                    <a:pt x="2370245" y="1354008"/>
                    <a:pt x="2357378" y="1351607"/>
                  </a:cubicBezTo>
                  <a:cubicBezTo>
                    <a:pt x="2353826" y="1350935"/>
                    <a:pt x="2349889" y="1351799"/>
                    <a:pt x="2346145" y="1351991"/>
                  </a:cubicBezTo>
                  <a:cubicBezTo>
                    <a:pt x="2341920" y="1352183"/>
                    <a:pt x="2337791" y="1352567"/>
                    <a:pt x="2333567" y="1352663"/>
                  </a:cubicBezTo>
                  <a:cubicBezTo>
                    <a:pt x="2320700" y="1352856"/>
                    <a:pt x="2307835" y="1352567"/>
                    <a:pt x="2294968" y="1353240"/>
                  </a:cubicBezTo>
                  <a:cubicBezTo>
                    <a:pt x="2287095" y="1353624"/>
                    <a:pt x="2278839" y="1357560"/>
                    <a:pt x="2271540" y="1356120"/>
                  </a:cubicBezTo>
                  <a:cubicBezTo>
                    <a:pt x="2256659" y="1353335"/>
                    <a:pt x="2241776" y="1359576"/>
                    <a:pt x="2226895" y="1354392"/>
                  </a:cubicBezTo>
                  <a:cubicBezTo>
                    <a:pt x="2222285" y="1352856"/>
                    <a:pt x="2215948" y="1356696"/>
                    <a:pt x="2210379" y="1356888"/>
                  </a:cubicBezTo>
                  <a:cubicBezTo>
                    <a:pt x="2196457" y="1357368"/>
                    <a:pt x="2182535" y="1357272"/>
                    <a:pt x="2168613" y="1357176"/>
                  </a:cubicBezTo>
                  <a:cubicBezTo>
                    <a:pt x="2156131" y="1357080"/>
                    <a:pt x="2143168" y="1358424"/>
                    <a:pt x="2131167" y="1355736"/>
                  </a:cubicBezTo>
                  <a:cubicBezTo>
                    <a:pt x="2118588" y="1352856"/>
                    <a:pt x="2107259" y="1353240"/>
                    <a:pt x="2095065" y="1356504"/>
                  </a:cubicBezTo>
                  <a:cubicBezTo>
                    <a:pt x="2086711" y="1358712"/>
                    <a:pt x="2077878" y="1359001"/>
                    <a:pt x="2069237" y="1359672"/>
                  </a:cubicBezTo>
                  <a:cubicBezTo>
                    <a:pt x="2059924" y="1360440"/>
                    <a:pt x="2049650" y="1358424"/>
                    <a:pt x="2041201" y="1361592"/>
                  </a:cubicBezTo>
                  <a:cubicBezTo>
                    <a:pt x="2016044" y="1371002"/>
                    <a:pt x="1990216" y="1373018"/>
                    <a:pt x="1963909" y="1373018"/>
                  </a:cubicBezTo>
                  <a:cubicBezTo>
                    <a:pt x="1959107" y="1373018"/>
                    <a:pt x="1954210" y="1371675"/>
                    <a:pt x="1949603" y="1370234"/>
                  </a:cubicBezTo>
                  <a:cubicBezTo>
                    <a:pt x="1922717" y="1361592"/>
                    <a:pt x="1895737" y="1362360"/>
                    <a:pt x="1868373" y="1367641"/>
                  </a:cubicBezTo>
                  <a:cubicBezTo>
                    <a:pt x="1862708" y="1368794"/>
                    <a:pt x="1856372" y="1368986"/>
                    <a:pt x="1850707" y="1367834"/>
                  </a:cubicBezTo>
                  <a:cubicBezTo>
                    <a:pt x="1834768" y="1364473"/>
                    <a:pt x="1819309" y="1358904"/>
                    <a:pt x="1803275" y="1356504"/>
                  </a:cubicBezTo>
                  <a:cubicBezTo>
                    <a:pt x="1776775" y="1352567"/>
                    <a:pt x="1753828" y="1365817"/>
                    <a:pt x="1730112" y="1374459"/>
                  </a:cubicBezTo>
                  <a:cubicBezTo>
                    <a:pt x="1707548" y="1382620"/>
                    <a:pt x="1688345" y="1401055"/>
                    <a:pt x="1661652" y="1396926"/>
                  </a:cubicBezTo>
                  <a:cubicBezTo>
                    <a:pt x="1658965" y="1396542"/>
                    <a:pt x="1655988" y="1399134"/>
                    <a:pt x="1653011" y="1399807"/>
                  </a:cubicBezTo>
                  <a:cubicBezTo>
                    <a:pt x="1644850" y="1401631"/>
                    <a:pt x="1636689" y="1403839"/>
                    <a:pt x="1628431" y="1404704"/>
                  </a:cubicBezTo>
                  <a:cubicBezTo>
                    <a:pt x="1618350" y="1405856"/>
                    <a:pt x="1608076" y="1405472"/>
                    <a:pt x="1597995" y="1406432"/>
                  </a:cubicBezTo>
                  <a:cubicBezTo>
                    <a:pt x="1585032" y="1407584"/>
                    <a:pt x="1572263" y="1410656"/>
                    <a:pt x="1559396" y="1410656"/>
                  </a:cubicBezTo>
                  <a:cubicBezTo>
                    <a:pt x="1549026" y="1410656"/>
                    <a:pt x="1538753" y="1407104"/>
                    <a:pt x="1528480" y="1405375"/>
                  </a:cubicBezTo>
                  <a:cubicBezTo>
                    <a:pt x="1513981" y="1402975"/>
                    <a:pt x="1498042" y="1403647"/>
                    <a:pt x="1485272" y="1397502"/>
                  </a:cubicBezTo>
                  <a:cubicBezTo>
                    <a:pt x="1471639" y="1390973"/>
                    <a:pt x="1458676" y="1387997"/>
                    <a:pt x="1444562" y="1390013"/>
                  </a:cubicBezTo>
                  <a:cubicBezTo>
                    <a:pt x="1439857" y="1390685"/>
                    <a:pt x="1433808" y="1394718"/>
                    <a:pt x="1431696" y="1398846"/>
                  </a:cubicBezTo>
                  <a:cubicBezTo>
                    <a:pt x="1426991" y="1408064"/>
                    <a:pt x="1420559" y="1409697"/>
                    <a:pt x="1411821" y="1406527"/>
                  </a:cubicBezTo>
                  <a:cubicBezTo>
                    <a:pt x="1404236" y="1403839"/>
                    <a:pt x="1394922" y="1402495"/>
                    <a:pt x="1389738" y="1397310"/>
                  </a:cubicBezTo>
                  <a:cubicBezTo>
                    <a:pt x="1375047" y="1382620"/>
                    <a:pt x="1356324" y="1382140"/>
                    <a:pt x="1338081" y="1378204"/>
                  </a:cubicBezTo>
                  <a:cubicBezTo>
                    <a:pt x="1326945" y="1375802"/>
                    <a:pt x="1316574" y="1375707"/>
                    <a:pt x="1305436" y="1377339"/>
                  </a:cubicBezTo>
                  <a:cubicBezTo>
                    <a:pt x="1281241" y="1380988"/>
                    <a:pt x="1257717" y="1375802"/>
                    <a:pt x="1234481" y="1369178"/>
                  </a:cubicBezTo>
                  <a:cubicBezTo>
                    <a:pt x="1219118" y="1364761"/>
                    <a:pt x="1203372" y="1362073"/>
                    <a:pt x="1188106" y="1357560"/>
                  </a:cubicBezTo>
                  <a:cubicBezTo>
                    <a:pt x="1176680" y="1354104"/>
                    <a:pt x="1165255" y="1349975"/>
                    <a:pt x="1154790" y="1344406"/>
                  </a:cubicBezTo>
                  <a:cubicBezTo>
                    <a:pt x="1139618" y="1336244"/>
                    <a:pt x="1126369" y="1323954"/>
                    <a:pt x="1107069" y="1327219"/>
                  </a:cubicBezTo>
                  <a:cubicBezTo>
                    <a:pt x="1090074" y="1330099"/>
                    <a:pt x="1074713" y="1324051"/>
                    <a:pt x="1059158" y="1318290"/>
                  </a:cubicBezTo>
                  <a:cubicBezTo>
                    <a:pt x="1047732" y="1314065"/>
                    <a:pt x="1036308" y="1309744"/>
                    <a:pt x="1024496" y="1307056"/>
                  </a:cubicBezTo>
                  <a:cubicBezTo>
                    <a:pt x="1010478" y="1303887"/>
                    <a:pt x="994635" y="1305232"/>
                    <a:pt x="982153" y="1299374"/>
                  </a:cubicBezTo>
                  <a:cubicBezTo>
                    <a:pt x="969095" y="1293229"/>
                    <a:pt x="958246" y="1297358"/>
                    <a:pt x="946628" y="1299087"/>
                  </a:cubicBezTo>
                  <a:cubicBezTo>
                    <a:pt x="928097" y="1301775"/>
                    <a:pt x="909661" y="1306768"/>
                    <a:pt x="890939" y="1300431"/>
                  </a:cubicBezTo>
                  <a:cubicBezTo>
                    <a:pt x="868184" y="1292750"/>
                    <a:pt x="845620" y="1284493"/>
                    <a:pt x="822769" y="1277196"/>
                  </a:cubicBezTo>
                  <a:cubicBezTo>
                    <a:pt x="813934" y="1274410"/>
                    <a:pt x="804431" y="1273258"/>
                    <a:pt x="795212" y="1272010"/>
                  </a:cubicBezTo>
                  <a:cubicBezTo>
                    <a:pt x="786476" y="1270954"/>
                    <a:pt x="776010" y="1273642"/>
                    <a:pt x="769288" y="1269610"/>
                  </a:cubicBezTo>
                  <a:cubicBezTo>
                    <a:pt x="752005" y="1259241"/>
                    <a:pt x="734243" y="1254152"/>
                    <a:pt x="714271" y="1254152"/>
                  </a:cubicBezTo>
                  <a:cubicBezTo>
                    <a:pt x="706781" y="1254152"/>
                    <a:pt x="699484" y="1249831"/>
                    <a:pt x="691900" y="1249062"/>
                  </a:cubicBezTo>
                  <a:cubicBezTo>
                    <a:pt x="681529" y="1248103"/>
                    <a:pt x="669623" y="1245510"/>
                    <a:pt x="660598" y="1249159"/>
                  </a:cubicBezTo>
                  <a:cubicBezTo>
                    <a:pt x="639379" y="1257800"/>
                    <a:pt x="622193" y="1250599"/>
                    <a:pt x="603662" y="1242054"/>
                  </a:cubicBezTo>
                  <a:cubicBezTo>
                    <a:pt x="585418" y="1233604"/>
                    <a:pt x="566215" y="1226884"/>
                    <a:pt x="546821" y="1221314"/>
                  </a:cubicBezTo>
                  <a:cubicBezTo>
                    <a:pt x="539524" y="1219298"/>
                    <a:pt x="530787" y="1222659"/>
                    <a:pt x="522721" y="1223330"/>
                  </a:cubicBezTo>
                  <a:cubicBezTo>
                    <a:pt x="519840" y="1223523"/>
                    <a:pt x="516671" y="1223811"/>
                    <a:pt x="514080" y="1222851"/>
                  </a:cubicBezTo>
                  <a:cubicBezTo>
                    <a:pt x="489020" y="1213633"/>
                    <a:pt x="463575" y="1206624"/>
                    <a:pt x="436404" y="1211424"/>
                  </a:cubicBezTo>
                  <a:cubicBezTo>
                    <a:pt x="433908" y="1211905"/>
                    <a:pt x="431123" y="1210849"/>
                    <a:pt x="428626" y="1210177"/>
                  </a:cubicBezTo>
                  <a:cubicBezTo>
                    <a:pt x="416432" y="1206720"/>
                    <a:pt x="404526" y="1201247"/>
                    <a:pt x="392141" y="1199999"/>
                  </a:cubicBezTo>
                  <a:cubicBezTo>
                    <a:pt x="361608" y="1196927"/>
                    <a:pt x="330884" y="1195678"/>
                    <a:pt x="300157" y="1193662"/>
                  </a:cubicBezTo>
                  <a:cubicBezTo>
                    <a:pt x="298237" y="1193566"/>
                    <a:pt x="296221" y="1193566"/>
                    <a:pt x="294493" y="1192894"/>
                  </a:cubicBezTo>
                  <a:cubicBezTo>
                    <a:pt x="283163" y="1188765"/>
                    <a:pt x="273274" y="1190110"/>
                    <a:pt x="263671" y="1197982"/>
                  </a:cubicBezTo>
                  <a:cubicBezTo>
                    <a:pt x="259447" y="1201439"/>
                    <a:pt x="253686" y="1203263"/>
                    <a:pt x="248406" y="1205184"/>
                  </a:cubicBezTo>
                  <a:cubicBezTo>
                    <a:pt x="240628" y="1208065"/>
                    <a:pt x="232659" y="1210849"/>
                    <a:pt x="224594" y="1212673"/>
                  </a:cubicBezTo>
                  <a:cubicBezTo>
                    <a:pt x="216624" y="1214401"/>
                    <a:pt x="208079" y="1216801"/>
                    <a:pt x="200398" y="1215458"/>
                  </a:cubicBezTo>
                  <a:cubicBezTo>
                    <a:pt x="186572" y="1213057"/>
                    <a:pt x="173417" y="1207681"/>
                    <a:pt x="159783" y="1204127"/>
                  </a:cubicBezTo>
                  <a:cubicBezTo>
                    <a:pt x="155079" y="1202879"/>
                    <a:pt x="149893" y="1203072"/>
                    <a:pt x="144997" y="1202975"/>
                  </a:cubicBezTo>
                  <a:cubicBezTo>
                    <a:pt x="133763" y="1202688"/>
                    <a:pt x="122241" y="1205472"/>
                    <a:pt x="112064" y="1197503"/>
                  </a:cubicBezTo>
                  <a:cubicBezTo>
                    <a:pt x="102655" y="1190014"/>
                    <a:pt x="93148" y="1192221"/>
                    <a:pt x="83259" y="1197887"/>
                  </a:cubicBezTo>
                  <a:cubicBezTo>
                    <a:pt x="76154" y="1201920"/>
                    <a:pt x="68090" y="1205088"/>
                    <a:pt x="60120" y="1206624"/>
                  </a:cubicBezTo>
                  <a:cubicBezTo>
                    <a:pt x="49174" y="1208736"/>
                    <a:pt x="38324" y="1209601"/>
                    <a:pt x="26514" y="1208352"/>
                  </a:cubicBezTo>
                  <a:cubicBezTo>
                    <a:pt x="18161" y="1207488"/>
                    <a:pt x="11343" y="1207104"/>
                    <a:pt x="4814" y="1202015"/>
                  </a:cubicBezTo>
                  <a:cubicBezTo>
                    <a:pt x="3759" y="1201247"/>
                    <a:pt x="1839" y="1201055"/>
                    <a:pt x="398" y="1201152"/>
                  </a:cubicBezTo>
                  <a:lnTo>
                    <a:pt x="0" y="1201150"/>
                  </a:lnTo>
                  <a:lnTo>
                    <a:pt x="0" y="1004512"/>
                  </a:lnTo>
                  <a:lnTo>
                    <a:pt x="30355" y="1002784"/>
                  </a:lnTo>
                  <a:cubicBezTo>
                    <a:pt x="37748" y="1002111"/>
                    <a:pt x="44853" y="999520"/>
                    <a:pt x="52151" y="997695"/>
                  </a:cubicBezTo>
                  <a:cubicBezTo>
                    <a:pt x="56183" y="996639"/>
                    <a:pt x="60504" y="993855"/>
                    <a:pt x="64248" y="994430"/>
                  </a:cubicBezTo>
                  <a:cubicBezTo>
                    <a:pt x="85948" y="997791"/>
                    <a:pt x="105823" y="989534"/>
                    <a:pt x="126370" y="985405"/>
                  </a:cubicBezTo>
                  <a:cubicBezTo>
                    <a:pt x="135876" y="983485"/>
                    <a:pt x="144805" y="978876"/>
                    <a:pt x="154022" y="975708"/>
                  </a:cubicBezTo>
                  <a:cubicBezTo>
                    <a:pt x="156423" y="974843"/>
                    <a:pt x="159111" y="974075"/>
                    <a:pt x="161512" y="974268"/>
                  </a:cubicBezTo>
                  <a:cubicBezTo>
                    <a:pt x="175242" y="975420"/>
                    <a:pt x="188876" y="977052"/>
                    <a:pt x="202510" y="978300"/>
                  </a:cubicBezTo>
                  <a:cubicBezTo>
                    <a:pt x="214896" y="979452"/>
                    <a:pt x="227378" y="979836"/>
                    <a:pt x="233235" y="993950"/>
                  </a:cubicBezTo>
                  <a:cubicBezTo>
                    <a:pt x="234100" y="996159"/>
                    <a:pt x="236979" y="997791"/>
                    <a:pt x="239188" y="999231"/>
                  </a:cubicBezTo>
                  <a:cubicBezTo>
                    <a:pt x="273274" y="1021411"/>
                    <a:pt x="291516" y="1020835"/>
                    <a:pt x="324834" y="997407"/>
                  </a:cubicBezTo>
                  <a:cubicBezTo>
                    <a:pt x="328290" y="995007"/>
                    <a:pt x="335683" y="993278"/>
                    <a:pt x="337987" y="995198"/>
                  </a:cubicBezTo>
                  <a:cubicBezTo>
                    <a:pt x="357575" y="1011137"/>
                    <a:pt x="378986" y="1009409"/>
                    <a:pt x="401550" y="1004416"/>
                  </a:cubicBezTo>
                  <a:cubicBezTo>
                    <a:pt x="407407" y="1003072"/>
                    <a:pt x="415664" y="1003072"/>
                    <a:pt x="420081" y="1006240"/>
                  </a:cubicBezTo>
                  <a:cubicBezTo>
                    <a:pt x="441108" y="1020930"/>
                    <a:pt x="463672" y="1018819"/>
                    <a:pt x="486523" y="1014498"/>
                  </a:cubicBezTo>
                  <a:cubicBezTo>
                    <a:pt x="490075" y="1013826"/>
                    <a:pt x="494397" y="1010177"/>
                    <a:pt x="495932" y="1006817"/>
                  </a:cubicBezTo>
                  <a:cubicBezTo>
                    <a:pt x="501406" y="994911"/>
                    <a:pt x="511680" y="990878"/>
                    <a:pt x="523009" y="987517"/>
                  </a:cubicBezTo>
                  <a:cubicBezTo>
                    <a:pt x="540868" y="982044"/>
                    <a:pt x="558438" y="975611"/>
                    <a:pt x="576393" y="970427"/>
                  </a:cubicBezTo>
                  <a:cubicBezTo>
                    <a:pt x="580811" y="969179"/>
                    <a:pt x="586283" y="969947"/>
                    <a:pt x="590892" y="971387"/>
                  </a:cubicBezTo>
                  <a:cubicBezTo>
                    <a:pt x="606638" y="976284"/>
                    <a:pt x="616624" y="988574"/>
                    <a:pt x="627569" y="999904"/>
                  </a:cubicBezTo>
                  <a:cubicBezTo>
                    <a:pt x="632370" y="1004897"/>
                    <a:pt x="638995" y="1008449"/>
                    <a:pt x="645429" y="1011329"/>
                  </a:cubicBezTo>
                  <a:cubicBezTo>
                    <a:pt x="662135" y="1018723"/>
                    <a:pt x="679226" y="1025348"/>
                    <a:pt x="696125" y="1032356"/>
                  </a:cubicBezTo>
                  <a:cubicBezTo>
                    <a:pt x="697757" y="1033029"/>
                    <a:pt x="699100" y="1034757"/>
                    <a:pt x="700349" y="1036197"/>
                  </a:cubicBezTo>
                  <a:cubicBezTo>
                    <a:pt x="712831" y="1051368"/>
                    <a:pt x="725216" y="1066634"/>
                    <a:pt x="737795" y="1081804"/>
                  </a:cubicBezTo>
                  <a:cubicBezTo>
                    <a:pt x="740195" y="1084684"/>
                    <a:pt x="743652" y="1086797"/>
                    <a:pt x="746244" y="1089581"/>
                  </a:cubicBezTo>
                  <a:cubicBezTo>
                    <a:pt x="749893" y="1093422"/>
                    <a:pt x="754502" y="1097071"/>
                    <a:pt x="756422" y="1101680"/>
                  </a:cubicBezTo>
                  <a:cubicBezTo>
                    <a:pt x="762374" y="1116177"/>
                    <a:pt x="773801" y="1122419"/>
                    <a:pt x="788202" y="1125108"/>
                  </a:cubicBezTo>
                  <a:cubicBezTo>
                    <a:pt x="801357" y="1127603"/>
                    <a:pt x="814511" y="1129716"/>
                    <a:pt x="827569" y="1132596"/>
                  </a:cubicBezTo>
                  <a:cubicBezTo>
                    <a:pt x="843507" y="1136053"/>
                    <a:pt x="859350" y="1139798"/>
                    <a:pt x="875097" y="1144022"/>
                  </a:cubicBezTo>
                  <a:cubicBezTo>
                    <a:pt x="881913" y="1145847"/>
                    <a:pt x="889115" y="1147959"/>
                    <a:pt x="894972" y="1151704"/>
                  </a:cubicBezTo>
                  <a:cubicBezTo>
                    <a:pt x="911390" y="1162073"/>
                    <a:pt x="928961" y="1169082"/>
                    <a:pt x="948260" y="1166298"/>
                  </a:cubicBezTo>
                  <a:cubicBezTo>
                    <a:pt x="963718" y="1164089"/>
                    <a:pt x="976680" y="1169754"/>
                    <a:pt x="986282" y="1178588"/>
                  </a:cubicBezTo>
                  <a:cubicBezTo>
                    <a:pt x="1003757" y="1194623"/>
                    <a:pt x="1022479" y="1190973"/>
                    <a:pt x="1041107" y="1185789"/>
                  </a:cubicBezTo>
                  <a:cubicBezTo>
                    <a:pt x="1050708" y="1183101"/>
                    <a:pt x="1058581" y="1183485"/>
                    <a:pt x="1067703" y="1186076"/>
                  </a:cubicBezTo>
                  <a:cubicBezTo>
                    <a:pt x="1088826" y="1192126"/>
                    <a:pt x="1102941" y="1208544"/>
                    <a:pt x="1116574" y="1222946"/>
                  </a:cubicBezTo>
                  <a:cubicBezTo>
                    <a:pt x="1128193" y="1235236"/>
                    <a:pt x="1141251" y="1242149"/>
                    <a:pt x="1155557" y="1247335"/>
                  </a:cubicBezTo>
                  <a:cubicBezTo>
                    <a:pt x="1173608" y="1253959"/>
                    <a:pt x="1187914" y="1251464"/>
                    <a:pt x="1196556" y="1235525"/>
                  </a:cubicBezTo>
                  <a:cubicBezTo>
                    <a:pt x="1198956" y="1231012"/>
                    <a:pt x="1203180" y="1225730"/>
                    <a:pt x="1207693" y="1224387"/>
                  </a:cubicBezTo>
                  <a:cubicBezTo>
                    <a:pt x="1229488" y="1217666"/>
                    <a:pt x="1251572" y="1207872"/>
                    <a:pt x="1274904" y="1213826"/>
                  </a:cubicBezTo>
                  <a:cubicBezTo>
                    <a:pt x="1307165" y="1221987"/>
                    <a:pt x="1338658" y="1221507"/>
                    <a:pt x="1370919" y="1213442"/>
                  </a:cubicBezTo>
                  <a:cubicBezTo>
                    <a:pt x="1423247" y="1200383"/>
                    <a:pt x="1475575" y="1186557"/>
                    <a:pt x="1530593" y="1189437"/>
                  </a:cubicBezTo>
                  <a:cubicBezTo>
                    <a:pt x="1539713" y="1189917"/>
                    <a:pt x="1550563" y="1184060"/>
                    <a:pt x="1558436" y="1178299"/>
                  </a:cubicBezTo>
                  <a:cubicBezTo>
                    <a:pt x="1573511" y="1167354"/>
                    <a:pt x="1572838" y="1166489"/>
                    <a:pt x="1589737" y="1175515"/>
                  </a:cubicBezTo>
                  <a:cubicBezTo>
                    <a:pt x="1593770" y="1177724"/>
                    <a:pt x="1598763" y="1179068"/>
                    <a:pt x="1601740" y="1182333"/>
                  </a:cubicBezTo>
                  <a:cubicBezTo>
                    <a:pt x="1616909" y="1198943"/>
                    <a:pt x="1635633" y="1194910"/>
                    <a:pt x="1654259" y="1192510"/>
                  </a:cubicBezTo>
                  <a:cubicBezTo>
                    <a:pt x="1657524" y="1192030"/>
                    <a:pt x="1661460" y="1191358"/>
                    <a:pt x="1664246" y="1192702"/>
                  </a:cubicBezTo>
                  <a:cubicBezTo>
                    <a:pt x="1676823" y="1198750"/>
                    <a:pt x="1687481" y="1196639"/>
                    <a:pt x="1698427" y="1188381"/>
                  </a:cubicBezTo>
                  <a:cubicBezTo>
                    <a:pt x="1707932" y="1181276"/>
                    <a:pt x="1718878" y="1177052"/>
                    <a:pt x="1730112" y="1185885"/>
                  </a:cubicBezTo>
                  <a:cubicBezTo>
                    <a:pt x="1755076" y="1205472"/>
                    <a:pt x="1781767" y="1206432"/>
                    <a:pt x="1809996" y="1194046"/>
                  </a:cubicBezTo>
                  <a:cubicBezTo>
                    <a:pt x="1830159" y="1185213"/>
                    <a:pt x="1850034" y="1183196"/>
                    <a:pt x="1871254" y="1192126"/>
                  </a:cubicBezTo>
                  <a:cubicBezTo>
                    <a:pt x="1879415" y="1195582"/>
                    <a:pt x="1889977" y="1193278"/>
                    <a:pt x="1899482" y="1194046"/>
                  </a:cubicBezTo>
                  <a:cubicBezTo>
                    <a:pt x="1904859" y="1194430"/>
                    <a:pt x="1910813" y="1194526"/>
                    <a:pt x="1915420" y="1196927"/>
                  </a:cubicBezTo>
                  <a:cubicBezTo>
                    <a:pt x="1927711" y="1203072"/>
                    <a:pt x="1939136" y="1210945"/>
                    <a:pt x="1951522" y="1216994"/>
                  </a:cubicBezTo>
                  <a:cubicBezTo>
                    <a:pt x="1957475" y="1219874"/>
                    <a:pt x="1964580" y="1221410"/>
                    <a:pt x="1971302" y="1221507"/>
                  </a:cubicBezTo>
                  <a:cubicBezTo>
                    <a:pt x="1991177" y="1221987"/>
                    <a:pt x="2011052" y="1221987"/>
                    <a:pt x="2030831" y="1221123"/>
                  </a:cubicBezTo>
                  <a:cubicBezTo>
                    <a:pt x="2063476" y="1219778"/>
                    <a:pt x="2096601" y="1219490"/>
                    <a:pt x="2120125" y="1190878"/>
                  </a:cubicBezTo>
                  <a:cubicBezTo>
                    <a:pt x="2122046" y="1188573"/>
                    <a:pt x="2126174" y="1187229"/>
                    <a:pt x="2129439" y="1186845"/>
                  </a:cubicBezTo>
                  <a:cubicBezTo>
                    <a:pt x="2144513" y="1185021"/>
                    <a:pt x="2159971" y="1184828"/>
                    <a:pt x="2174854" y="1181852"/>
                  </a:cubicBezTo>
                  <a:cubicBezTo>
                    <a:pt x="2186760" y="1179452"/>
                    <a:pt x="2196650" y="1180220"/>
                    <a:pt x="2205674" y="1188669"/>
                  </a:cubicBezTo>
                  <a:cubicBezTo>
                    <a:pt x="2217485" y="1199807"/>
                    <a:pt x="2231887" y="1206336"/>
                    <a:pt x="2247634" y="1202784"/>
                  </a:cubicBezTo>
                  <a:cubicBezTo>
                    <a:pt x="2263379" y="1199327"/>
                    <a:pt x="2273749" y="1206816"/>
                    <a:pt x="2285367" y="1214594"/>
                  </a:cubicBezTo>
                  <a:cubicBezTo>
                    <a:pt x="2293817" y="1220258"/>
                    <a:pt x="2303418" y="1227363"/>
                    <a:pt x="2312827" y="1227939"/>
                  </a:cubicBezTo>
                  <a:cubicBezTo>
                    <a:pt x="2334143" y="1229187"/>
                    <a:pt x="2352482" y="1248967"/>
                    <a:pt x="2375622" y="1237733"/>
                  </a:cubicBezTo>
                  <a:cubicBezTo>
                    <a:pt x="2377158" y="1236965"/>
                    <a:pt x="2379942" y="1238885"/>
                    <a:pt x="2382151" y="1239365"/>
                  </a:cubicBezTo>
                  <a:cubicBezTo>
                    <a:pt x="2399817" y="1243014"/>
                    <a:pt x="2416428" y="1239461"/>
                    <a:pt x="2429390" y="1227459"/>
                  </a:cubicBezTo>
                  <a:cubicBezTo>
                    <a:pt x="2446385" y="1211809"/>
                    <a:pt x="2465203" y="1210272"/>
                    <a:pt x="2486134" y="1215362"/>
                  </a:cubicBezTo>
                  <a:cubicBezTo>
                    <a:pt x="2492856" y="1216994"/>
                    <a:pt x="2499577" y="1218146"/>
                    <a:pt x="2506394" y="1219490"/>
                  </a:cubicBezTo>
                  <a:cubicBezTo>
                    <a:pt x="2515611" y="1221410"/>
                    <a:pt x="2524925" y="1223427"/>
                    <a:pt x="2534142" y="1225347"/>
                  </a:cubicBezTo>
                  <a:cubicBezTo>
                    <a:pt x="2543072" y="1227268"/>
                    <a:pt x="2552962" y="1230532"/>
                    <a:pt x="2559874" y="1222275"/>
                  </a:cubicBezTo>
                  <a:cubicBezTo>
                    <a:pt x="2565827" y="1215169"/>
                    <a:pt x="2570052" y="1215842"/>
                    <a:pt x="2575525" y="1221987"/>
                  </a:cubicBezTo>
                  <a:cubicBezTo>
                    <a:pt x="2594536" y="1243494"/>
                    <a:pt x="2617580" y="1256936"/>
                    <a:pt x="2646960" y="1257896"/>
                  </a:cubicBezTo>
                  <a:cubicBezTo>
                    <a:pt x="2653009" y="1258088"/>
                    <a:pt x="2659154" y="1259432"/>
                    <a:pt x="2665107" y="1260873"/>
                  </a:cubicBezTo>
                  <a:cubicBezTo>
                    <a:pt x="2668756" y="1261736"/>
                    <a:pt x="2673173" y="1262697"/>
                    <a:pt x="2675381" y="1265290"/>
                  </a:cubicBezTo>
                  <a:cubicBezTo>
                    <a:pt x="2692567" y="1285068"/>
                    <a:pt x="2713979" y="1298799"/>
                    <a:pt x="2737311" y="1309841"/>
                  </a:cubicBezTo>
                  <a:cubicBezTo>
                    <a:pt x="2745664" y="1313777"/>
                    <a:pt x="2754594" y="1317713"/>
                    <a:pt x="2763619" y="1318866"/>
                  </a:cubicBezTo>
                  <a:cubicBezTo>
                    <a:pt x="2773028" y="1320018"/>
                    <a:pt x="2782917" y="1318098"/>
                    <a:pt x="2792519" y="1317041"/>
                  </a:cubicBezTo>
                  <a:cubicBezTo>
                    <a:pt x="2798184" y="1316466"/>
                    <a:pt x="2804713" y="1316561"/>
                    <a:pt x="2809226" y="1313777"/>
                  </a:cubicBezTo>
                  <a:cubicBezTo>
                    <a:pt x="2823532" y="1305039"/>
                    <a:pt x="2837358" y="1295631"/>
                    <a:pt x="2850705" y="1285452"/>
                  </a:cubicBezTo>
                  <a:cubicBezTo>
                    <a:pt x="2862131" y="1276715"/>
                    <a:pt x="2864435" y="1275467"/>
                    <a:pt x="2874324" y="1286413"/>
                  </a:cubicBezTo>
                  <a:cubicBezTo>
                    <a:pt x="2884502" y="1297647"/>
                    <a:pt x="2897176" y="1303503"/>
                    <a:pt x="2911194" y="1305903"/>
                  </a:cubicBezTo>
                  <a:cubicBezTo>
                    <a:pt x="2933373" y="1309648"/>
                    <a:pt x="2955745" y="1312816"/>
                    <a:pt x="2978116" y="1314641"/>
                  </a:cubicBezTo>
                  <a:cubicBezTo>
                    <a:pt x="2998375" y="1316273"/>
                    <a:pt x="3008073" y="1307440"/>
                    <a:pt x="3012106" y="1287373"/>
                  </a:cubicBezTo>
                  <a:cubicBezTo>
                    <a:pt x="3014410" y="1276235"/>
                    <a:pt x="3017387" y="1264137"/>
                    <a:pt x="3029676" y="1261161"/>
                  </a:cubicBezTo>
                  <a:cubicBezTo>
                    <a:pt x="3049744" y="1256360"/>
                    <a:pt x="3070579" y="1254248"/>
                    <a:pt x="3080469" y="1230724"/>
                  </a:cubicBezTo>
                  <a:cubicBezTo>
                    <a:pt x="3085941" y="1235909"/>
                    <a:pt x="3089302" y="1238981"/>
                    <a:pt x="3092567" y="1242054"/>
                  </a:cubicBezTo>
                  <a:cubicBezTo>
                    <a:pt x="3101592" y="1250599"/>
                    <a:pt x="3120314" y="1254248"/>
                    <a:pt x="3129821" y="1246855"/>
                  </a:cubicBezTo>
                  <a:cubicBezTo>
                    <a:pt x="3143839" y="1236101"/>
                    <a:pt x="3156705" y="1238117"/>
                    <a:pt x="3170147" y="1246471"/>
                  </a:cubicBezTo>
                  <a:cubicBezTo>
                    <a:pt x="3192615" y="1260297"/>
                    <a:pt x="3217674" y="1257128"/>
                    <a:pt x="3240429" y="1251559"/>
                  </a:cubicBezTo>
                  <a:cubicBezTo>
                    <a:pt x="3257617" y="1247430"/>
                    <a:pt x="3275956" y="1239845"/>
                    <a:pt x="3287189" y="1222466"/>
                  </a:cubicBezTo>
                  <a:cubicBezTo>
                    <a:pt x="3290741" y="1216898"/>
                    <a:pt x="3298711" y="1214113"/>
                    <a:pt x="3305049" y="1210465"/>
                  </a:cubicBezTo>
                  <a:cubicBezTo>
                    <a:pt x="3310329" y="1207488"/>
                    <a:pt x="3315898" y="1204704"/>
                    <a:pt x="3321755" y="1202784"/>
                  </a:cubicBezTo>
                  <a:cubicBezTo>
                    <a:pt x="3327995" y="1200671"/>
                    <a:pt x="3334909" y="1197598"/>
                    <a:pt x="3341055" y="1198463"/>
                  </a:cubicBezTo>
                  <a:cubicBezTo>
                    <a:pt x="3359681" y="1200959"/>
                    <a:pt x="3374467" y="1196062"/>
                    <a:pt x="3387621" y="1182140"/>
                  </a:cubicBezTo>
                  <a:cubicBezTo>
                    <a:pt x="3394439" y="1174939"/>
                    <a:pt x="3404520" y="1166202"/>
                    <a:pt x="3413161" y="1166105"/>
                  </a:cubicBezTo>
                  <a:cubicBezTo>
                    <a:pt x="3434189" y="1165818"/>
                    <a:pt x="3451663" y="1158905"/>
                    <a:pt x="3470579" y="1150647"/>
                  </a:cubicBezTo>
                  <a:cubicBezTo>
                    <a:pt x="3482772" y="1145366"/>
                    <a:pt x="3496598" y="1141718"/>
                    <a:pt x="3509657" y="1136821"/>
                  </a:cubicBezTo>
                  <a:cubicBezTo>
                    <a:pt x="3524923" y="1131060"/>
                    <a:pt x="3541534" y="1128948"/>
                    <a:pt x="3550847" y="1113009"/>
                  </a:cubicBezTo>
                  <a:cubicBezTo>
                    <a:pt x="3551903" y="1111281"/>
                    <a:pt x="3555072" y="1110993"/>
                    <a:pt x="3556608" y="1109361"/>
                  </a:cubicBezTo>
                  <a:cubicBezTo>
                    <a:pt x="3561505" y="1104368"/>
                    <a:pt x="3567842" y="1099760"/>
                    <a:pt x="3570435" y="1093710"/>
                  </a:cubicBezTo>
                  <a:cubicBezTo>
                    <a:pt x="3577923" y="1076044"/>
                    <a:pt x="3583780" y="1057800"/>
                    <a:pt x="3590501" y="1039846"/>
                  </a:cubicBezTo>
                  <a:cubicBezTo>
                    <a:pt x="3591942" y="1036005"/>
                    <a:pt x="3593285" y="1031108"/>
                    <a:pt x="3596263" y="1028900"/>
                  </a:cubicBezTo>
                  <a:cubicBezTo>
                    <a:pt x="3613449" y="1016226"/>
                    <a:pt x="3630925" y="1004032"/>
                    <a:pt x="3648591" y="992030"/>
                  </a:cubicBezTo>
                  <a:cubicBezTo>
                    <a:pt x="3655696" y="987229"/>
                    <a:pt x="3661649" y="989918"/>
                    <a:pt x="3667986" y="995487"/>
                  </a:cubicBezTo>
                  <a:cubicBezTo>
                    <a:pt x="3674131" y="1000768"/>
                    <a:pt x="3681717" y="1006240"/>
                    <a:pt x="3689397" y="1007585"/>
                  </a:cubicBezTo>
                  <a:cubicBezTo>
                    <a:pt x="3704760" y="1010177"/>
                    <a:pt x="3720698" y="1010753"/>
                    <a:pt x="3736349" y="1010753"/>
                  </a:cubicBezTo>
                  <a:cubicBezTo>
                    <a:pt x="3742205" y="1010753"/>
                    <a:pt x="3748446" y="1007297"/>
                    <a:pt x="3753919" y="1004513"/>
                  </a:cubicBezTo>
                  <a:cubicBezTo>
                    <a:pt x="3764289" y="999231"/>
                    <a:pt x="3773890" y="992126"/>
                    <a:pt x="3784643" y="987710"/>
                  </a:cubicBezTo>
                  <a:cubicBezTo>
                    <a:pt x="3797126" y="982621"/>
                    <a:pt x="3804615" y="974459"/>
                    <a:pt x="3808359" y="961689"/>
                  </a:cubicBezTo>
                  <a:cubicBezTo>
                    <a:pt x="3813929" y="942679"/>
                    <a:pt x="3827179" y="929428"/>
                    <a:pt x="3842829" y="918674"/>
                  </a:cubicBezTo>
                  <a:cubicBezTo>
                    <a:pt x="3862705" y="904944"/>
                    <a:pt x="3886421" y="905616"/>
                    <a:pt x="3908983" y="902256"/>
                  </a:cubicBezTo>
                  <a:cubicBezTo>
                    <a:pt x="3917625" y="901008"/>
                    <a:pt x="3926555" y="899951"/>
                    <a:pt x="3934428" y="896783"/>
                  </a:cubicBezTo>
                  <a:cubicBezTo>
                    <a:pt x="3964288" y="884877"/>
                    <a:pt x="3994149" y="873548"/>
                    <a:pt x="4026987" y="873835"/>
                  </a:cubicBezTo>
                  <a:cubicBezTo>
                    <a:pt x="4029674" y="873835"/>
                    <a:pt x="4032363" y="873548"/>
                    <a:pt x="4035051" y="873067"/>
                  </a:cubicBezTo>
                  <a:cubicBezTo>
                    <a:pt x="4058383" y="869131"/>
                    <a:pt x="4082483" y="867594"/>
                    <a:pt x="4099189" y="846664"/>
                  </a:cubicBezTo>
                  <a:cubicBezTo>
                    <a:pt x="4102261" y="842823"/>
                    <a:pt x="4109271" y="841671"/>
                    <a:pt x="4114647" y="840134"/>
                  </a:cubicBezTo>
                  <a:cubicBezTo>
                    <a:pt x="4123961" y="837638"/>
                    <a:pt x="4130203" y="832549"/>
                    <a:pt x="4133563" y="823427"/>
                  </a:cubicBezTo>
                  <a:cubicBezTo>
                    <a:pt x="4139229" y="807681"/>
                    <a:pt x="4145949" y="792223"/>
                    <a:pt x="4151039" y="776284"/>
                  </a:cubicBezTo>
                  <a:cubicBezTo>
                    <a:pt x="4154591" y="765338"/>
                    <a:pt x="4161215" y="759289"/>
                    <a:pt x="4171489" y="754776"/>
                  </a:cubicBezTo>
                  <a:cubicBezTo>
                    <a:pt x="4177251" y="752280"/>
                    <a:pt x="4182243" y="746808"/>
                    <a:pt x="4186372" y="741718"/>
                  </a:cubicBezTo>
                  <a:cubicBezTo>
                    <a:pt x="4191365" y="735573"/>
                    <a:pt x="4193957" y="727412"/>
                    <a:pt x="4199429" y="721940"/>
                  </a:cubicBezTo>
                  <a:cubicBezTo>
                    <a:pt x="4212775" y="708305"/>
                    <a:pt x="4216905" y="693231"/>
                    <a:pt x="4212487" y="674604"/>
                  </a:cubicBezTo>
                  <a:cubicBezTo>
                    <a:pt x="4208551" y="658090"/>
                    <a:pt x="4218921" y="636006"/>
                    <a:pt x="4232555" y="632645"/>
                  </a:cubicBezTo>
                  <a:cubicBezTo>
                    <a:pt x="4247629" y="628900"/>
                    <a:pt x="4257999" y="619684"/>
                    <a:pt x="4268657" y="609410"/>
                  </a:cubicBezTo>
                  <a:cubicBezTo>
                    <a:pt x="4274609" y="603649"/>
                    <a:pt x="4282963" y="598656"/>
                    <a:pt x="4291028" y="597216"/>
                  </a:cubicBezTo>
                  <a:cubicBezTo>
                    <a:pt x="4321657" y="591647"/>
                    <a:pt x="4350557" y="598464"/>
                    <a:pt x="4379651" y="609506"/>
                  </a:cubicBezTo>
                  <a:cubicBezTo>
                    <a:pt x="4398661" y="616707"/>
                    <a:pt x="4419784" y="618627"/>
                    <a:pt x="4440139" y="621507"/>
                  </a:cubicBezTo>
                  <a:cubicBezTo>
                    <a:pt x="4446477" y="622371"/>
                    <a:pt x="4454542" y="620452"/>
                    <a:pt x="4460015" y="616899"/>
                  </a:cubicBezTo>
                  <a:cubicBezTo>
                    <a:pt x="4479218" y="604609"/>
                    <a:pt x="4498325" y="591935"/>
                    <a:pt x="4516183" y="577724"/>
                  </a:cubicBezTo>
                  <a:cubicBezTo>
                    <a:pt x="4532795" y="564379"/>
                    <a:pt x="4551517" y="558810"/>
                    <a:pt x="4571681" y="560250"/>
                  </a:cubicBezTo>
                  <a:cubicBezTo>
                    <a:pt x="4586371" y="561306"/>
                    <a:pt x="4599621" y="558905"/>
                    <a:pt x="4613447" y="555257"/>
                  </a:cubicBezTo>
                  <a:cubicBezTo>
                    <a:pt x="4624969" y="552185"/>
                    <a:pt x="4637643" y="550072"/>
                    <a:pt x="4649355" y="551417"/>
                  </a:cubicBezTo>
                  <a:cubicBezTo>
                    <a:pt x="4665775" y="553337"/>
                    <a:pt x="4679313" y="550553"/>
                    <a:pt x="4692467" y="540663"/>
                  </a:cubicBezTo>
                  <a:cubicBezTo>
                    <a:pt x="4699476" y="535382"/>
                    <a:pt x="4708502" y="532598"/>
                    <a:pt x="4716855" y="528949"/>
                  </a:cubicBezTo>
                  <a:cubicBezTo>
                    <a:pt x="4729721" y="523284"/>
                    <a:pt x="4743067" y="518483"/>
                    <a:pt x="4755645" y="512147"/>
                  </a:cubicBezTo>
                  <a:cubicBezTo>
                    <a:pt x="4769183" y="505425"/>
                    <a:pt x="4781569" y="496112"/>
                    <a:pt x="4795395" y="490351"/>
                  </a:cubicBezTo>
                  <a:cubicBezTo>
                    <a:pt x="4810278" y="484110"/>
                    <a:pt x="4819879" y="474605"/>
                    <a:pt x="4825928" y="459818"/>
                  </a:cubicBezTo>
                  <a:cubicBezTo>
                    <a:pt x="4829769" y="450504"/>
                    <a:pt x="4835049" y="440615"/>
                    <a:pt x="4842347" y="434086"/>
                  </a:cubicBezTo>
                  <a:cubicBezTo>
                    <a:pt x="4857422" y="420740"/>
                    <a:pt x="4875087" y="410370"/>
                    <a:pt x="4890451" y="397216"/>
                  </a:cubicBezTo>
                  <a:cubicBezTo>
                    <a:pt x="4912054" y="378781"/>
                    <a:pt x="4932025" y="359194"/>
                    <a:pt x="4933945" y="327701"/>
                  </a:cubicBezTo>
                  <a:cubicBezTo>
                    <a:pt x="4935001" y="310322"/>
                    <a:pt x="4944219" y="302929"/>
                    <a:pt x="4961214" y="298801"/>
                  </a:cubicBezTo>
                  <a:cubicBezTo>
                    <a:pt x="4966878" y="297457"/>
                    <a:pt x="4974945" y="294864"/>
                    <a:pt x="4976672" y="290639"/>
                  </a:cubicBezTo>
                  <a:cubicBezTo>
                    <a:pt x="4981857" y="278061"/>
                    <a:pt x="4992610" y="275565"/>
                    <a:pt x="5002979" y="270573"/>
                  </a:cubicBezTo>
                  <a:cubicBezTo>
                    <a:pt x="5009221" y="267596"/>
                    <a:pt x="5016903" y="261739"/>
                    <a:pt x="5018535" y="255690"/>
                  </a:cubicBezTo>
                  <a:cubicBezTo>
                    <a:pt x="5025255" y="231206"/>
                    <a:pt x="5043690" y="216804"/>
                    <a:pt x="5061069" y="200961"/>
                  </a:cubicBezTo>
                  <a:cubicBezTo>
                    <a:pt x="5066158" y="196256"/>
                    <a:pt x="5071631" y="190879"/>
                    <a:pt x="5074127" y="184735"/>
                  </a:cubicBezTo>
                  <a:cubicBezTo>
                    <a:pt x="5079409" y="171484"/>
                    <a:pt x="5087281" y="161882"/>
                    <a:pt x="5101108" y="156891"/>
                  </a:cubicBezTo>
                  <a:cubicBezTo>
                    <a:pt x="5105524" y="155354"/>
                    <a:pt x="5109557" y="151801"/>
                    <a:pt x="5112918" y="148441"/>
                  </a:cubicBezTo>
                  <a:cubicBezTo>
                    <a:pt x="5120119" y="141144"/>
                    <a:pt x="5126167" y="132598"/>
                    <a:pt x="5133753" y="125782"/>
                  </a:cubicBezTo>
                  <a:cubicBezTo>
                    <a:pt x="5153051" y="108211"/>
                    <a:pt x="5172159" y="90928"/>
                    <a:pt x="5183393" y="66348"/>
                  </a:cubicBezTo>
                  <a:cubicBezTo>
                    <a:pt x="5188865" y="54346"/>
                    <a:pt x="5195107" y="41288"/>
                    <a:pt x="5204709" y="33030"/>
                  </a:cubicBezTo>
                  <a:cubicBezTo>
                    <a:pt x="5216903" y="22565"/>
                    <a:pt x="5232937" y="16612"/>
                    <a:pt x="5247243" y="8451"/>
                  </a:cubicBezTo>
                  <a:close/>
                </a:path>
              </a:pathLst>
            </a:custGeom>
            <a:blipFill dpi="0" rotWithShape="1">
              <a:blip r:embed="rId3">
                <a:alphaModFix amt="57000"/>
              </a:blip>
              <a:srcRect/>
              <a:tile tx="0" ty="0" sx="100000" sy="100000" flip="none" algn="tl"/>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
        <p:nvSpPr>
          <p:cNvPr id="3" name="Marcador de contenido 2">
            <a:extLst>
              <a:ext uri="{FF2B5EF4-FFF2-40B4-BE49-F238E27FC236}">
                <a16:creationId xmlns:a16="http://schemas.microsoft.com/office/drawing/2014/main" id="{C4CA1C9C-B389-10E1-7FE3-4BC6FC80AAEE}"/>
              </a:ext>
            </a:extLst>
          </p:cNvPr>
          <p:cNvSpPr>
            <a:spLocks noGrp="1"/>
          </p:cNvSpPr>
          <p:nvPr>
            <p:ph idx="1"/>
          </p:nvPr>
        </p:nvSpPr>
        <p:spPr>
          <a:xfrm>
            <a:off x="6185725" y="1136073"/>
            <a:ext cx="5840020" cy="5434413"/>
          </a:xfrm>
        </p:spPr>
        <p:txBody>
          <a:bodyPr>
            <a:normAutofit/>
          </a:bodyPr>
          <a:lstStyle/>
          <a:p>
            <a:pPr>
              <a:lnSpc>
                <a:spcPct val="120000"/>
              </a:lnSpc>
            </a:pPr>
            <a:r>
              <a:rPr lang="es-ES_tradnl" sz="2400" dirty="0">
                <a:solidFill>
                  <a:schemeClr val="bg1"/>
                </a:solidFill>
              </a:rPr>
              <a:t>Samuel ungió a David como rey sobre Israel por mandato divino mientras todavía Saúl se sentaba en el trono. </a:t>
            </a:r>
          </a:p>
          <a:p>
            <a:pPr marL="0" indent="0">
              <a:lnSpc>
                <a:spcPct val="120000"/>
              </a:lnSpc>
              <a:buNone/>
            </a:pPr>
            <a:r>
              <a:rPr lang="es-ES_tradnl" sz="2400" dirty="0">
                <a:solidFill>
                  <a:schemeClr val="bg1"/>
                </a:solidFill>
              </a:rPr>
              <a:t>«</a:t>
            </a:r>
            <a:r>
              <a:rPr lang="es-ES_tradnl" b="1" dirty="0">
                <a:solidFill>
                  <a:schemeClr val="bg1"/>
                </a:solidFill>
              </a:rPr>
              <a:t>Y Samuel tomó el cuerno del aceite, y lo ungió en medio de sus hermanos; y desde aquel día en adelante el Espíritu de Jehová vino sobre David</a:t>
            </a:r>
            <a:r>
              <a:rPr lang="es-ES_tradnl" sz="2400" dirty="0">
                <a:solidFill>
                  <a:schemeClr val="bg1"/>
                </a:solidFill>
              </a:rPr>
              <a:t>» (1 Sam. 16: 13).</a:t>
            </a:r>
          </a:p>
          <a:p>
            <a:pPr>
              <a:lnSpc>
                <a:spcPct val="120000"/>
              </a:lnSpc>
            </a:pPr>
            <a:r>
              <a:rPr lang="es-ES_tradnl" sz="2400" dirty="0">
                <a:solidFill>
                  <a:schemeClr val="bg1"/>
                </a:solidFill>
              </a:rPr>
              <a:t> Al mismo tiempo Saúl fue poseído de un espíritu maligno (1 Sam. 16: 14).</a:t>
            </a:r>
          </a:p>
          <a:p>
            <a:pPr marL="0" indent="0">
              <a:lnSpc>
                <a:spcPct val="120000"/>
              </a:lnSpc>
              <a:buNone/>
            </a:pPr>
            <a:endParaRPr lang="es-ES_tradnl" sz="1400" dirty="0">
              <a:solidFill>
                <a:schemeClr val="bg1">
                  <a:alpha val="80000"/>
                </a:schemeClr>
              </a:solidFill>
            </a:endParaRPr>
          </a:p>
        </p:txBody>
      </p:sp>
    </p:spTree>
    <p:extLst>
      <p:ext uri="{BB962C8B-B14F-4D97-AF65-F5344CB8AC3E}">
        <p14:creationId xmlns:p14="http://schemas.microsoft.com/office/powerpoint/2010/main" val="35498428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505B8E7A-6633-6B37-7D42-34D39FFE4434}"/>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E8A8EAB8-D2FF-444D-B34B-7D32F106AD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cxnSp>
        <p:nvCxnSpPr>
          <p:cNvPr id="12" name="Straight Connector 11">
            <a:extLst>
              <a:ext uri="{FF2B5EF4-FFF2-40B4-BE49-F238E27FC236}">
                <a16:creationId xmlns:a16="http://schemas.microsoft.com/office/drawing/2014/main" id="{EEA38897-7BA3-4408-8083-3235339C4A6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831873" y="1749756"/>
            <a:ext cx="4718304"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 name="Marcador de contenido 2">
            <a:extLst>
              <a:ext uri="{FF2B5EF4-FFF2-40B4-BE49-F238E27FC236}">
                <a16:creationId xmlns:a16="http://schemas.microsoft.com/office/drawing/2014/main" id="{7B167CFC-2C5F-C1B8-633B-B67C8EEA7FA8}"/>
              </a:ext>
            </a:extLst>
          </p:cNvPr>
          <p:cNvSpPr>
            <a:spLocks noGrp="1"/>
          </p:cNvSpPr>
          <p:nvPr>
            <p:ph idx="1"/>
          </p:nvPr>
        </p:nvSpPr>
        <p:spPr>
          <a:xfrm>
            <a:off x="260218" y="1746918"/>
            <a:ext cx="6263411" cy="4056290"/>
          </a:xfrm>
        </p:spPr>
        <p:txBody>
          <a:bodyPr>
            <a:normAutofit/>
          </a:bodyPr>
          <a:lstStyle/>
          <a:p>
            <a:pPr marL="0" indent="0">
              <a:buNone/>
            </a:pPr>
            <a:r>
              <a:rPr lang="es-ES_tradnl" sz="2400" dirty="0">
                <a:solidFill>
                  <a:schemeClr val="bg1"/>
                </a:solidFill>
              </a:rPr>
              <a:t>Dios le dijo a Saúl: </a:t>
            </a:r>
          </a:p>
          <a:p>
            <a:pPr marL="0" indent="0">
              <a:buNone/>
            </a:pPr>
            <a:r>
              <a:rPr lang="es-ES_tradnl" sz="2400" dirty="0">
                <a:solidFill>
                  <a:schemeClr val="bg1"/>
                </a:solidFill>
              </a:rPr>
              <a:t>«</a:t>
            </a:r>
            <a:r>
              <a:rPr lang="es-ES_tradnl" b="1" dirty="0">
                <a:solidFill>
                  <a:schemeClr val="bg1"/>
                </a:solidFill>
              </a:rPr>
              <a:t>Yo castigaré a Amalec por lo que hizo a Israel, porque se le opuso en el camino cuando subía de Egipto. Ve ahora y ataca a Amalec; destruye completamente todo lo que le pertenece</a:t>
            </a:r>
            <a:r>
              <a:rPr lang="es-ES_tradnl" sz="2400" dirty="0">
                <a:solidFill>
                  <a:schemeClr val="bg1"/>
                </a:solidFill>
              </a:rPr>
              <a:t>» (1 Sam. 15: 2, 3). </a:t>
            </a:r>
          </a:p>
          <a:p>
            <a:pPr marL="0" indent="0">
              <a:buNone/>
            </a:pPr>
            <a:r>
              <a:rPr lang="es-ES_tradnl" sz="2400" dirty="0">
                <a:solidFill>
                  <a:schemeClr val="bg1"/>
                </a:solidFill>
              </a:rPr>
              <a:t>Saúl falló en su cometido y fue rechazado como rey (1 Sam. 15: 23, 26). </a:t>
            </a:r>
          </a:p>
        </p:txBody>
      </p:sp>
      <p:cxnSp>
        <p:nvCxnSpPr>
          <p:cNvPr id="14" name="Straight Connector 13">
            <a:extLst>
              <a:ext uri="{FF2B5EF4-FFF2-40B4-BE49-F238E27FC236}">
                <a16:creationId xmlns:a16="http://schemas.microsoft.com/office/drawing/2014/main" id="{F11AD06B-AB20-4097-8606-5DA00DBACE88}"/>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834027" y="5707672"/>
            <a:ext cx="4713997"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5" name="Imagen 4" descr="Una caricatura de una persona&#10;&#10;Descripción generada automáticamente con confianza media">
            <a:extLst>
              <a:ext uri="{FF2B5EF4-FFF2-40B4-BE49-F238E27FC236}">
                <a16:creationId xmlns:a16="http://schemas.microsoft.com/office/drawing/2014/main" id="{7169F0EA-4317-4BED-6635-19834BB35C20}"/>
              </a:ext>
            </a:extLst>
          </p:cNvPr>
          <p:cNvPicPr>
            <a:picLocks noChangeAspect="1"/>
          </p:cNvPicPr>
          <p:nvPr/>
        </p:nvPicPr>
        <p:blipFill>
          <a:blip r:embed="rId2"/>
          <a:stretch>
            <a:fillRect/>
          </a:stretch>
        </p:blipFill>
        <p:spPr>
          <a:xfrm>
            <a:off x="6910994" y="1746918"/>
            <a:ext cx="5281006" cy="3960754"/>
          </a:xfrm>
          <a:prstGeom prst="rect">
            <a:avLst/>
          </a:prstGeom>
        </p:spPr>
      </p:pic>
    </p:spTree>
    <p:extLst>
      <p:ext uri="{BB962C8B-B14F-4D97-AF65-F5344CB8AC3E}">
        <p14:creationId xmlns:p14="http://schemas.microsoft.com/office/powerpoint/2010/main" val="25674016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FC0B6F55-2E02-38EC-265E-00F4F29EE6FE}"/>
            </a:ext>
          </a:extLst>
        </p:cNvPr>
        <p:cNvGrpSpPr/>
        <p:nvPr/>
      </p:nvGrpSpPr>
      <p:grpSpPr>
        <a:xfrm>
          <a:off x="0" y="0"/>
          <a:ext cx="0" cy="0"/>
          <a:chOff x="0" y="0"/>
          <a:chExt cx="0" cy="0"/>
        </a:xfrm>
      </p:grpSpPr>
      <p:sp>
        <p:nvSpPr>
          <p:cNvPr id="16" name="Rectangle 9">
            <a:extLst>
              <a:ext uri="{FF2B5EF4-FFF2-40B4-BE49-F238E27FC236}">
                <a16:creationId xmlns:a16="http://schemas.microsoft.com/office/drawing/2014/main" id="{9228552E-C8B1-4A80-8448-0787CE0FC7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Imagen 4">
            <a:extLst>
              <a:ext uri="{FF2B5EF4-FFF2-40B4-BE49-F238E27FC236}">
                <a16:creationId xmlns:a16="http://schemas.microsoft.com/office/drawing/2014/main" id="{07D36C40-D75F-E4A4-9096-27C92296EF81}"/>
              </a:ext>
            </a:extLst>
          </p:cNvPr>
          <p:cNvPicPr>
            <a:picLocks noChangeAspect="1"/>
          </p:cNvPicPr>
          <p:nvPr/>
        </p:nvPicPr>
        <p:blipFill rotWithShape="1">
          <a:blip r:embed="rId2" cstate="hqprint">
            <a:alphaModFix amt="35000"/>
            <a:extLst>
              <a:ext uri="{28A0092B-C50C-407E-A947-70E740481C1C}">
                <a14:useLocalDpi xmlns:a14="http://schemas.microsoft.com/office/drawing/2010/main"/>
              </a:ext>
            </a:extLst>
          </a:blip>
          <a:srcRect/>
          <a:stretch/>
        </p:blipFill>
        <p:spPr>
          <a:xfrm>
            <a:off x="20" y="10"/>
            <a:ext cx="12191980" cy="6857990"/>
          </a:xfrm>
          <a:prstGeom prst="rect">
            <a:avLst/>
          </a:prstGeom>
        </p:spPr>
      </p:pic>
      <p:sp>
        <p:nvSpPr>
          <p:cNvPr id="3" name="Marcador de contenido 2">
            <a:extLst>
              <a:ext uri="{FF2B5EF4-FFF2-40B4-BE49-F238E27FC236}">
                <a16:creationId xmlns:a16="http://schemas.microsoft.com/office/drawing/2014/main" id="{CCBE9CBA-82F1-4A05-445E-5589F5B8C23E}"/>
              </a:ext>
            </a:extLst>
          </p:cNvPr>
          <p:cNvSpPr>
            <a:spLocks noGrp="1"/>
          </p:cNvSpPr>
          <p:nvPr>
            <p:ph idx="1"/>
          </p:nvPr>
        </p:nvSpPr>
        <p:spPr>
          <a:xfrm>
            <a:off x="1000246" y="459811"/>
            <a:ext cx="10515600" cy="5886398"/>
          </a:xfrm>
        </p:spPr>
        <p:txBody>
          <a:bodyPr>
            <a:normAutofit/>
          </a:bodyPr>
          <a:lstStyle/>
          <a:p>
            <a:pPr marL="0" indent="0">
              <a:buNone/>
            </a:pPr>
            <a:r>
              <a:rPr lang="es-ES_tradnl" dirty="0">
                <a:solidFill>
                  <a:srgbClr val="FFFFFF"/>
                </a:solidFill>
              </a:rPr>
              <a:t>Cuando Samuel ungió a David, esto era más que una promesa para el futuro. </a:t>
            </a:r>
          </a:p>
          <a:p>
            <a:pPr marL="0" indent="0">
              <a:buNone/>
            </a:pPr>
            <a:endParaRPr lang="es-ES_tradnl" dirty="0">
              <a:solidFill>
                <a:srgbClr val="FFFFFF"/>
              </a:solidFill>
            </a:endParaRPr>
          </a:p>
          <a:p>
            <a:pPr marL="0" indent="0">
              <a:buNone/>
            </a:pPr>
            <a:r>
              <a:rPr lang="es-ES_tradnl" dirty="0">
                <a:solidFill>
                  <a:srgbClr val="FFFFFF"/>
                </a:solidFill>
              </a:rPr>
              <a:t>David se convirtió en rey el día en que fue ungido. </a:t>
            </a:r>
          </a:p>
          <a:p>
            <a:pPr marL="0" indent="0">
              <a:buNone/>
            </a:pPr>
            <a:endParaRPr lang="es-ES_tradnl" dirty="0">
              <a:solidFill>
                <a:srgbClr val="FFFFFF"/>
              </a:solidFill>
            </a:endParaRPr>
          </a:p>
          <a:p>
            <a:pPr marL="0" indent="0">
              <a:buNone/>
            </a:pPr>
            <a:r>
              <a:rPr lang="es-ES_tradnl" dirty="0">
                <a:solidFill>
                  <a:srgbClr val="FFFFFF"/>
                </a:solidFill>
              </a:rPr>
              <a:t>Con el ungimiento de David, Israel tuvo dos reyes.</a:t>
            </a:r>
          </a:p>
          <a:p>
            <a:pPr marL="1246188" indent="-217488"/>
            <a:r>
              <a:rPr lang="es-ES_tradnl" dirty="0">
                <a:solidFill>
                  <a:srgbClr val="FFFFFF"/>
                </a:solidFill>
              </a:rPr>
              <a:t>Un rey elegido por Dios (David), y </a:t>
            </a:r>
          </a:p>
          <a:p>
            <a:pPr marL="1246188" indent="-217488"/>
            <a:r>
              <a:rPr lang="es-ES_tradnl" dirty="0">
                <a:solidFill>
                  <a:srgbClr val="FFFFFF"/>
                </a:solidFill>
              </a:rPr>
              <a:t>un rey rechazado por Dios (Saúl).</a:t>
            </a:r>
          </a:p>
          <a:p>
            <a:pPr marL="1246188" indent="-217488"/>
            <a:r>
              <a:rPr lang="es-ES_tradnl" dirty="0">
                <a:solidFill>
                  <a:srgbClr val="FFFFFF"/>
                </a:solidFill>
              </a:rPr>
              <a:t>Un rey con el Espíritu de Dios, y un </a:t>
            </a:r>
          </a:p>
          <a:p>
            <a:pPr marL="1246188" indent="-217488"/>
            <a:r>
              <a:rPr lang="es-ES_tradnl" dirty="0">
                <a:solidFill>
                  <a:srgbClr val="FFFFFF"/>
                </a:solidFill>
              </a:rPr>
              <a:t>rey controlado por un espíritu maligno.</a:t>
            </a:r>
          </a:p>
          <a:p>
            <a:pPr marL="0" indent="0">
              <a:buNone/>
            </a:pPr>
            <a:endParaRPr lang="es-ES_tradnl" dirty="0">
              <a:solidFill>
                <a:srgbClr val="FFFFFF"/>
              </a:solidFill>
            </a:endParaRPr>
          </a:p>
        </p:txBody>
      </p:sp>
    </p:spTree>
    <p:extLst>
      <p:ext uri="{BB962C8B-B14F-4D97-AF65-F5344CB8AC3E}">
        <p14:creationId xmlns:p14="http://schemas.microsoft.com/office/powerpoint/2010/main" val="1112367799"/>
      </p:ext>
    </p:extLst>
  </p:cSld>
  <p:clrMapOvr>
    <a:overrideClrMapping bg1="dk1" tx1="lt1" bg2="dk2" tx2="lt2" accent1="accent1" accent2="accent2" accent3="accent3" accent4="accent4" accent5="accent5" accent6="accent6" hlink="hlink" folHlink="folHlink"/>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E8A4EA05-592F-4F3C-91CA-72CB2BE73BAA}"/>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E8A8EAB8-D2FF-444D-B34B-7D32F106AD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cxnSp>
        <p:nvCxnSpPr>
          <p:cNvPr id="12" name="Straight Connector 11">
            <a:extLst>
              <a:ext uri="{FF2B5EF4-FFF2-40B4-BE49-F238E27FC236}">
                <a16:creationId xmlns:a16="http://schemas.microsoft.com/office/drawing/2014/main" id="{EEA38897-7BA3-4408-8083-3235339C4A6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831873" y="1749756"/>
            <a:ext cx="4718304"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 name="Marcador de contenido 2">
            <a:extLst>
              <a:ext uri="{FF2B5EF4-FFF2-40B4-BE49-F238E27FC236}">
                <a16:creationId xmlns:a16="http://schemas.microsoft.com/office/drawing/2014/main" id="{3CE38144-CEBE-86C2-10B4-D481AF2CEA1C}"/>
              </a:ext>
            </a:extLst>
          </p:cNvPr>
          <p:cNvSpPr>
            <a:spLocks noGrp="1"/>
          </p:cNvSpPr>
          <p:nvPr>
            <p:ph idx="1"/>
          </p:nvPr>
        </p:nvSpPr>
        <p:spPr>
          <a:xfrm>
            <a:off x="897769" y="1749757"/>
            <a:ext cx="4947446" cy="3921838"/>
          </a:xfrm>
        </p:spPr>
        <p:txBody>
          <a:bodyPr>
            <a:normAutofit fontScale="85000" lnSpcReduction="10000"/>
          </a:bodyPr>
          <a:lstStyle/>
          <a:p>
            <a:pPr marL="0" indent="0">
              <a:lnSpc>
                <a:spcPct val="110000"/>
              </a:lnSpc>
              <a:buNone/>
            </a:pPr>
            <a:r>
              <a:rPr lang="es-ES_tradnl" dirty="0">
                <a:solidFill>
                  <a:schemeClr val="bg1"/>
                </a:solidFill>
              </a:rPr>
              <a:t>Saúl seguía siendo el rey de Israel. </a:t>
            </a:r>
          </a:p>
          <a:p>
            <a:pPr>
              <a:lnSpc>
                <a:spcPct val="110000"/>
              </a:lnSpc>
            </a:pPr>
            <a:r>
              <a:rPr lang="es-ES_tradnl" dirty="0">
                <a:solidFill>
                  <a:schemeClr val="bg1"/>
                </a:solidFill>
              </a:rPr>
              <a:t>Saúl vivía en el palacio, </a:t>
            </a:r>
          </a:p>
          <a:p>
            <a:pPr>
              <a:lnSpc>
                <a:spcPct val="110000"/>
              </a:lnSpc>
            </a:pPr>
            <a:r>
              <a:rPr lang="es-ES_tradnl" dirty="0">
                <a:solidFill>
                  <a:schemeClr val="bg1"/>
                </a:solidFill>
              </a:rPr>
              <a:t>se sentaba sobre el trono y </a:t>
            </a:r>
          </a:p>
          <a:p>
            <a:pPr>
              <a:lnSpc>
                <a:spcPct val="110000"/>
              </a:lnSpc>
            </a:pPr>
            <a:r>
              <a:rPr lang="es-ES_tradnl" dirty="0">
                <a:solidFill>
                  <a:schemeClr val="bg1"/>
                </a:solidFill>
              </a:rPr>
              <a:t>ostentaba la corona. </a:t>
            </a:r>
          </a:p>
          <a:p>
            <a:pPr>
              <a:lnSpc>
                <a:spcPct val="110000"/>
              </a:lnSpc>
            </a:pPr>
            <a:r>
              <a:rPr lang="es-ES_tradnl" dirty="0">
                <a:solidFill>
                  <a:schemeClr val="bg1"/>
                </a:solidFill>
              </a:rPr>
              <a:t>Era Saúl quien comandaba el ejército y disponía de todos los recursos del reino. </a:t>
            </a:r>
          </a:p>
          <a:p>
            <a:pPr>
              <a:lnSpc>
                <a:spcPct val="110000"/>
              </a:lnSpc>
            </a:pPr>
            <a:r>
              <a:rPr lang="es-ES_tradnl" b="1" dirty="0">
                <a:solidFill>
                  <a:schemeClr val="bg1"/>
                </a:solidFill>
              </a:rPr>
              <a:t>David </a:t>
            </a:r>
            <a:r>
              <a:rPr lang="es-ES_tradnl" b="1" i="1" dirty="0">
                <a:solidFill>
                  <a:schemeClr val="bg1"/>
                </a:solidFill>
              </a:rPr>
              <a:t>no tenía nada</a:t>
            </a:r>
            <a:r>
              <a:rPr lang="es-ES_tradnl" i="1" dirty="0">
                <a:solidFill>
                  <a:schemeClr val="bg1"/>
                </a:solidFill>
              </a:rPr>
              <a:t>. </a:t>
            </a:r>
          </a:p>
        </p:txBody>
      </p:sp>
      <p:cxnSp>
        <p:nvCxnSpPr>
          <p:cNvPr id="14" name="Straight Connector 13">
            <a:extLst>
              <a:ext uri="{FF2B5EF4-FFF2-40B4-BE49-F238E27FC236}">
                <a16:creationId xmlns:a16="http://schemas.microsoft.com/office/drawing/2014/main" id="{F11AD06B-AB20-4097-8606-5DA00DBACE88}"/>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834027" y="5707672"/>
            <a:ext cx="4713997"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7" name="Graphic 6" descr="Corona">
            <a:extLst>
              <a:ext uri="{FF2B5EF4-FFF2-40B4-BE49-F238E27FC236}">
                <a16:creationId xmlns:a16="http://schemas.microsoft.com/office/drawing/2014/main" id="{0A9FBC09-D172-D37B-BE92-C04D9FCDAA01}"/>
              </a:ext>
            </a:extLst>
          </p:cNvPr>
          <p:cNvPicPr>
            <a:picLocks noChangeAspect="1"/>
          </p:cNvPicPr>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525453" y="595726"/>
            <a:ext cx="5666547" cy="5666547"/>
          </a:xfrm>
          <a:prstGeom prst="rect">
            <a:avLst/>
          </a:prstGeom>
        </p:spPr>
      </p:pic>
      <p:sp>
        <p:nvSpPr>
          <p:cNvPr id="2" name="Marcador de contenido 2">
            <a:extLst>
              <a:ext uri="{FF2B5EF4-FFF2-40B4-BE49-F238E27FC236}">
                <a16:creationId xmlns:a16="http://schemas.microsoft.com/office/drawing/2014/main" id="{AE69AA79-AF2A-2362-DB1D-18775BE54533}"/>
              </a:ext>
            </a:extLst>
          </p:cNvPr>
          <p:cNvSpPr txBox="1">
            <a:spLocks/>
          </p:cNvSpPr>
          <p:nvPr/>
        </p:nvSpPr>
        <p:spPr>
          <a:xfrm>
            <a:off x="952938" y="472538"/>
            <a:ext cx="4947446" cy="992658"/>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Trebuchet MS" panose="020B070302020209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Trebuchet MS" panose="020B070302020209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Trebuchet MS" panose="020B070302020209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Trebuchet MS" panose="020B070302020209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Trebuchet MS" panose="020B070302020209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10000"/>
              </a:lnSpc>
              <a:buFont typeface="Arial" panose="020B0604020202020204" pitchFamily="34" charset="0"/>
              <a:buNone/>
            </a:pPr>
            <a:r>
              <a:rPr lang="es-ES_tradnl" b="1" dirty="0">
                <a:solidFill>
                  <a:schemeClr val="bg1"/>
                </a:solidFill>
              </a:rPr>
              <a:t>Aunque Dios había ungido a David como rey… </a:t>
            </a:r>
          </a:p>
        </p:txBody>
      </p:sp>
    </p:spTree>
    <p:extLst>
      <p:ext uri="{BB962C8B-B14F-4D97-AF65-F5344CB8AC3E}">
        <p14:creationId xmlns:p14="http://schemas.microsoft.com/office/powerpoint/2010/main" val="36938835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7FDB1A6E-6E2D-6839-A272-DE7AF630943A}"/>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E8A8EAB8-D2FF-444D-B34B-7D32F106AD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2" name="Título 1">
            <a:extLst>
              <a:ext uri="{FF2B5EF4-FFF2-40B4-BE49-F238E27FC236}">
                <a16:creationId xmlns:a16="http://schemas.microsoft.com/office/drawing/2014/main" id="{75E14D27-F52C-279D-D3CD-87805C768590}"/>
              </a:ext>
            </a:extLst>
          </p:cNvPr>
          <p:cNvSpPr>
            <a:spLocks noGrp="1"/>
          </p:cNvSpPr>
          <p:nvPr>
            <p:ph type="title"/>
          </p:nvPr>
        </p:nvSpPr>
        <p:spPr>
          <a:xfrm>
            <a:off x="838200" y="448721"/>
            <a:ext cx="4707671" cy="1225650"/>
          </a:xfrm>
        </p:spPr>
        <p:txBody>
          <a:bodyPr anchor="b">
            <a:normAutofit/>
          </a:bodyPr>
          <a:lstStyle/>
          <a:p>
            <a:pPr algn="ctr"/>
            <a:r>
              <a:rPr lang="es-ES_tradnl" sz="3800" b="1" dirty="0">
                <a:solidFill>
                  <a:schemeClr val="bg1"/>
                </a:solidFill>
              </a:rPr>
              <a:t>Podemos decir entonces que:</a:t>
            </a:r>
          </a:p>
        </p:txBody>
      </p:sp>
      <p:cxnSp>
        <p:nvCxnSpPr>
          <p:cNvPr id="12" name="Straight Connector 11">
            <a:extLst>
              <a:ext uri="{FF2B5EF4-FFF2-40B4-BE49-F238E27FC236}">
                <a16:creationId xmlns:a16="http://schemas.microsoft.com/office/drawing/2014/main" id="{EEA38897-7BA3-4408-8083-3235339C4A6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831873" y="1749756"/>
            <a:ext cx="4718304"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 name="Marcador de contenido 2">
            <a:extLst>
              <a:ext uri="{FF2B5EF4-FFF2-40B4-BE49-F238E27FC236}">
                <a16:creationId xmlns:a16="http://schemas.microsoft.com/office/drawing/2014/main" id="{4092BC9F-EC54-F3D3-27C2-01C434EF5510}"/>
              </a:ext>
            </a:extLst>
          </p:cNvPr>
          <p:cNvSpPr>
            <a:spLocks noGrp="1"/>
          </p:cNvSpPr>
          <p:nvPr>
            <p:ph idx="1"/>
          </p:nvPr>
        </p:nvSpPr>
        <p:spPr>
          <a:xfrm>
            <a:off x="696037" y="1674371"/>
            <a:ext cx="5399964" cy="4033287"/>
          </a:xfrm>
        </p:spPr>
        <p:txBody>
          <a:bodyPr>
            <a:normAutofit/>
          </a:bodyPr>
          <a:lstStyle/>
          <a:p>
            <a:r>
              <a:rPr lang="es-ES_tradnl" dirty="0">
                <a:solidFill>
                  <a:schemeClr val="bg1"/>
                </a:solidFill>
              </a:rPr>
              <a:t>David era rey por el Espíritu; </a:t>
            </a:r>
          </a:p>
          <a:p>
            <a:pPr lvl="1"/>
            <a:r>
              <a:rPr lang="es-ES_tradnl" dirty="0">
                <a:solidFill>
                  <a:schemeClr val="bg1"/>
                </a:solidFill>
              </a:rPr>
              <a:t>Saúl, en la carne.</a:t>
            </a:r>
          </a:p>
          <a:p>
            <a:r>
              <a:rPr lang="es-ES_tradnl" dirty="0">
                <a:solidFill>
                  <a:schemeClr val="bg1"/>
                </a:solidFill>
              </a:rPr>
              <a:t>David era un rey en la promesa de Dios; </a:t>
            </a:r>
          </a:p>
          <a:p>
            <a:pPr lvl="1"/>
            <a:r>
              <a:rPr lang="es-ES_tradnl" dirty="0">
                <a:solidFill>
                  <a:schemeClr val="bg1"/>
                </a:solidFill>
              </a:rPr>
              <a:t>Saúl era el rey en realidad.</a:t>
            </a:r>
          </a:p>
          <a:p>
            <a:r>
              <a:rPr lang="es-ES_tradnl" dirty="0">
                <a:solidFill>
                  <a:schemeClr val="bg1"/>
                </a:solidFill>
              </a:rPr>
              <a:t>David era rey por derecho; </a:t>
            </a:r>
          </a:p>
          <a:p>
            <a:pPr lvl="1"/>
            <a:r>
              <a:rPr lang="es-ES_tradnl" dirty="0">
                <a:solidFill>
                  <a:schemeClr val="bg1"/>
                </a:solidFill>
              </a:rPr>
              <a:t>Saúl era rey en hecho.</a:t>
            </a:r>
          </a:p>
          <a:p>
            <a:r>
              <a:rPr lang="es-ES_tradnl" dirty="0">
                <a:solidFill>
                  <a:schemeClr val="bg1"/>
                </a:solidFill>
              </a:rPr>
              <a:t>David tenía una promesa; </a:t>
            </a:r>
          </a:p>
          <a:p>
            <a:pPr lvl="1"/>
            <a:r>
              <a:rPr lang="es-ES_tradnl" dirty="0">
                <a:solidFill>
                  <a:schemeClr val="bg1"/>
                </a:solidFill>
              </a:rPr>
              <a:t>Saúl tenía todos los recursos.</a:t>
            </a:r>
          </a:p>
          <a:p>
            <a:pPr marL="0" indent="0">
              <a:buNone/>
            </a:pPr>
            <a:endParaRPr lang="es-ES_tradnl" sz="2400" dirty="0">
              <a:solidFill>
                <a:schemeClr val="bg1"/>
              </a:solidFill>
            </a:endParaRPr>
          </a:p>
        </p:txBody>
      </p:sp>
      <p:cxnSp>
        <p:nvCxnSpPr>
          <p:cNvPr id="14" name="Straight Connector 13">
            <a:extLst>
              <a:ext uri="{FF2B5EF4-FFF2-40B4-BE49-F238E27FC236}">
                <a16:creationId xmlns:a16="http://schemas.microsoft.com/office/drawing/2014/main" id="{F11AD06B-AB20-4097-8606-5DA00DBACE88}"/>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834027" y="5707672"/>
            <a:ext cx="4713997"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7" name="Graphic 6" descr="Castle scene">
            <a:extLst>
              <a:ext uri="{FF2B5EF4-FFF2-40B4-BE49-F238E27FC236}">
                <a16:creationId xmlns:a16="http://schemas.microsoft.com/office/drawing/2014/main" id="{1EB4F5D4-E31C-6929-42E3-141FAFDEE659}"/>
              </a:ext>
            </a:extLst>
          </p:cNvPr>
          <p:cNvPicPr>
            <a:picLocks noChangeAspect="1"/>
          </p:cNvPicPr>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525453" y="595726"/>
            <a:ext cx="5666547" cy="5666547"/>
          </a:xfrm>
          <a:prstGeom prst="rect">
            <a:avLst/>
          </a:prstGeom>
        </p:spPr>
      </p:pic>
    </p:spTree>
    <p:extLst>
      <p:ext uri="{BB962C8B-B14F-4D97-AF65-F5344CB8AC3E}">
        <p14:creationId xmlns:p14="http://schemas.microsoft.com/office/powerpoint/2010/main" val="72651505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43C1C5F9-6F8A-3EAC-0CBB-B6D2D2CFA2C0}"/>
            </a:ext>
          </a:extLst>
        </p:cNvPr>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56688E73-49B9-4052-A836-D248C825D7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Rectangle 11">
            <a:extLst>
              <a:ext uri="{FF2B5EF4-FFF2-40B4-BE49-F238E27FC236}">
                <a16:creationId xmlns:a16="http://schemas.microsoft.com/office/drawing/2014/main" id="{5B6AEE0C-07FE-4154-BC7C-2F20530BC5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pic>
        <p:nvPicPr>
          <p:cNvPr id="5" name="Imagen 4" descr="Imagen que contiene persona, tablero, hecho de madera, tabla&#10;&#10;Descripción generada automáticamente">
            <a:extLst>
              <a:ext uri="{FF2B5EF4-FFF2-40B4-BE49-F238E27FC236}">
                <a16:creationId xmlns:a16="http://schemas.microsoft.com/office/drawing/2014/main" id="{B4828598-D953-11A8-090C-91A9032BE5BE}"/>
              </a:ext>
            </a:extLst>
          </p:cNvPr>
          <p:cNvPicPr>
            <a:picLocks noChangeAspect="1"/>
          </p:cNvPicPr>
          <p:nvPr/>
        </p:nvPicPr>
        <p:blipFill rotWithShape="1">
          <a:blip r:embed="rId2" cstate="hqprint">
            <a:alphaModFix amt="60000"/>
            <a:extLst>
              <a:ext uri="{28A0092B-C50C-407E-A947-70E740481C1C}">
                <a14:useLocalDpi xmlns:a14="http://schemas.microsoft.com/office/drawing/2010/main"/>
              </a:ext>
            </a:extLst>
          </a:blip>
          <a:srcRect/>
          <a:stretch/>
        </p:blipFill>
        <p:spPr>
          <a:xfrm>
            <a:off x="-1" y="10"/>
            <a:ext cx="12192001" cy="6857990"/>
          </a:xfrm>
          <a:prstGeom prst="rect">
            <a:avLst/>
          </a:prstGeom>
        </p:spPr>
      </p:pic>
      <p:sp>
        <p:nvSpPr>
          <p:cNvPr id="3" name="Marcador de contenido 2">
            <a:extLst>
              <a:ext uri="{FF2B5EF4-FFF2-40B4-BE49-F238E27FC236}">
                <a16:creationId xmlns:a16="http://schemas.microsoft.com/office/drawing/2014/main" id="{C883902E-8D03-8ABC-5C20-76B938785B9C}"/>
              </a:ext>
            </a:extLst>
          </p:cNvPr>
          <p:cNvSpPr>
            <a:spLocks noGrp="1"/>
          </p:cNvSpPr>
          <p:nvPr>
            <p:ph idx="1"/>
          </p:nvPr>
        </p:nvSpPr>
        <p:spPr>
          <a:xfrm>
            <a:off x="419609" y="655093"/>
            <a:ext cx="5326098" cy="5311949"/>
          </a:xfrm>
        </p:spPr>
        <p:txBody>
          <a:bodyPr anchor="ctr">
            <a:normAutofit/>
          </a:bodyPr>
          <a:lstStyle/>
          <a:p>
            <a:r>
              <a:rPr lang="es-ES_tradnl" dirty="0">
                <a:solidFill>
                  <a:srgbClr val="FFFFFF"/>
                </a:solidFill>
              </a:rPr>
              <a:t>Si se olvidaban de sus necesidades y luchaban por hacer a David rey,</a:t>
            </a:r>
          </a:p>
          <a:p>
            <a:r>
              <a:rPr lang="es-ES_tradnl" dirty="0">
                <a:solidFill>
                  <a:srgbClr val="FFFFFF"/>
                </a:solidFill>
              </a:rPr>
              <a:t>un día tendrían abundancia.</a:t>
            </a:r>
          </a:p>
          <a:p>
            <a:endParaRPr lang="es-ES_tradnl" dirty="0">
              <a:solidFill>
                <a:srgbClr val="FFFFFF"/>
              </a:solidFill>
            </a:endParaRPr>
          </a:p>
          <a:p>
            <a:r>
              <a:rPr lang="es-ES_tradnl" dirty="0">
                <a:solidFill>
                  <a:srgbClr val="FFFFFF"/>
                </a:solidFill>
              </a:rPr>
              <a:t> Lo mismo aconseja Jesús: </a:t>
            </a:r>
          </a:p>
          <a:p>
            <a:endParaRPr lang="es-ES_tradnl" dirty="0">
              <a:solidFill>
                <a:srgbClr val="FFFFFF"/>
              </a:solidFill>
            </a:endParaRPr>
          </a:p>
          <a:p>
            <a:pPr marL="0" indent="0">
              <a:buNone/>
            </a:pPr>
            <a:r>
              <a:rPr lang="es-ES_tradnl" dirty="0">
                <a:solidFill>
                  <a:srgbClr val="FFFFFF"/>
                </a:solidFill>
              </a:rPr>
              <a:t>«</a:t>
            </a:r>
            <a:r>
              <a:rPr lang="es-ES_tradnl" b="1" dirty="0">
                <a:solidFill>
                  <a:srgbClr val="FFFFFF"/>
                </a:solidFill>
              </a:rPr>
              <a:t>Busquen primeramente el reino de Dios y su justicia, y todas estas cosas les serán añadidas</a:t>
            </a:r>
            <a:r>
              <a:rPr lang="es-ES_tradnl" dirty="0">
                <a:solidFill>
                  <a:srgbClr val="FFFFFF"/>
                </a:solidFill>
              </a:rPr>
              <a:t>» (Mat. 6: 33). </a:t>
            </a:r>
          </a:p>
        </p:txBody>
      </p:sp>
    </p:spTree>
    <p:extLst>
      <p:ext uri="{BB962C8B-B14F-4D97-AF65-F5344CB8AC3E}">
        <p14:creationId xmlns:p14="http://schemas.microsoft.com/office/powerpoint/2010/main" val="182262196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D18016EC-CBB3-CDA4-13C2-E70A314E4D9D}"/>
            </a:ext>
          </a:extLst>
        </p:cNvPr>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56688E73-49B9-4052-A836-D248C825D7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Rectangle 11">
            <a:extLst>
              <a:ext uri="{FF2B5EF4-FFF2-40B4-BE49-F238E27FC236}">
                <a16:creationId xmlns:a16="http://schemas.microsoft.com/office/drawing/2014/main" id="{5B6AEE0C-07FE-4154-BC7C-2F20530BC5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pic>
        <p:nvPicPr>
          <p:cNvPr id="5" name="Imagen 4" descr="Un hombre con un papalote en el cielo&#10;&#10;Descripción generada automáticamente con confianza media">
            <a:extLst>
              <a:ext uri="{FF2B5EF4-FFF2-40B4-BE49-F238E27FC236}">
                <a16:creationId xmlns:a16="http://schemas.microsoft.com/office/drawing/2014/main" id="{6B540800-2DF1-1E61-C725-F2A7CAF54E28}"/>
              </a:ext>
            </a:extLst>
          </p:cNvPr>
          <p:cNvPicPr>
            <a:picLocks noChangeAspect="1"/>
          </p:cNvPicPr>
          <p:nvPr/>
        </p:nvPicPr>
        <p:blipFill rotWithShape="1">
          <a:blip r:embed="rId2" cstate="hqprint">
            <a:alphaModFix amt="60000"/>
            <a:extLst>
              <a:ext uri="{28A0092B-C50C-407E-A947-70E740481C1C}">
                <a14:useLocalDpi xmlns:a14="http://schemas.microsoft.com/office/drawing/2010/main"/>
              </a:ext>
            </a:extLst>
          </a:blip>
          <a:srcRect/>
          <a:stretch/>
        </p:blipFill>
        <p:spPr>
          <a:xfrm>
            <a:off x="-1" y="10"/>
            <a:ext cx="12192001" cy="6857990"/>
          </a:xfrm>
          <a:prstGeom prst="rect">
            <a:avLst/>
          </a:prstGeom>
        </p:spPr>
      </p:pic>
      <p:sp>
        <p:nvSpPr>
          <p:cNvPr id="3" name="Marcador de contenido 2">
            <a:extLst>
              <a:ext uri="{FF2B5EF4-FFF2-40B4-BE49-F238E27FC236}">
                <a16:creationId xmlns:a16="http://schemas.microsoft.com/office/drawing/2014/main" id="{8B46E2E4-1A5B-83DE-DA8D-BBCA64B58CC4}"/>
              </a:ext>
            </a:extLst>
          </p:cNvPr>
          <p:cNvSpPr>
            <a:spLocks noGrp="1"/>
          </p:cNvSpPr>
          <p:nvPr>
            <p:ph idx="1"/>
          </p:nvPr>
        </p:nvSpPr>
        <p:spPr>
          <a:xfrm>
            <a:off x="301788" y="-27297"/>
            <a:ext cx="5158424" cy="7622913"/>
          </a:xfrm>
        </p:spPr>
        <p:txBody>
          <a:bodyPr anchor="ctr">
            <a:normAutofit/>
          </a:bodyPr>
          <a:lstStyle/>
          <a:p>
            <a:r>
              <a:rPr lang="es-ES_tradnl" dirty="0">
                <a:solidFill>
                  <a:srgbClr val="FFFFFF"/>
                </a:solidFill>
              </a:rPr>
              <a:t>La tarea de la iglesia no se limita a suplir las necesidades del mundo, </a:t>
            </a:r>
          </a:p>
          <a:p>
            <a:r>
              <a:rPr lang="es-ES_tradnl" dirty="0">
                <a:solidFill>
                  <a:srgbClr val="FFFFFF"/>
                </a:solidFill>
              </a:rPr>
              <a:t>sino promover el reino de Cristo. </a:t>
            </a:r>
          </a:p>
          <a:p>
            <a:r>
              <a:rPr lang="es-ES_tradnl" dirty="0">
                <a:solidFill>
                  <a:srgbClr val="FFFFFF"/>
                </a:solidFill>
              </a:rPr>
              <a:t>No es que nuestras necesidades no son importantes para Dios, </a:t>
            </a:r>
          </a:p>
          <a:p>
            <a:pPr lvl="1"/>
            <a:r>
              <a:rPr lang="es-ES_tradnl" dirty="0">
                <a:solidFill>
                  <a:srgbClr val="FFFFFF"/>
                </a:solidFill>
              </a:rPr>
              <a:t>es que Dios se encarga de ellas, </a:t>
            </a:r>
          </a:p>
          <a:p>
            <a:r>
              <a:rPr lang="es-ES_tradnl" dirty="0">
                <a:solidFill>
                  <a:srgbClr val="FFFFFF"/>
                </a:solidFill>
              </a:rPr>
              <a:t>con tal de que nosotros prioricemos el reino. </a:t>
            </a:r>
          </a:p>
          <a:p>
            <a:r>
              <a:rPr lang="es-ES_tradnl" dirty="0">
                <a:solidFill>
                  <a:srgbClr val="FFFFFF"/>
                </a:solidFill>
              </a:rPr>
              <a:t>«Buscar primero el reino» es el camino más sabio para todos los que pretenden seguir a Cristo.</a:t>
            </a:r>
          </a:p>
          <a:p>
            <a:pPr marL="0" indent="0">
              <a:buNone/>
            </a:pPr>
            <a:endParaRPr lang="es-ES_tradnl" dirty="0">
              <a:solidFill>
                <a:srgbClr val="FFFFFF"/>
              </a:solidFill>
            </a:endParaRPr>
          </a:p>
        </p:txBody>
      </p:sp>
    </p:spTree>
    <p:extLst>
      <p:ext uri="{BB962C8B-B14F-4D97-AF65-F5344CB8AC3E}">
        <p14:creationId xmlns:p14="http://schemas.microsoft.com/office/powerpoint/2010/main" val="308423632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Rectangle 7">
            <a:extLst>
              <a:ext uri="{FF2B5EF4-FFF2-40B4-BE49-F238E27FC236}">
                <a16:creationId xmlns:a16="http://schemas.microsoft.com/office/drawing/2014/main" id="{A7AE9375-4664-4DB2-922D-2782A6E439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 name="Título 1">
            <a:extLst>
              <a:ext uri="{FF2B5EF4-FFF2-40B4-BE49-F238E27FC236}">
                <a16:creationId xmlns:a16="http://schemas.microsoft.com/office/drawing/2014/main" id="{7D38C074-2451-0A1F-C800-BA0B5FBDC0E6}"/>
              </a:ext>
            </a:extLst>
          </p:cNvPr>
          <p:cNvSpPr>
            <a:spLocks noGrp="1"/>
          </p:cNvSpPr>
          <p:nvPr>
            <p:ph type="title"/>
          </p:nvPr>
        </p:nvSpPr>
        <p:spPr>
          <a:xfrm>
            <a:off x="546546" y="669925"/>
            <a:ext cx="4650862" cy="4812755"/>
          </a:xfrm>
        </p:spPr>
        <p:txBody>
          <a:bodyPr anchor="b">
            <a:normAutofit/>
          </a:bodyPr>
          <a:lstStyle/>
          <a:p>
            <a:pPr algn="r"/>
            <a:r>
              <a:rPr lang="es-ES_tradnl" sz="6700" dirty="0">
                <a:solidFill>
                  <a:srgbClr val="ED7C31"/>
                </a:solidFill>
              </a:rPr>
              <a:t>LOS DE ESPÍRITU AMARGADO</a:t>
            </a:r>
          </a:p>
        </p:txBody>
      </p:sp>
      <p:cxnSp>
        <p:nvCxnSpPr>
          <p:cNvPr id="15" name="Straight Connector 9">
            <a:extLst>
              <a:ext uri="{FF2B5EF4-FFF2-40B4-BE49-F238E27FC236}">
                <a16:creationId xmlns:a16="http://schemas.microsoft.com/office/drawing/2014/main" id="{EE504C98-6397-41C1-A8D8-2D9C4ED307E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126206" y="5597879"/>
            <a:ext cx="5102006"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 name="Marcador de contenido 2">
            <a:extLst>
              <a:ext uri="{FF2B5EF4-FFF2-40B4-BE49-F238E27FC236}">
                <a16:creationId xmlns:a16="http://schemas.microsoft.com/office/drawing/2014/main" id="{B118C62B-279C-1037-1DBD-45E6F2649492}"/>
              </a:ext>
            </a:extLst>
          </p:cNvPr>
          <p:cNvSpPr>
            <a:spLocks noGrp="1"/>
          </p:cNvSpPr>
          <p:nvPr>
            <p:ph idx="1"/>
          </p:nvPr>
        </p:nvSpPr>
        <p:spPr>
          <a:xfrm>
            <a:off x="6250676" y="504967"/>
            <a:ext cx="5208260" cy="5581925"/>
          </a:xfrm>
        </p:spPr>
        <p:txBody>
          <a:bodyPr anchor="ctr">
            <a:normAutofit fontScale="92500"/>
          </a:bodyPr>
          <a:lstStyle/>
          <a:p>
            <a:pPr marL="0" indent="0" algn="ctr">
              <a:buNone/>
            </a:pPr>
            <a:r>
              <a:rPr lang="es-ES_tradnl" sz="4000" b="1" dirty="0">
                <a:solidFill>
                  <a:schemeClr val="bg1"/>
                </a:solidFill>
              </a:rPr>
              <a:t>Se muestra la realidad </a:t>
            </a:r>
          </a:p>
          <a:p>
            <a:pPr marL="0" indent="0">
              <a:buNone/>
            </a:pPr>
            <a:endParaRPr lang="es-ES_tradnl" sz="3200" dirty="0">
              <a:solidFill>
                <a:schemeClr val="bg1"/>
              </a:solidFill>
            </a:endParaRPr>
          </a:p>
          <a:p>
            <a:pPr marL="0" indent="0">
              <a:buNone/>
            </a:pPr>
            <a:r>
              <a:rPr lang="es-ES_tradnl" sz="3200" dirty="0">
                <a:solidFill>
                  <a:schemeClr val="bg1"/>
                </a:solidFill>
              </a:rPr>
              <a:t>Los de «espíritu amargado» que vinieron a David en la cueva de </a:t>
            </a:r>
            <a:r>
              <a:rPr lang="es-ES_tradnl" sz="3200" dirty="0" err="1">
                <a:solidFill>
                  <a:schemeClr val="bg1"/>
                </a:solidFill>
              </a:rPr>
              <a:t>Adulam</a:t>
            </a:r>
            <a:r>
              <a:rPr lang="es-ES_tradnl" sz="3200" dirty="0">
                <a:solidFill>
                  <a:schemeClr val="bg1"/>
                </a:solidFill>
              </a:rPr>
              <a:t> </a:t>
            </a:r>
          </a:p>
          <a:p>
            <a:r>
              <a:rPr lang="es-ES_tradnl" sz="3200" dirty="0">
                <a:solidFill>
                  <a:schemeClr val="bg1"/>
                </a:solidFill>
              </a:rPr>
              <a:t>mostraron lo que realmente eran </a:t>
            </a:r>
          </a:p>
          <a:p>
            <a:r>
              <a:rPr lang="es-ES_tradnl" sz="3200" dirty="0">
                <a:solidFill>
                  <a:schemeClr val="bg1"/>
                </a:solidFill>
              </a:rPr>
              <a:t>cuando sus intereses fueron afectados </a:t>
            </a:r>
          </a:p>
          <a:p>
            <a:r>
              <a:rPr lang="es-ES_tradnl" sz="3200" dirty="0">
                <a:solidFill>
                  <a:schemeClr val="bg1"/>
                </a:solidFill>
              </a:rPr>
              <a:t>por las acciones del ungido de Jehová. (1 Sam. 22: 2) </a:t>
            </a:r>
          </a:p>
        </p:txBody>
      </p:sp>
      <p:sp>
        <p:nvSpPr>
          <p:cNvPr id="16" name="Rectangle 11">
            <a:extLst>
              <a:ext uri="{FF2B5EF4-FFF2-40B4-BE49-F238E27FC236}">
                <a16:creationId xmlns:a16="http://schemas.microsoft.com/office/drawing/2014/main" id="{9DD005C1-8C51-42D6-9BEE-B9B8384974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6206" y="115193"/>
            <a:ext cx="11939588" cy="6627614"/>
          </a:xfrm>
          <a:prstGeom prst="rect">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0920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5" name="Rectangle 40">
            <a:extLst>
              <a:ext uri="{FF2B5EF4-FFF2-40B4-BE49-F238E27FC236}">
                <a16:creationId xmlns:a16="http://schemas.microsoft.com/office/drawing/2014/main" id="{8F90786E-B72D-4C32-BDCE-A170B007822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 name="Rectangle 42">
            <a:extLst>
              <a:ext uri="{FF2B5EF4-FFF2-40B4-BE49-F238E27FC236}">
                <a16:creationId xmlns:a16="http://schemas.microsoft.com/office/drawing/2014/main" id="{5E46F2E7-848F-4A6C-A098-4764FDEA77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pic>
        <p:nvPicPr>
          <p:cNvPr id="3" name="Imagen 2" descr="Una torre de un edificio&#10;&#10;Descripción generada automáticamente con confianza media">
            <a:extLst>
              <a:ext uri="{FF2B5EF4-FFF2-40B4-BE49-F238E27FC236}">
                <a16:creationId xmlns:a16="http://schemas.microsoft.com/office/drawing/2014/main" id="{D1C03F84-EE36-7E73-3BBE-EF795F84338A}"/>
              </a:ext>
            </a:extLst>
          </p:cNvPr>
          <p:cNvPicPr>
            <a:picLocks noChangeAspect="1"/>
          </p:cNvPicPr>
          <p:nvPr/>
        </p:nvPicPr>
        <p:blipFill rotWithShape="1">
          <a:blip r:embed="rId2" cstate="hqprint">
            <a:alphaModFix amt="60000"/>
            <a:extLst>
              <a:ext uri="{28A0092B-C50C-407E-A947-70E740481C1C}">
                <a14:useLocalDpi xmlns:a14="http://schemas.microsoft.com/office/drawing/2010/main"/>
              </a:ext>
            </a:extLst>
          </a:blip>
          <a:srcRect/>
          <a:stretch/>
        </p:blipFill>
        <p:spPr>
          <a:xfrm>
            <a:off x="-1" y="27306"/>
            <a:ext cx="12192001" cy="6857990"/>
          </a:xfrm>
          <a:prstGeom prst="rect">
            <a:avLst/>
          </a:prstGeom>
        </p:spPr>
      </p:pic>
      <p:sp>
        <p:nvSpPr>
          <p:cNvPr id="4" name="Marcador de contenido 2">
            <a:extLst>
              <a:ext uri="{FF2B5EF4-FFF2-40B4-BE49-F238E27FC236}">
                <a16:creationId xmlns:a16="http://schemas.microsoft.com/office/drawing/2014/main" id="{47A366A4-BEFA-8F72-0DDF-92F1911D68CF}"/>
              </a:ext>
            </a:extLst>
          </p:cNvPr>
          <p:cNvSpPr>
            <a:spLocks noGrp="1"/>
          </p:cNvSpPr>
          <p:nvPr>
            <p:ph idx="1"/>
          </p:nvPr>
        </p:nvSpPr>
        <p:spPr>
          <a:xfrm>
            <a:off x="278346" y="479762"/>
            <a:ext cx="5942346" cy="479881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s-DO" sz="4000" dirty="0">
                <a:solidFill>
                  <a:srgbClr val="FFFFFF"/>
                </a:solidFill>
                <a:effectLst/>
                <a:latin typeface="Trebuchet MS" panose="020B0703020202090204" pitchFamily="34" charset="0"/>
              </a:rPr>
              <a:t>Y se juntaron con él todos los afligidos, y todo el que estaba endeudado, y todos los que tenían el espíritu amargado, y lo pusieron como su jefe</a:t>
            </a:r>
          </a:p>
          <a:p>
            <a:pPr marL="0" indent="0" algn="ctr">
              <a:buNone/>
            </a:pPr>
            <a:r>
              <a:rPr lang="es-DO" sz="4000" dirty="0">
                <a:solidFill>
                  <a:srgbClr val="FFFFFF"/>
                </a:solidFill>
                <a:effectLst/>
                <a:latin typeface="Trebuchet MS" panose="020B0703020202090204" pitchFamily="34" charset="0"/>
              </a:rPr>
              <a:t>(1 Sam. 22: 2)</a:t>
            </a:r>
          </a:p>
          <a:p>
            <a:pPr marL="0" indent="0" algn="ctr">
              <a:buNone/>
            </a:pPr>
            <a:endParaRPr lang="es-DO" sz="4000" dirty="0">
              <a:solidFill>
                <a:srgbClr val="FFFFFF"/>
              </a:solidFill>
              <a:effectLst/>
              <a:latin typeface="Trebuchet MS" panose="020B0703020202090204" pitchFamily="34" charset="0"/>
            </a:endParaRPr>
          </a:p>
        </p:txBody>
      </p:sp>
    </p:spTree>
    <p:extLst>
      <p:ext uri="{BB962C8B-B14F-4D97-AF65-F5344CB8AC3E}">
        <p14:creationId xmlns:p14="http://schemas.microsoft.com/office/powerpoint/2010/main" val="33463450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EFD400EF-2893-E46B-7FC1-B0804E88B6C1}"/>
            </a:ext>
          </a:extLst>
        </p:cNvPr>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6CC7D015-0DD8-420F-A568-AC4FEDC4125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Rectangle 11">
            <a:extLst>
              <a:ext uri="{FF2B5EF4-FFF2-40B4-BE49-F238E27FC236}">
                <a16:creationId xmlns:a16="http://schemas.microsoft.com/office/drawing/2014/main" id="{DC595556-C814-4F1F-B0E5-71812F38A8C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pic>
        <p:nvPicPr>
          <p:cNvPr id="5" name="Imagen 4" descr="Dibujo de una persona&#10;&#10;Descripción generada automáticamente con confianza baja">
            <a:extLst>
              <a:ext uri="{FF2B5EF4-FFF2-40B4-BE49-F238E27FC236}">
                <a16:creationId xmlns:a16="http://schemas.microsoft.com/office/drawing/2014/main" id="{F068ABC2-04C9-0E15-C043-874EDB10F7A8}"/>
              </a:ext>
            </a:extLst>
          </p:cNvPr>
          <p:cNvPicPr>
            <a:picLocks noChangeAspect="1"/>
          </p:cNvPicPr>
          <p:nvPr/>
        </p:nvPicPr>
        <p:blipFill rotWithShape="1">
          <a:blip r:embed="rId2" cstate="hqprint">
            <a:alphaModFix amt="60000"/>
            <a:extLst>
              <a:ext uri="{28A0092B-C50C-407E-A947-70E740481C1C}">
                <a14:useLocalDpi xmlns:a14="http://schemas.microsoft.com/office/drawing/2010/main"/>
              </a:ext>
            </a:extLst>
          </a:blip>
          <a:srcRect/>
          <a:stretch/>
        </p:blipFill>
        <p:spPr>
          <a:xfrm flipH="1">
            <a:off x="-1" y="10"/>
            <a:ext cx="12192001" cy="6857990"/>
          </a:xfrm>
          <a:prstGeom prst="rect">
            <a:avLst/>
          </a:prstGeom>
        </p:spPr>
      </p:pic>
      <p:sp>
        <p:nvSpPr>
          <p:cNvPr id="3" name="Marcador de contenido 2">
            <a:extLst>
              <a:ext uri="{FF2B5EF4-FFF2-40B4-BE49-F238E27FC236}">
                <a16:creationId xmlns:a16="http://schemas.microsoft.com/office/drawing/2014/main" id="{8ECFAA4F-E262-E3D7-D169-CDE4F6A5ADFA}"/>
              </a:ext>
            </a:extLst>
          </p:cNvPr>
          <p:cNvSpPr>
            <a:spLocks noGrp="1"/>
          </p:cNvSpPr>
          <p:nvPr>
            <p:ph idx="1"/>
          </p:nvPr>
        </p:nvSpPr>
        <p:spPr>
          <a:xfrm>
            <a:off x="5609230" y="272955"/>
            <a:ext cx="6474739" cy="6305265"/>
          </a:xfrm>
        </p:spPr>
        <p:txBody>
          <a:bodyPr anchor="ctr">
            <a:normAutofit/>
          </a:bodyPr>
          <a:lstStyle/>
          <a:p>
            <a:pPr marL="0" indent="0">
              <a:buNone/>
            </a:pPr>
            <a:r>
              <a:rPr lang="es-ES_tradnl" dirty="0">
                <a:solidFill>
                  <a:srgbClr val="FFFFFF"/>
                </a:solidFill>
              </a:rPr>
              <a:t>«David estaba muy angustiado, porque el pueblo hablaba de apedrearlo. </a:t>
            </a:r>
          </a:p>
          <a:p>
            <a:pPr marL="0" indent="0">
              <a:buNone/>
            </a:pPr>
            <a:r>
              <a:rPr lang="es-ES_tradnl" dirty="0">
                <a:solidFill>
                  <a:srgbClr val="FFFFFF"/>
                </a:solidFill>
              </a:rPr>
              <a:t>Todo el pueblo estaba con espíritu amargado» (1 Sam. 30: 6). </a:t>
            </a:r>
          </a:p>
          <a:p>
            <a:pPr marL="0" indent="0">
              <a:buNone/>
            </a:pPr>
            <a:r>
              <a:rPr lang="es-ES_tradnl" dirty="0">
                <a:solidFill>
                  <a:srgbClr val="FFFFFF"/>
                </a:solidFill>
              </a:rPr>
              <a:t>La búsqueda del reino implica pérdidas materiales y frustraciones reales. </a:t>
            </a:r>
          </a:p>
          <a:p>
            <a:pPr marL="0" indent="0">
              <a:buNone/>
            </a:pPr>
            <a:r>
              <a:rPr lang="es-ES_tradnl" dirty="0">
                <a:solidFill>
                  <a:srgbClr val="FFFFFF"/>
                </a:solidFill>
              </a:rPr>
              <a:t>Pero si nuestra prioridad es el triunfo del reino de Cristo, </a:t>
            </a:r>
          </a:p>
          <a:p>
            <a:pPr marL="0" indent="0">
              <a:buNone/>
            </a:pPr>
            <a:r>
              <a:rPr lang="es-ES_tradnl" dirty="0">
                <a:solidFill>
                  <a:srgbClr val="FFFFFF"/>
                </a:solidFill>
              </a:rPr>
              <a:t>	ninguna pérdida es demasiado grande que no amerite ser aceptada por fe.</a:t>
            </a:r>
          </a:p>
          <a:p>
            <a:pPr marL="0" indent="0">
              <a:buNone/>
            </a:pPr>
            <a:endParaRPr lang="es-ES_tradnl" dirty="0">
              <a:solidFill>
                <a:srgbClr val="FFFFFF"/>
              </a:solidFill>
            </a:endParaRPr>
          </a:p>
        </p:txBody>
      </p:sp>
    </p:spTree>
    <p:extLst>
      <p:ext uri="{BB962C8B-B14F-4D97-AF65-F5344CB8AC3E}">
        <p14:creationId xmlns:p14="http://schemas.microsoft.com/office/powerpoint/2010/main" val="12258672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EDDCC876-8B48-80B1-8459-2B87D767653C}"/>
            </a:ext>
          </a:extLst>
        </p:cNvPr>
        <p:cNvGrpSpPr/>
        <p:nvPr/>
      </p:nvGrpSpPr>
      <p:grpSpPr>
        <a:xfrm>
          <a:off x="0" y="0"/>
          <a:ext cx="0" cy="0"/>
          <a:chOff x="0" y="0"/>
          <a:chExt cx="0" cy="0"/>
        </a:xfrm>
      </p:grpSpPr>
      <p:sp>
        <p:nvSpPr>
          <p:cNvPr id="55" name="Rectangle 54">
            <a:extLst>
              <a:ext uri="{FF2B5EF4-FFF2-40B4-BE49-F238E27FC236}">
                <a16:creationId xmlns:a16="http://schemas.microsoft.com/office/drawing/2014/main" id="{5A0118C5-4F8D-4CF4-BADD-53FEACC6C42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57" name="Graphic 38">
            <a:extLst>
              <a:ext uri="{FF2B5EF4-FFF2-40B4-BE49-F238E27FC236}">
                <a16:creationId xmlns:a16="http://schemas.microsoft.com/office/drawing/2014/main" id="{3CC7AA9C-C2F2-4084-9DA2-10496BF4B262}"/>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00888" y="1448890"/>
            <a:ext cx="1910252" cy="709660"/>
            <a:chOff x="2267504" y="2540250"/>
            <a:chExt cx="1990951" cy="739640"/>
          </a:xfrm>
          <a:solidFill>
            <a:schemeClr val="bg1"/>
          </a:solidFill>
        </p:grpSpPr>
        <p:sp>
          <p:nvSpPr>
            <p:cNvPr id="58" name="Freeform: Shape 57">
              <a:extLst>
                <a:ext uri="{FF2B5EF4-FFF2-40B4-BE49-F238E27FC236}">
                  <a16:creationId xmlns:a16="http://schemas.microsoft.com/office/drawing/2014/main" id="{06B230D1-A85F-4C7D-AE8A-7E30FA1E18D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2267504" y="2540250"/>
              <a:ext cx="1990951" cy="286230"/>
            </a:xfrm>
            <a:custGeom>
              <a:avLst/>
              <a:gdLst>
                <a:gd name="connsiteX0" fmla="*/ 1489414 w 1990951"/>
                <a:gd name="connsiteY0" fmla="*/ 286231 h 286230"/>
                <a:gd name="connsiteX1" fmla="*/ 1243712 w 1990951"/>
                <a:gd name="connsiteY1" fmla="*/ 40528 h 286230"/>
                <a:gd name="connsiteX2" fmla="*/ 995476 w 1990951"/>
                <a:gd name="connsiteY2" fmla="*/ 286231 h 286230"/>
                <a:gd name="connsiteX3" fmla="*/ 749773 w 1990951"/>
                <a:gd name="connsiteY3" fmla="*/ 40528 h 286230"/>
                <a:gd name="connsiteX4" fmla="*/ 504071 w 1990951"/>
                <a:gd name="connsiteY4" fmla="*/ 286231 h 286230"/>
                <a:gd name="connsiteX5" fmla="*/ 255835 w 1990951"/>
                <a:gd name="connsiteY5" fmla="*/ 40528 h 286230"/>
                <a:gd name="connsiteX6" fmla="*/ 20264 w 1990951"/>
                <a:gd name="connsiteY6" fmla="*/ 276099 h 286230"/>
                <a:gd name="connsiteX7" fmla="*/ 0 w 1990951"/>
                <a:gd name="connsiteY7" fmla="*/ 255835 h 286230"/>
                <a:gd name="connsiteX8" fmla="*/ 255835 w 1990951"/>
                <a:gd name="connsiteY8" fmla="*/ 0 h 286230"/>
                <a:gd name="connsiteX9" fmla="*/ 504071 w 1990951"/>
                <a:gd name="connsiteY9" fmla="*/ 245703 h 286230"/>
                <a:gd name="connsiteX10" fmla="*/ 749773 w 1990951"/>
                <a:gd name="connsiteY10" fmla="*/ 0 h 286230"/>
                <a:gd name="connsiteX11" fmla="*/ 995476 w 1990951"/>
                <a:gd name="connsiteY11" fmla="*/ 245703 h 286230"/>
                <a:gd name="connsiteX12" fmla="*/ 1243712 w 1990951"/>
                <a:gd name="connsiteY12" fmla="*/ 0 h 286230"/>
                <a:gd name="connsiteX13" fmla="*/ 1489414 w 1990951"/>
                <a:gd name="connsiteY13" fmla="*/ 245703 h 286230"/>
                <a:gd name="connsiteX14" fmla="*/ 1735117 w 1990951"/>
                <a:gd name="connsiteY14" fmla="*/ 0 h 286230"/>
                <a:gd name="connsiteX15" fmla="*/ 1990952 w 1990951"/>
                <a:gd name="connsiteY15" fmla="*/ 255835 h 286230"/>
                <a:gd name="connsiteX16" fmla="*/ 1973221 w 1990951"/>
                <a:gd name="connsiteY16" fmla="*/ 276099 h 286230"/>
                <a:gd name="connsiteX17" fmla="*/ 1735117 w 1990951"/>
                <a:gd name="connsiteY17" fmla="*/ 40528 h 286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90951" h="286230">
                  <a:moveTo>
                    <a:pt x="1489414" y="286231"/>
                  </a:moveTo>
                  <a:lnTo>
                    <a:pt x="1243712" y="40528"/>
                  </a:lnTo>
                  <a:lnTo>
                    <a:pt x="995476" y="286231"/>
                  </a:lnTo>
                  <a:lnTo>
                    <a:pt x="749773" y="40528"/>
                  </a:lnTo>
                  <a:lnTo>
                    <a:pt x="504071" y="286231"/>
                  </a:lnTo>
                  <a:lnTo>
                    <a:pt x="255835" y="40528"/>
                  </a:lnTo>
                  <a:lnTo>
                    <a:pt x="20264" y="276099"/>
                  </a:lnTo>
                  <a:lnTo>
                    <a:pt x="0" y="255835"/>
                  </a:lnTo>
                  <a:lnTo>
                    <a:pt x="255835" y="0"/>
                  </a:lnTo>
                  <a:lnTo>
                    <a:pt x="504071" y="245703"/>
                  </a:lnTo>
                  <a:lnTo>
                    <a:pt x="749773" y="0"/>
                  </a:lnTo>
                  <a:lnTo>
                    <a:pt x="995476" y="245703"/>
                  </a:lnTo>
                  <a:lnTo>
                    <a:pt x="1243712" y="0"/>
                  </a:lnTo>
                  <a:lnTo>
                    <a:pt x="1489414" y="245703"/>
                  </a:lnTo>
                  <a:lnTo>
                    <a:pt x="1735117" y="0"/>
                  </a:lnTo>
                  <a:lnTo>
                    <a:pt x="1990952" y="255835"/>
                  </a:lnTo>
                  <a:lnTo>
                    <a:pt x="1973221" y="276099"/>
                  </a:lnTo>
                  <a:lnTo>
                    <a:pt x="1735117" y="40528"/>
                  </a:lnTo>
                  <a:close/>
                </a:path>
              </a:pathLst>
            </a:cu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endParaRPr>
            </a:p>
          </p:txBody>
        </p:sp>
        <p:sp>
          <p:nvSpPr>
            <p:cNvPr id="59" name="Freeform: Shape 58">
              <a:extLst>
                <a:ext uri="{FF2B5EF4-FFF2-40B4-BE49-F238E27FC236}">
                  <a16:creationId xmlns:a16="http://schemas.microsoft.com/office/drawing/2014/main" id="{B37842DD-6004-4ED8-AEF6-E6E38A4DA80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2267504" y="2993660"/>
              <a:ext cx="1990951" cy="286230"/>
            </a:xfrm>
            <a:custGeom>
              <a:avLst/>
              <a:gdLst>
                <a:gd name="connsiteX0" fmla="*/ 1489414 w 1990951"/>
                <a:gd name="connsiteY0" fmla="*/ 286231 h 286230"/>
                <a:gd name="connsiteX1" fmla="*/ 1243712 w 1990951"/>
                <a:gd name="connsiteY1" fmla="*/ 40528 h 286230"/>
                <a:gd name="connsiteX2" fmla="*/ 995476 w 1990951"/>
                <a:gd name="connsiteY2" fmla="*/ 286231 h 286230"/>
                <a:gd name="connsiteX3" fmla="*/ 749773 w 1990951"/>
                <a:gd name="connsiteY3" fmla="*/ 40528 h 286230"/>
                <a:gd name="connsiteX4" fmla="*/ 504071 w 1990951"/>
                <a:gd name="connsiteY4" fmla="*/ 286231 h 286230"/>
                <a:gd name="connsiteX5" fmla="*/ 255835 w 1990951"/>
                <a:gd name="connsiteY5" fmla="*/ 40528 h 286230"/>
                <a:gd name="connsiteX6" fmla="*/ 20264 w 1990951"/>
                <a:gd name="connsiteY6" fmla="*/ 276099 h 286230"/>
                <a:gd name="connsiteX7" fmla="*/ 0 w 1990951"/>
                <a:gd name="connsiteY7" fmla="*/ 258368 h 286230"/>
                <a:gd name="connsiteX8" fmla="*/ 255835 w 1990951"/>
                <a:gd name="connsiteY8" fmla="*/ 0 h 286230"/>
                <a:gd name="connsiteX9" fmla="*/ 504071 w 1990951"/>
                <a:gd name="connsiteY9" fmla="*/ 248236 h 286230"/>
                <a:gd name="connsiteX10" fmla="*/ 749773 w 1990951"/>
                <a:gd name="connsiteY10" fmla="*/ 0 h 286230"/>
                <a:gd name="connsiteX11" fmla="*/ 995476 w 1990951"/>
                <a:gd name="connsiteY11" fmla="*/ 248236 h 286230"/>
                <a:gd name="connsiteX12" fmla="*/ 1243712 w 1990951"/>
                <a:gd name="connsiteY12" fmla="*/ 0 h 286230"/>
                <a:gd name="connsiteX13" fmla="*/ 1489414 w 1990951"/>
                <a:gd name="connsiteY13" fmla="*/ 248236 h 286230"/>
                <a:gd name="connsiteX14" fmla="*/ 1735117 w 1990951"/>
                <a:gd name="connsiteY14" fmla="*/ 0 h 286230"/>
                <a:gd name="connsiteX15" fmla="*/ 1990952 w 1990951"/>
                <a:gd name="connsiteY15" fmla="*/ 258368 h 286230"/>
                <a:gd name="connsiteX16" fmla="*/ 1973221 w 1990951"/>
                <a:gd name="connsiteY16" fmla="*/ 276099 h 286230"/>
                <a:gd name="connsiteX17" fmla="*/ 1735117 w 1990951"/>
                <a:gd name="connsiteY17" fmla="*/ 40528 h 286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90951" h="286230">
                  <a:moveTo>
                    <a:pt x="1489414" y="286231"/>
                  </a:moveTo>
                  <a:lnTo>
                    <a:pt x="1243712" y="40528"/>
                  </a:lnTo>
                  <a:lnTo>
                    <a:pt x="995476" y="286231"/>
                  </a:lnTo>
                  <a:lnTo>
                    <a:pt x="749773" y="40528"/>
                  </a:lnTo>
                  <a:lnTo>
                    <a:pt x="504071" y="286231"/>
                  </a:lnTo>
                  <a:lnTo>
                    <a:pt x="255835" y="40528"/>
                  </a:lnTo>
                  <a:lnTo>
                    <a:pt x="20264" y="276099"/>
                  </a:lnTo>
                  <a:lnTo>
                    <a:pt x="0" y="258368"/>
                  </a:lnTo>
                  <a:lnTo>
                    <a:pt x="255835" y="0"/>
                  </a:lnTo>
                  <a:lnTo>
                    <a:pt x="504071" y="248236"/>
                  </a:lnTo>
                  <a:lnTo>
                    <a:pt x="749773" y="0"/>
                  </a:lnTo>
                  <a:lnTo>
                    <a:pt x="995476" y="248236"/>
                  </a:lnTo>
                  <a:lnTo>
                    <a:pt x="1243712" y="0"/>
                  </a:lnTo>
                  <a:lnTo>
                    <a:pt x="1489414" y="248236"/>
                  </a:lnTo>
                  <a:lnTo>
                    <a:pt x="1735117" y="0"/>
                  </a:lnTo>
                  <a:lnTo>
                    <a:pt x="1990952" y="258368"/>
                  </a:lnTo>
                  <a:lnTo>
                    <a:pt x="1973221" y="276099"/>
                  </a:lnTo>
                  <a:lnTo>
                    <a:pt x="1735117" y="40528"/>
                  </a:lnTo>
                  <a:close/>
                </a:path>
              </a:pathLst>
            </a:cu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grpSp>
      <p:pic>
        <p:nvPicPr>
          <p:cNvPr id="7" name="Imagen 6">
            <a:extLst>
              <a:ext uri="{FF2B5EF4-FFF2-40B4-BE49-F238E27FC236}">
                <a16:creationId xmlns:a16="http://schemas.microsoft.com/office/drawing/2014/main" id="{5790EBA7-9A8D-1AF7-ADF0-887074066892}"/>
              </a:ext>
            </a:extLst>
          </p:cNvPr>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1483457" y="501535"/>
            <a:ext cx="3400388" cy="2546005"/>
          </a:xfrm>
          <a:prstGeom prst="rect">
            <a:avLst/>
          </a:prstGeom>
        </p:spPr>
      </p:pic>
      <p:sp>
        <p:nvSpPr>
          <p:cNvPr id="3" name="Marcador de contenido 2">
            <a:extLst>
              <a:ext uri="{FF2B5EF4-FFF2-40B4-BE49-F238E27FC236}">
                <a16:creationId xmlns:a16="http://schemas.microsoft.com/office/drawing/2014/main" id="{D188E144-A045-8113-BCBA-81137EC732DE}"/>
              </a:ext>
            </a:extLst>
          </p:cNvPr>
          <p:cNvSpPr>
            <a:spLocks noGrp="1"/>
          </p:cNvSpPr>
          <p:nvPr>
            <p:ph idx="1"/>
          </p:nvPr>
        </p:nvSpPr>
        <p:spPr>
          <a:xfrm>
            <a:off x="5845216" y="614149"/>
            <a:ext cx="5572102" cy="5303536"/>
          </a:xfrm>
        </p:spPr>
        <p:txBody>
          <a:bodyPr>
            <a:normAutofit lnSpcReduction="10000"/>
          </a:bodyPr>
          <a:lstStyle/>
          <a:p>
            <a:pPr marL="0" indent="0">
              <a:buNone/>
            </a:pPr>
            <a:r>
              <a:rPr lang="es-ES_tradnl" dirty="0">
                <a:solidFill>
                  <a:schemeClr val="bg1"/>
                </a:solidFill>
              </a:rPr>
              <a:t>Esos israelitas de «espíritu amargado» </a:t>
            </a:r>
          </a:p>
          <a:p>
            <a:r>
              <a:rPr lang="es-ES_tradnl" dirty="0">
                <a:solidFill>
                  <a:schemeClr val="bg1"/>
                </a:solidFill>
              </a:rPr>
              <a:t>en su desesperación pensaron incluso eliminar a David, el rey por quien luchaban. </a:t>
            </a:r>
          </a:p>
          <a:p>
            <a:r>
              <a:rPr lang="es-ES_tradnl" dirty="0">
                <a:solidFill>
                  <a:schemeClr val="bg1"/>
                </a:solidFill>
              </a:rPr>
              <a:t>Cuando dejamos que las pérdidas de la vida amarguen nuestra alma, traicionamos a nuestro Rey y actuamos en contra de la obra de Dios. </a:t>
            </a:r>
          </a:p>
          <a:p>
            <a:r>
              <a:rPr lang="es-ES_tradnl" dirty="0">
                <a:solidFill>
                  <a:schemeClr val="bg1"/>
                </a:solidFill>
              </a:rPr>
              <a:t>Una persona amargada es una bomba de tiempo que hará mucho daño a la iglesia de Dios (Heb. 12: 15).</a:t>
            </a:r>
          </a:p>
          <a:p>
            <a:pPr marL="0" indent="0">
              <a:buNone/>
            </a:pPr>
            <a:endParaRPr lang="es-ES_tradnl" dirty="0">
              <a:solidFill>
                <a:schemeClr val="bg1"/>
              </a:solidFill>
            </a:endParaRPr>
          </a:p>
        </p:txBody>
      </p:sp>
      <p:grpSp>
        <p:nvGrpSpPr>
          <p:cNvPr id="61" name="Group 60">
            <a:extLst>
              <a:ext uri="{FF2B5EF4-FFF2-40B4-BE49-F238E27FC236}">
                <a16:creationId xmlns:a16="http://schemas.microsoft.com/office/drawing/2014/main" id="{332ED93E-F1F1-46BF-B18E-134CB31A2FEE}"/>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121343" y="4864099"/>
            <a:ext cx="2085971" cy="1993901"/>
            <a:chOff x="3121343" y="4864099"/>
            <a:chExt cx="2085971" cy="1993901"/>
          </a:xfrm>
          <a:solidFill>
            <a:schemeClr val="bg1"/>
          </a:solidFill>
        </p:grpSpPr>
        <p:sp>
          <p:nvSpPr>
            <p:cNvPr id="62" name="Freeform: Shape 61">
              <a:extLst>
                <a:ext uri="{FF2B5EF4-FFF2-40B4-BE49-F238E27FC236}">
                  <a16:creationId xmlns:a16="http://schemas.microsoft.com/office/drawing/2014/main" id="{88ADD0EB-6B6C-435F-A36D-DAF69F1D20B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238556" y="4981312"/>
              <a:ext cx="442726" cy="442726"/>
            </a:xfrm>
            <a:custGeom>
              <a:avLst/>
              <a:gdLst>
                <a:gd name="connsiteX0" fmla="*/ 112967 w 112966"/>
                <a:gd name="connsiteY0" fmla="*/ 0 h 112966"/>
                <a:gd name="connsiteX1" fmla="*/ 0 w 112966"/>
                <a:gd name="connsiteY1" fmla="*/ 112967 h 112966"/>
                <a:gd name="connsiteX2" fmla="*/ 112967 w 112966"/>
                <a:gd name="connsiteY2" fmla="*/ 0 h 112966"/>
              </a:gdLst>
              <a:ahLst/>
              <a:cxnLst>
                <a:cxn ang="0">
                  <a:pos x="connsiteX0" y="connsiteY0"/>
                </a:cxn>
                <a:cxn ang="0">
                  <a:pos x="connsiteX1" y="connsiteY1"/>
                </a:cxn>
                <a:cxn ang="0">
                  <a:pos x="connsiteX2" y="connsiteY2"/>
                </a:cxn>
              </a:cxnLst>
              <a:rect l="l" t="t" r="r" b="b"/>
              <a:pathLst>
                <a:path w="112966" h="112966">
                  <a:moveTo>
                    <a:pt x="112967" y="0"/>
                  </a:moveTo>
                  <a:lnTo>
                    <a:pt x="0" y="112967"/>
                  </a:lnTo>
                  <a:cubicBezTo>
                    <a:pt x="25356" y="64747"/>
                    <a:pt x="64747" y="25356"/>
                    <a:pt x="112967" y="0"/>
                  </a:cubicBezTo>
                  <a:close/>
                </a:path>
              </a:pathLst>
            </a:cu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63" name="Freeform: Shape 62">
              <a:extLst>
                <a:ext uri="{FF2B5EF4-FFF2-40B4-BE49-F238E27FC236}">
                  <a16:creationId xmlns:a16="http://schemas.microsoft.com/office/drawing/2014/main" id="{577B89E7-9C9A-47AD-B18E-3236F45C510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128809" y="4871565"/>
              <a:ext cx="902626" cy="902626"/>
            </a:xfrm>
            <a:custGeom>
              <a:avLst/>
              <a:gdLst>
                <a:gd name="connsiteX0" fmla="*/ 230314 w 230314"/>
                <a:gd name="connsiteY0" fmla="*/ 0 h 230314"/>
                <a:gd name="connsiteX1" fmla="*/ 0 w 230314"/>
                <a:gd name="connsiteY1" fmla="*/ 230314 h 230314"/>
                <a:gd name="connsiteX2" fmla="*/ 3524 w 230314"/>
                <a:gd name="connsiteY2" fmla="*/ 209550 h 230314"/>
                <a:gd name="connsiteX3" fmla="*/ 209550 w 230314"/>
                <a:gd name="connsiteY3" fmla="*/ 3524 h 230314"/>
                <a:gd name="connsiteX4" fmla="*/ 230314 w 230314"/>
                <a:gd name="connsiteY4" fmla="*/ 0 h 2303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0314" h="230314">
                  <a:moveTo>
                    <a:pt x="230314" y="0"/>
                  </a:moveTo>
                  <a:lnTo>
                    <a:pt x="0" y="230314"/>
                  </a:lnTo>
                  <a:cubicBezTo>
                    <a:pt x="953" y="223361"/>
                    <a:pt x="2095" y="216408"/>
                    <a:pt x="3524" y="209550"/>
                  </a:cubicBezTo>
                  <a:lnTo>
                    <a:pt x="209550" y="3524"/>
                  </a:lnTo>
                  <a:cubicBezTo>
                    <a:pt x="216408" y="2095"/>
                    <a:pt x="223361" y="953"/>
                    <a:pt x="230314" y="0"/>
                  </a:cubicBezTo>
                  <a:close/>
                </a:path>
              </a:pathLst>
            </a:cu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64" name="Freeform: Shape 63">
              <a:extLst>
                <a:ext uri="{FF2B5EF4-FFF2-40B4-BE49-F238E27FC236}">
                  <a16:creationId xmlns:a16="http://schemas.microsoft.com/office/drawing/2014/main" id="{20BE6390-943A-4781-973F-8FDBE0F160B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121343" y="4864099"/>
              <a:ext cx="1152732" cy="1152732"/>
            </a:xfrm>
            <a:custGeom>
              <a:avLst/>
              <a:gdLst>
                <a:gd name="connsiteX0" fmla="*/ 294132 w 294131"/>
                <a:gd name="connsiteY0" fmla="*/ 1238 h 294131"/>
                <a:gd name="connsiteX1" fmla="*/ 1238 w 294131"/>
                <a:gd name="connsiteY1" fmla="*/ 294132 h 294131"/>
                <a:gd name="connsiteX2" fmla="*/ 0 w 294131"/>
                <a:gd name="connsiteY2" fmla="*/ 278225 h 294131"/>
                <a:gd name="connsiteX3" fmla="*/ 278225 w 294131"/>
                <a:gd name="connsiteY3" fmla="*/ 0 h 294131"/>
                <a:gd name="connsiteX4" fmla="*/ 294132 w 294131"/>
                <a:gd name="connsiteY4" fmla="*/ 1238 h 2941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4131" h="294131">
                  <a:moveTo>
                    <a:pt x="294132" y="1238"/>
                  </a:moveTo>
                  <a:lnTo>
                    <a:pt x="1238" y="294132"/>
                  </a:lnTo>
                  <a:cubicBezTo>
                    <a:pt x="667" y="288893"/>
                    <a:pt x="0" y="283559"/>
                    <a:pt x="0" y="278225"/>
                  </a:cubicBezTo>
                  <a:lnTo>
                    <a:pt x="278225" y="0"/>
                  </a:lnTo>
                  <a:cubicBezTo>
                    <a:pt x="283559" y="0"/>
                    <a:pt x="288893" y="667"/>
                    <a:pt x="294132" y="1238"/>
                  </a:cubicBezTo>
                  <a:close/>
                </a:path>
              </a:pathLst>
            </a:cu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65" name="Freeform: Shape 64">
              <a:extLst>
                <a:ext uri="{FF2B5EF4-FFF2-40B4-BE49-F238E27FC236}">
                  <a16:creationId xmlns:a16="http://schemas.microsoft.com/office/drawing/2014/main" id="{7BA70C61-9271-43B4-859C-21D0C45E7DC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152324" y="4894707"/>
              <a:ext cx="1321462" cy="1321838"/>
            </a:xfrm>
            <a:custGeom>
              <a:avLst/>
              <a:gdLst>
                <a:gd name="connsiteX0" fmla="*/ 337185 w 337184"/>
                <a:gd name="connsiteY0" fmla="*/ 3905 h 337280"/>
                <a:gd name="connsiteX1" fmla="*/ 3810 w 337184"/>
                <a:gd name="connsiteY1" fmla="*/ 337280 h 337280"/>
                <a:gd name="connsiteX2" fmla="*/ 0 w 337184"/>
                <a:gd name="connsiteY2" fmla="*/ 323850 h 337280"/>
                <a:gd name="connsiteX3" fmla="*/ 323850 w 337184"/>
                <a:gd name="connsiteY3" fmla="*/ 0 h 337280"/>
                <a:gd name="connsiteX4" fmla="*/ 337185 w 337184"/>
                <a:gd name="connsiteY4" fmla="*/ 3905 h 337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7184" h="337280">
                  <a:moveTo>
                    <a:pt x="337185" y="3905"/>
                  </a:moveTo>
                  <a:lnTo>
                    <a:pt x="3810" y="337280"/>
                  </a:lnTo>
                  <a:cubicBezTo>
                    <a:pt x="2381" y="332899"/>
                    <a:pt x="1143" y="328422"/>
                    <a:pt x="0" y="323850"/>
                  </a:cubicBezTo>
                  <a:lnTo>
                    <a:pt x="323850" y="0"/>
                  </a:lnTo>
                  <a:cubicBezTo>
                    <a:pt x="328327" y="1715"/>
                    <a:pt x="332804" y="2477"/>
                    <a:pt x="337185" y="3905"/>
                  </a:cubicBezTo>
                  <a:close/>
                </a:path>
              </a:pathLst>
            </a:cu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66" name="Freeform: Shape 65">
              <a:extLst>
                <a:ext uri="{FF2B5EF4-FFF2-40B4-BE49-F238E27FC236}">
                  <a16:creationId xmlns:a16="http://schemas.microsoft.com/office/drawing/2014/main" id="{11930234-4E48-42E8-94C4-10EB335363D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215037" y="4957793"/>
              <a:ext cx="1428975" cy="1428975"/>
            </a:xfrm>
            <a:custGeom>
              <a:avLst/>
              <a:gdLst>
                <a:gd name="connsiteX0" fmla="*/ 364617 w 364617"/>
                <a:gd name="connsiteY0" fmla="*/ 5620 h 364617"/>
                <a:gd name="connsiteX1" fmla="*/ 5620 w 364617"/>
                <a:gd name="connsiteY1" fmla="*/ 364617 h 364617"/>
                <a:gd name="connsiteX2" fmla="*/ 0 w 364617"/>
                <a:gd name="connsiteY2" fmla="*/ 353187 h 364617"/>
                <a:gd name="connsiteX3" fmla="*/ 353187 w 364617"/>
                <a:gd name="connsiteY3" fmla="*/ 0 h 364617"/>
                <a:gd name="connsiteX4" fmla="*/ 364617 w 364617"/>
                <a:gd name="connsiteY4" fmla="*/ 5620 h 3646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4617" h="364617">
                  <a:moveTo>
                    <a:pt x="364617" y="5620"/>
                  </a:moveTo>
                  <a:lnTo>
                    <a:pt x="5620" y="364617"/>
                  </a:lnTo>
                  <a:cubicBezTo>
                    <a:pt x="3620" y="360902"/>
                    <a:pt x="1715" y="357092"/>
                    <a:pt x="0" y="353187"/>
                  </a:cubicBezTo>
                  <a:lnTo>
                    <a:pt x="353187" y="0"/>
                  </a:lnTo>
                  <a:cubicBezTo>
                    <a:pt x="357092" y="1715"/>
                    <a:pt x="360902" y="3715"/>
                    <a:pt x="364617" y="5620"/>
                  </a:cubicBezTo>
                  <a:close/>
                </a:path>
              </a:pathLst>
            </a:cu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endParaRPr>
            </a:p>
          </p:txBody>
        </p:sp>
        <p:sp>
          <p:nvSpPr>
            <p:cNvPr id="67" name="Freeform: Shape 66">
              <a:extLst>
                <a:ext uri="{FF2B5EF4-FFF2-40B4-BE49-F238E27FC236}">
                  <a16:creationId xmlns:a16="http://schemas.microsoft.com/office/drawing/2014/main" id="{F58BF244-D3E0-4434-AF8F-D3DAE9CA5F7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301642" y="5044398"/>
              <a:ext cx="1490195" cy="1490195"/>
            </a:xfrm>
            <a:custGeom>
              <a:avLst/>
              <a:gdLst>
                <a:gd name="connsiteX0" fmla="*/ 380238 w 380238"/>
                <a:gd name="connsiteY0" fmla="*/ 7239 h 380238"/>
                <a:gd name="connsiteX1" fmla="*/ 7239 w 380238"/>
                <a:gd name="connsiteY1" fmla="*/ 380238 h 380238"/>
                <a:gd name="connsiteX2" fmla="*/ 0 w 380238"/>
                <a:gd name="connsiteY2" fmla="*/ 370713 h 380238"/>
                <a:gd name="connsiteX3" fmla="*/ 370237 w 380238"/>
                <a:gd name="connsiteY3" fmla="*/ 0 h 380238"/>
                <a:gd name="connsiteX4" fmla="*/ 380238 w 380238"/>
                <a:gd name="connsiteY4" fmla="*/ 7239 h 3802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0238" h="380238">
                  <a:moveTo>
                    <a:pt x="380238" y="7239"/>
                  </a:moveTo>
                  <a:lnTo>
                    <a:pt x="7239" y="380238"/>
                  </a:lnTo>
                  <a:cubicBezTo>
                    <a:pt x="4763" y="377000"/>
                    <a:pt x="2381" y="373571"/>
                    <a:pt x="0" y="370713"/>
                  </a:cubicBezTo>
                  <a:lnTo>
                    <a:pt x="370237" y="0"/>
                  </a:lnTo>
                  <a:cubicBezTo>
                    <a:pt x="373571" y="2381"/>
                    <a:pt x="377000" y="4763"/>
                    <a:pt x="380238" y="7239"/>
                  </a:cubicBezTo>
                  <a:close/>
                </a:path>
              </a:pathLst>
            </a:cu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68" name="Freeform: Shape 67">
              <a:extLst>
                <a:ext uri="{FF2B5EF4-FFF2-40B4-BE49-F238E27FC236}">
                  <a16:creationId xmlns:a16="http://schemas.microsoft.com/office/drawing/2014/main" id="{87CD605C-BB14-40E3-9DC2-97FD8B5F71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409523" y="5152279"/>
              <a:ext cx="1509607" cy="1509607"/>
            </a:xfrm>
            <a:custGeom>
              <a:avLst/>
              <a:gdLst>
                <a:gd name="connsiteX0" fmla="*/ 380905 w 385191"/>
                <a:gd name="connsiteY0" fmla="*/ 4286 h 385191"/>
                <a:gd name="connsiteX1" fmla="*/ 385191 w 385191"/>
                <a:gd name="connsiteY1" fmla="*/ 8573 h 385191"/>
                <a:gd name="connsiteX2" fmla="*/ 8573 w 385191"/>
                <a:gd name="connsiteY2" fmla="*/ 385191 h 385191"/>
                <a:gd name="connsiteX3" fmla="*/ 4286 w 385191"/>
                <a:gd name="connsiteY3" fmla="*/ 380905 h 385191"/>
                <a:gd name="connsiteX4" fmla="*/ 0 w 385191"/>
                <a:gd name="connsiteY4" fmla="*/ 376523 h 385191"/>
                <a:gd name="connsiteX5" fmla="*/ 376523 w 385191"/>
                <a:gd name="connsiteY5" fmla="*/ 0 h 385191"/>
                <a:gd name="connsiteX6" fmla="*/ 380905 w 385191"/>
                <a:gd name="connsiteY6" fmla="*/ 4286 h 385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191" h="385191">
                  <a:moveTo>
                    <a:pt x="380905" y="4286"/>
                  </a:moveTo>
                  <a:lnTo>
                    <a:pt x="385191" y="8573"/>
                  </a:lnTo>
                  <a:lnTo>
                    <a:pt x="8573" y="385191"/>
                  </a:lnTo>
                  <a:lnTo>
                    <a:pt x="4286" y="380905"/>
                  </a:lnTo>
                  <a:cubicBezTo>
                    <a:pt x="2762" y="379476"/>
                    <a:pt x="1334" y="377952"/>
                    <a:pt x="0" y="376523"/>
                  </a:cubicBezTo>
                  <a:lnTo>
                    <a:pt x="376523" y="0"/>
                  </a:lnTo>
                  <a:cubicBezTo>
                    <a:pt x="377952" y="1334"/>
                    <a:pt x="379476" y="2667"/>
                    <a:pt x="380905" y="4286"/>
                  </a:cubicBezTo>
                  <a:close/>
                </a:path>
              </a:pathLst>
            </a:cu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69" name="Freeform: Shape 68">
              <a:extLst>
                <a:ext uri="{FF2B5EF4-FFF2-40B4-BE49-F238E27FC236}">
                  <a16:creationId xmlns:a16="http://schemas.microsoft.com/office/drawing/2014/main" id="{6578A481-26C9-46DA-8395-2CE5CEDD269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538685" y="5279576"/>
              <a:ext cx="1488326" cy="1490192"/>
            </a:xfrm>
            <a:custGeom>
              <a:avLst/>
              <a:gdLst>
                <a:gd name="connsiteX0" fmla="*/ 372428 w 379761"/>
                <a:gd name="connsiteY0" fmla="*/ 0 h 380237"/>
                <a:gd name="connsiteX1" fmla="*/ 379762 w 379761"/>
                <a:gd name="connsiteY1" fmla="*/ 9525 h 380237"/>
                <a:gd name="connsiteX2" fmla="*/ 9525 w 379761"/>
                <a:gd name="connsiteY2" fmla="*/ 380238 h 380237"/>
                <a:gd name="connsiteX3" fmla="*/ 0 w 379761"/>
                <a:gd name="connsiteY3" fmla="*/ 372904 h 380237"/>
              </a:gdLst>
              <a:ahLst/>
              <a:cxnLst>
                <a:cxn ang="0">
                  <a:pos x="connsiteX0" y="connsiteY0"/>
                </a:cxn>
                <a:cxn ang="0">
                  <a:pos x="connsiteX1" y="connsiteY1"/>
                </a:cxn>
                <a:cxn ang="0">
                  <a:pos x="connsiteX2" y="connsiteY2"/>
                </a:cxn>
                <a:cxn ang="0">
                  <a:pos x="connsiteX3" y="connsiteY3"/>
                </a:cxn>
              </a:cxnLst>
              <a:rect l="l" t="t" r="r" b="b"/>
              <a:pathLst>
                <a:path w="379761" h="380237">
                  <a:moveTo>
                    <a:pt x="372428" y="0"/>
                  </a:moveTo>
                  <a:cubicBezTo>
                    <a:pt x="374999" y="3239"/>
                    <a:pt x="377381" y="6572"/>
                    <a:pt x="379762" y="9525"/>
                  </a:cubicBezTo>
                  <a:lnTo>
                    <a:pt x="9525" y="380238"/>
                  </a:lnTo>
                  <a:cubicBezTo>
                    <a:pt x="6096" y="377857"/>
                    <a:pt x="2762" y="375476"/>
                    <a:pt x="0" y="372904"/>
                  </a:cubicBezTo>
                  <a:close/>
                </a:path>
              </a:pathLst>
            </a:cu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70" name="Freeform: Shape 69">
              <a:extLst>
                <a:ext uri="{FF2B5EF4-FFF2-40B4-BE49-F238E27FC236}">
                  <a16:creationId xmlns:a16="http://schemas.microsoft.com/office/drawing/2014/main" id="{14F9F061-747F-4F62-9E1E-63A9C343224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683896" y="5426652"/>
              <a:ext cx="1429720" cy="1429720"/>
            </a:xfrm>
            <a:custGeom>
              <a:avLst/>
              <a:gdLst>
                <a:gd name="connsiteX0" fmla="*/ 359188 w 364807"/>
                <a:gd name="connsiteY0" fmla="*/ 0 h 364807"/>
                <a:gd name="connsiteX1" fmla="*/ 364808 w 364807"/>
                <a:gd name="connsiteY1" fmla="*/ 11621 h 364807"/>
                <a:gd name="connsiteX2" fmla="*/ 11621 w 364807"/>
                <a:gd name="connsiteY2" fmla="*/ 364808 h 364807"/>
                <a:gd name="connsiteX3" fmla="*/ 0 w 364807"/>
                <a:gd name="connsiteY3" fmla="*/ 359188 h 364807"/>
              </a:gdLst>
              <a:ahLst/>
              <a:cxnLst>
                <a:cxn ang="0">
                  <a:pos x="connsiteX0" y="connsiteY0"/>
                </a:cxn>
                <a:cxn ang="0">
                  <a:pos x="connsiteX1" y="connsiteY1"/>
                </a:cxn>
                <a:cxn ang="0">
                  <a:pos x="connsiteX2" y="connsiteY2"/>
                </a:cxn>
                <a:cxn ang="0">
                  <a:pos x="connsiteX3" y="connsiteY3"/>
                </a:cxn>
              </a:cxnLst>
              <a:rect l="l" t="t" r="r" b="b"/>
              <a:pathLst>
                <a:path w="364807" h="364807">
                  <a:moveTo>
                    <a:pt x="359188" y="0"/>
                  </a:moveTo>
                  <a:cubicBezTo>
                    <a:pt x="361188" y="3905"/>
                    <a:pt x="362998" y="7715"/>
                    <a:pt x="364808" y="11621"/>
                  </a:cubicBezTo>
                  <a:lnTo>
                    <a:pt x="11621" y="364808"/>
                  </a:lnTo>
                  <a:cubicBezTo>
                    <a:pt x="7715" y="362998"/>
                    <a:pt x="3905" y="361188"/>
                    <a:pt x="0" y="359188"/>
                  </a:cubicBezTo>
                  <a:close/>
                </a:path>
              </a:pathLst>
            </a:cu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71" name="Freeform: Shape 70">
              <a:extLst>
                <a:ext uri="{FF2B5EF4-FFF2-40B4-BE49-F238E27FC236}">
                  <a16:creationId xmlns:a16="http://schemas.microsoft.com/office/drawing/2014/main" id="{B62560A9-6C17-42CF-B426-CA707D2DC70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901021" y="5597624"/>
              <a:ext cx="1275308" cy="1260376"/>
            </a:xfrm>
            <a:custGeom>
              <a:avLst/>
              <a:gdLst>
                <a:gd name="connsiteX0" fmla="*/ 1260376 w 1275308"/>
                <a:gd name="connsiteY0" fmla="*/ 0 h 1260376"/>
                <a:gd name="connsiteX1" fmla="*/ 1275308 w 1275308"/>
                <a:gd name="connsiteY1" fmla="*/ 52634 h 1260376"/>
                <a:gd name="connsiteX2" fmla="*/ 67566 w 1275308"/>
                <a:gd name="connsiteY2" fmla="*/ 1260376 h 1260376"/>
                <a:gd name="connsiteX3" fmla="*/ 0 w 1275308"/>
                <a:gd name="connsiteY3" fmla="*/ 1260376 h 1260376"/>
              </a:gdLst>
              <a:ahLst/>
              <a:cxnLst>
                <a:cxn ang="0">
                  <a:pos x="connsiteX0" y="connsiteY0"/>
                </a:cxn>
                <a:cxn ang="0">
                  <a:pos x="connsiteX1" y="connsiteY1"/>
                </a:cxn>
                <a:cxn ang="0">
                  <a:pos x="connsiteX2" y="connsiteY2"/>
                </a:cxn>
                <a:cxn ang="0">
                  <a:pos x="connsiteX3" y="connsiteY3"/>
                </a:cxn>
              </a:cxnLst>
              <a:rect l="l" t="t" r="r" b="b"/>
              <a:pathLst>
                <a:path w="1275308" h="1260376">
                  <a:moveTo>
                    <a:pt x="1260376" y="0"/>
                  </a:moveTo>
                  <a:cubicBezTo>
                    <a:pt x="1265977" y="17174"/>
                    <a:pt x="1270829" y="34716"/>
                    <a:pt x="1275308" y="52634"/>
                  </a:cubicBezTo>
                  <a:lnTo>
                    <a:pt x="67566" y="1260376"/>
                  </a:lnTo>
                  <a:lnTo>
                    <a:pt x="0" y="1260376"/>
                  </a:lnTo>
                  <a:close/>
                </a:path>
              </a:pathLst>
            </a:cu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72" name="Freeform: Shape 71">
              <a:extLst>
                <a:ext uri="{FF2B5EF4-FFF2-40B4-BE49-F238E27FC236}">
                  <a16:creationId xmlns:a16="http://schemas.microsoft.com/office/drawing/2014/main" id="{E4DCEABC-85D3-4F63-889B-FA698C7B563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141456" y="5797338"/>
              <a:ext cx="1065858" cy="1060662"/>
            </a:xfrm>
            <a:custGeom>
              <a:avLst/>
              <a:gdLst>
                <a:gd name="connsiteX0" fmla="*/ 1061006 w 1065858"/>
                <a:gd name="connsiteY0" fmla="*/ 0 h 1060662"/>
                <a:gd name="connsiteX1" fmla="*/ 1065858 w 1065858"/>
                <a:gd name="connsiteY1" fmla="*/ 62342 h 1060662"/>
                <a:gd name="connsiteX2" fmla="*/ 67196 w 1065858"/>
                <a:gd name="connsiteY2" fmla="*/ 1060662 h 1060662"/>
                <a:gd name="connsiteX3" fmla="*/ 0 w 1065858"/>
                <a:gd name="connsiteY3" fmla="*/ 1060662 h 1060662"/>
              </a:gdLst>
              <a:ahLst/>
              <a:cxnLst>
                <a:cxn ang="0">
                  <a:pos x="connsiteX0" y="connsiteY0"/>
                </a:cxn>
                <a:cxn ang="0">
                  <a:pos x="connsiteX1" y="connsiteY1"/>
                </a:cxn>
                <a:cxn ang="0">
                  <a:pos x="connsiteX2" y="connsiteY2"/>
                </a:cxn>
                <a:cxn ang="0">
                  <a:pos x="connsiteX3" y="connsiteY3"/>
                </a:cxn>
              </a:cxnLst>
              <a:rect l="l" t="t" r="r" b="b"/>
              <a:pathLst>
                <a:path w="1065858" h="1060662">
                  <a:moveTo>
                    <a:pt x="1061006" y="0"/>
                  </a:moveTo>
                  <a:cubicBezTo>
                    <a:pt x="1063248" y="20905"/>
                    <a:pt x="1064741" y="41809"/>
                    <a:pt x="1065858" y="62342"/>
                  </a:cubicBezTo>
                  <a:lnTo>
                    <a:pt x="67196" y="1060662"/>
                  </a:lnTo>
                  <a:lnTo>
                    <a:pt x="0" y="1060662"/>
                  </a:lnTo>
                  <a:close/>
                </a:path>
              </a:pathLst>
            </a:cu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73" name="Freeform: Shape 72">
              <a:extLst>
                <a:ext uri="{FF2B5EF4-FFF2-40B4-BE49-F238E27FC236}">
                  <a16:creationId xmlns:a16="http://schemas.microsoft.com/office/drawing/2014/main" id="{F5F42E8C-AC6F-4951-83C9-179D824B113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381830" y="6039978"/>
              <a:ext cx="818022" cy="818022"/>
            </a:xfrm>
            <a:custGeom>
              <a:avLst/>
              <a:gdLst>
                <a:gd name="connsiteX0" fmla="*/ 818022 w 818022"/>
                <a:gd name="connsiteY0" fmla="*/ 0 h 818022"/>
                <a:gd name="connsiteX1" fmla="*/ 804584 w 818022"/>
                <a:gd name="connsiteY1" fmla="*/ 80632 h 818022"/>
                <a:gd name="connsiteX2" fmla="*/ 67190 w 818022"/>
                <a:gd name="connsiteY2" fmla="*/ 818022 h 818022"/>
                <a:gd name="connsiteX3" fmla="*/ 0 w 818022"/>
                <a:gd name="connsiteY3" fmla="*/ 818022 h 818022"/>
              </a:gdLst>
              <a:ahLst/>
              <a:cxnLst>
                <a:cxn ang="0">
                  <a:pos x="connsiteX0" y="connsiteY0"/>
                </a:cxn>
                <a:cxn ang="0">
                  <a:pos x="connsiteX1" y="connsiteY1"/>
                </a:cxn>
                <a:cxn ang="0">
                  <a:pos x="connsiteX2" y="connsiteY2"/>
                </a:cxn>
                <a:cxn ang="0">
                  <a:pos x="connsiteX3" y="connsiteY3"/>
                </a:cxn>
              </a:cxnLst>
              <a:rect l="l" t="t" r="r" b="b"/>
              <a:pathLst>
                <a:path w="818022" h="818022">
                  <a:moveTo>
                    <a:pt x="818022" y="0"/>
                  </a:moveTo>
                  <a:cubicBezTo>
                    <a:pt x="814660" y="27250"/>
                    <a:pt x="810180" y="53755"/>
                    <a:pt x="804584" y="80632"/>
                  </a:cubicBezTo>
                  <a:lnTo>
                    <a:pt x="67190" y="818022"/>
                  </a:lnTo>
                  <a:lnTo>
                    <a:pt x="0" y="818022"/>
                  </a:lnTo>
                  <a:close/>
                </a:path>
              </a:pathLst>
            </a:cu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74" name="Freeform: Shape 73">
              <a:extLst>
                <a:ext uri="{FF2B5EF4-FFF2-40B4-BE49-F238E27FC236}">
                  <a16:creationId xmlns:a16="http://schemas.microsoft.com/office/drawing/2014/main" id="{71E7EC34-DE0F-47D9-B3B2-C4AA686E970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647375" y="6390131"/>
              <a:ext cx="442354" cy="442354"/>
            </a:xfrm>
            <a:custGeom>
              <a:avLst/>
              <a:gdLst>
                <a:gd name="connsiteX0" fmla="*/ 112871 w 112871"/>
                <a:gd name="connsiteY0" fmla="*/ 0 h 112871"/>
                <a:gd name="connsiteX1" fmla="*/ 0 w 112871"/>
                <a:gd name="connsiteY1" fmla="*/ 112871 h 112871"/>
              </a:gdLst>
              <a:ahLst/>
              <a:cxnLst>
                <a:cxn ang="0">
                  <a:pos x="connsiteX0" y="connsiteY0"/>
                </a:cxn>
                <a:cxn ang="0">
                  <a:pos x="connsiteX1" y="connsiteY1"/>
                </a:cxn>
              </a:cxnLst>
              <a:rect l="l" t="t" r="r" b="b"/>
              <a:pathLst>
                <a:path w="112871" h="112871">
                  <a:moveTo>
                    <a:pt x="112871" y="0"/>
                  </a:moveTo>
                  <a:cubicBezTo>
                    <a:pt x="87618" y="48239"/>
                    <a:pt x="48239" y="87618"/>
                    <a:pt x="0" y="112871"/>
                  </a:cubicBezTo>
                  <a:close/>
                </a:path>
              </a:pathLst>
            </a:cu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endParaRPr>
            </a:p>
          </p:txBody>
        </p:sp>
      </p:grpSp>
      <p:pic>
        <p:nvPicPr>
          <p:cNvPr id="5" name="Imagen 4" descr="Una mano muestra un teclado de computadora&#10;&#10;Descripción generada automáticamente">
            <a:extLst>
              <a:ext uri="{FF2B5EF4-FFF2-40B4-BE49-F238E27FC236}">
                <a16:creationId xmlns:a16="http://schemas.microsoft.com/office/drawing/2014/main" id="{F1DE4C40-62A1-29BE-7F69-27F4C775A9C2}"/>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883756" y="3371680"/>
            <a:ext cx="3400388" cy="2546005"/>
          </a:xfrm>
          <a:prstGeom prst="rect">
            <a:avLst/>
          </a:prstGeom>
        </p:spPr>
      </p:pic>
    </p:spTree>
    <p:extLst>
      <p:ext uri="{BB962C8B-B14F-4D97-AF65-F5344CB8AC3E}">
        <p14:creationId xmlns:p14="http://schemas.microsoft.com/office/powerpoint/2010/main" val="36517439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4A6F9E3C-21BF-7021-9865-2AB9BDD99556}"/>
            </a:ext>
          </a:extLst>
        </p:cNvPr>
        <p:cNvGrpSpPr/>
        <p:nvPr/>
      </p:nvGrpSpPr>
      <p:grpSpPr>
        <a:xfrm>
          <a:off x="0" y="0"/>
          <a:ext cx="0" cy="0"/>
          <a:chOff x="0" y="0"/>
          <a:chExt cx="0" cy="0"/>
        </a:xfrm>
      </p:grpSpPr>
      <p:sp>
        <p:nvSpPr>
          <p:cNvPr id="8" name="Rectangle 7">
            <a:extLst>
              <a:ext uri="{FF2B5EF4-FFF2-40B4-BE49-F238E27FC236}">
                <a16:creationId xmlns:a16="http://schemas.microsoft.com/office/drawing/2014/main" id="{E8A8EAB8-D2FF-444D-B34B-7D32F106AD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2" name="Título 1">
            <a:extLst>
              <a:ext uri="{FF2B5EF4-FFF2-40B4-BE49-F238E27FC236}">
                <a16:creationId xmlns:a16="http://schemas.microsoft.com/office/drawing/2014/main" id="{06DDD666-8B36-C657-1981-C0153CA40232}"/>
              </a:ext>
            </a:extLst>
          </p:cNvPr>
          <p:cNvSpPr>
            <a:spLocks noGrp="1"/>
          </p:cNvSpPr>
          <p:nvPr>
            <p:ph type="title"/>
          </p:nvPr>
        </p:nvSpPr>
        <p:spPr>
          <a:xfrm>
            <a:off x="1014141" y="1450655"/>
            <a:ext cx="3932030" cy="3956690"/>
          </a:xfrm>
        </p:spPr>
        <p:txBody>
          <a:bodyPr anchor="ctr">
            <a:normAutofit/>
          </a:bodyPr>
          <a:lstStyle/>
          <a:p>
            <a:r>
              <a:rPr lang="es-ES_tradnl" sz="5000" dirty="0">
                <a:solidFill>
                  <a:srgbClr val="ED7C31"/>
                </a:solidFill>
              </a:rPr>
              <a:t>LA REPARTICIÓN DE LOS DESPOJOS</a:t>
            </a:r>
          </a:p>
        </p:txBody>
      </p:sp>
      <p:cxnSp>
        <p:nvCxnSpPr>
          <p:cNvPr id="10" name="Straight Connector 9">
            <a:extLst>
              <a:ext uri="{FF2B5EF4-FFF2-40B4-BE49-F238E27FC236}">
                <a16:creationId xmlns:a16="http://schemas.microsoft.com/office/drawing/2014/main" id="{067633D1-6EE6-4118-B9F0-B363477BEE7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1014141" y="1450655"/>
            <a:ext cx="3932030"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4AD7FFC6-42A9-49CB-B5E9-B3F6B038331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1014141" y="5408571"/>
            <a:ext cx="3932030"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 name="Marcador de contenido 2">
            <a:extLst>
              <a:ext uri="{FF2B5EF4-FFF2-40B4-BE49-F238E27FC236}">
                <a16:creationId xmlns:a16="http://schemas.microsoft.com/office/drawing/2014/main" id="{D34DE237-B2BF-CDC7-458D-C9C9483A1360}"/>
              </a:ext>
            </a:extLst>
          </p:cNvPr>
          <p:cNvSpPr>
            <a:spLocks noGrp="1"/>
          </p:cNvSpPr>
          <p:nvPr>
            <p:ph idx="1"/>
          </p:nvPr>
        </p:nvSpPr>
        <p:spPr>
          <a:xfrm>
            <a:off x="5322627" y="395786"/>
            <a:ext cx="6194183" cy="5623049"/>
          </a:xfrm>
        </p:spPr>
        <p:txBody>
          <a:bodyPr anchor="ctr">
            <a:normAutofit/>
          </a:bodyPr>
          <a:lstStyle/>
          <a:p>
            <a:pPr marL="0" indent="0">
              <a:buNone/>
            </a:pPr>
            <a:r>
              <a:rPr lang="es-ES_tradnl" sz="2400" dirty="0">
                <a:solidFill>
                  <a:schemeClr val="bg1"/>
                </a:solidFill>
              </a:rPr>
              <a:t>Luego de mencionar los planes de los amargados el texto añade: «Pero David se fortaleció en Jehová su Dios» (1 Sam. 30: 6). </a:t>
            </a:r>
          </a:p>
          <a:p>
            <a:r>
              <a:rPr lang="es-ES_tradnl" sz="2400" dirty="0">
                <a:solidFill>
                  <a:schemeClr val="bg1"/>
                </a:solidFill>
              </a:rPr>
              <a:t>«Fortalecido» en su espíritu, </a:t>
            </a:r>
          </a:p>
          <a:p>
            <a:r>
              <a:rPr lang="es-ES_tradnl" sz="2400" dirty="0">
                <a:solidFill>
                  <a:schemeClr val="bg1"/>
                </a:solidFill>
              </a:rPr>
              <a:t>David consultó a Jehová     (1 Sam. 30: 7, 8), </a:t>
            </a:r>
          </a:p>
          <a:p>
            <a:r>
              <a:rPr lang="es-ES_tradnl" sz="2400" dirty="0">
                <a:solidFill>
                  <a:schemeClr val="bg1"/>
                </a:solidFill>
              </a:rPr>
              <a:t>actuó con prontitud (30: 9, 10) y </a:t>
            </a:r>
          </a:p>
          <a:p>
            <a:r>
              <a:rPr lang="es-ES_tradnl" sz="2400" dirty="0">
                <a:solidFill>
                  <a:schemeClr val="bg1"/>
                </a:solidFill>
              </a:rPr>
              <a:t>providencialmente encontró el campamento de los enemigos (30: 11-16). </a:t>
            </a:r>
          </a:p>
          <a:p>
            <a:r>
              <a:rPr lang="es-ES_tradnl" sz="2400" dirty="0">
                <a:solidFill>
                  <a:schemeClr val="bg1"/>
                </a:solidFill>
              </a:rPr>
              <a:t>Después de vencer a los amalecitas (30: 17), </a:t>
            </a:r>
          </a:p>
          <a:p>
            <a:r>
              <a:rPr lang="es-ES_tradnl" sz="2400" dirty="0">
                <a:solidFill>
                  <a:schemeClr val="bg1"/>
                </a:solidFill>
              </a:rPr>
              <a:t>David rescató a su familia (30: 18). </a:t>
            </a:r>
          </a:p>
        </p:txBody>
      </p:sp>
    </p:spTree>
    <p:extLst>
      <p:ext uri="{BB962C8B-B14F-4D97-AF65-F5344CB8AC3E}">
        <p14:creationId xmlns:p14="http://schemas.microsoft.com/office/powerpoint/2010/main" val="383160150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B9EA1C72-710B-A983-4D48-3AA818F82293}"/>
            </a:ext>
          </a:extLst>
        </p:cNvPr>
        <p:cNvGrpSpPr/>
        <p:nvPr/>
      </p:nvGrpSpPr>
      <p:grpSpPr>
        <a:xfrm>
          <a:off x="0" y="0"/>
          <a:ext cx="0" cy="0"/>
          <a:chOff x="0" y="0"/>
          <a:chExt cx="0" cy="0"/>
        </a:xfrm>
      </p:grpSpPr>
      <p:sp>
        <p:nvSpPr>
          <p:cNvPr id="17" name="Rectangle 16">
            <a:extLst>
              <a:ext uri="{FF2B5EF4-FFF2-40B4-BE49-F238E27FC236}">
                <a16:creationId xmlns:a16="http://schemas.microsoft.com/office/drawing/2014/main" id="{A7AE9375-4664-4DB2-922D-2782A6E439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2000" cy="68580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cxnSp>
        <p:nvCxnSpPr>
          <p:cNvPr id="19" name="Straight Connector 18">
            <a:extLst>
              <a:ext uri="{FF2B5EF4-FFF2-40B4-BE49-F238E27FC236}">
                <a16:creationId xmlns:a16="http://schemas.microsoft.com/office/drawing/2014/main" id="{EE504C98-6397-41C1-A8D8-2D9C4ED307E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1" y="2026340"/>
            <a:ext cx="609599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 name="Marcador de contenido 2">
            <a:extLst>
              <a:ext uri="{FF2B5EF4-FFF2-40B4-BE49-F238E27FC236}">
                <a16:creationId xmlns:a16="http://schemas.microsoft.com/office/drawing/2014/main" id="{7715DFCD-F6A0-730C-9911-3E01D9A2139F}"/>
              </a:ext>
            </a:extLst>
          </p:cNvPr>
          <p:cNvSpPr>
            <a:spLocks noGrp="1"/>
          </p:cNvSpPr>
          <p:nvPr>
            <p:ph idx="1"/>
          </p:nvPr>
        </p:nvSpPr>
        <p:spPr>
          <a:xfrm>
            <a:off x="1151562" y="2586783"/>
            <a:ext cx="4800600" cy="3711571"/>
          </a:xfrm>
        </p:spPr>
        <p:txBody>
          <a:bodyPr>
            <a:normAutofit/>
          </a:bodyPr>
          <a:lstStyle/>
          <a:p>
            <a:pPr marL="0" indent="0">
              <a:buNone/>
            </a:pPr>
            <a:r>
              <a:rPr lang="es-ES_tradnl" sz="2400" dirty="0">
                <a:solidFill>
                  <a:schemeClr val="bg1"/>
                </a:solidFill>
              </a:rPr>
              <a:t>David no solo recuperó lo que había perdido, sino un gran botín de todo lo que los amalecitas habían adquirido en su saqueo de otros pueblos (1 Sam. 30: 14, 16). La gente que antes lo quería apedrear ahora gritaba «¡este es el botín de David!» (30: 20). </a:t>
            </a:r>
          </a:p>
        </p:txBody>
      </p:sp>
      <p:pic>
        <p:nvPicPr>
          <p:cNvPr id="5" name="Gráfico 4" descr="Cofre del tesoro contorno">
            <a:extLst>
              <a:ext uri="{FF2B5EF4-FFF2-40B4-BE49-F238E27FC236}">
                <a16:creationId xmlns:a16="http://schemas.microsoft.com/office/drawing/2014/main" id="{7A4FC15A-C724-EAE8-310A-3987F24D940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047247" y="369913"/>
            <a:ext cx="2784532" cy="2784532"/>
          </a:xfrm>
          <a:prstGeom prst="rect">
            <a:avLst/>
          </a:prstGeom>
        </p:spPr>
      </p:pic>
      <p:sp>
        <p:nvSpPr>
          <p:cNvPr id="21" name="Rectangle 20">
            <a:extLst>
              <a:ext uri="{FF2B5EF4-FFF2-40B4-BE49-F238E27FC236}">
                <a16:creationId xmlns:a16="http://schemas.microsoft.com/office/drawing/2014/main" id="{C87417AF-190E-4D6E-AFA6-7D3E84B0B43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1603" y="182859"/>
            <a:ext cx="3996261" cy="3177496"/>
          </a:xfrm>
          <a:prstGeom prst="rect">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ráfico 6" descr="Vieja tecla contorno">
            <a:extLst>
              <a:ext uri="{FF2B5EF4-FFF2-40B4-BE49-F238E27FC236}">
                <a16:creationId xmlns:a16="http://schemas.microsoft.com/office/drawing/2014/main" id="{B0CE0F73-668C-D29A-1DE8-AC35EEFF392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440715" y="3730267"/>
            <a:ext cx="2784532" cy="2784532"/>
          </a:xfrm>
          <a:prstGeom prst="rect">
            <a:avLst/>
          </a:prstGeom>
        </p:spPr>
      </p:pic>
      <p:sp>
        <p:nvSpPr>
          <p:cNvPr id="23" name="Rectangle 22">
            <a:extLst>
              <a:ext uri="{FF2B5EF4-FFF2-40B4-BE49-F238E27FC236}">
                <a16:creationId xmlns:a16="http://schemas.microsoft.com/office/drawing/2014/main" id="{80B30ED8-273E-4C07-8568-2FE5CC5C48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825071" y="3543213"/>
            <a:ext cx="3996261" cy="3177496"/>
          </a:xfrm>
          <a:prstGeom prst="rect">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793480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D36271CB-904D-0052-FDDC-B92092B54FAC}"/>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E8A8EAB8-D2FF-444D-B34B-7D32F106AD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pic>
        <p:nvPicPr>
          <p:cNvPr id="5" name="Gráfico 4" descr="Espada contorno">
            <a:extLst>
              <a:ext uri="{FF2B5EF4-FFF2-40B4-BE49-F238E27FC236}">
                <a16:creationId xmlns:a16="http://schemas.microsoft.com/office/drawing/2014/main" id="{3E195AA1-D801-254E-3CBE-E372037DA3C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346" y="595726"/>
            <a:ext cx="5666547" cy="5666547"/>
          </a:xfrm>
          <a:prstGeom prst="rect">
            <a:avLst/>
          </a:prstGeom>
        </p:spPr>
      </p:pic>
      <p:cxnSp>
        <p:nvCxnSpPr>
          <p:cNvPr id="12" name="Straight Connector 11">
            <a:extLst>
              <a:ext uri="{FF2B5EF4-FFF2-40B4-BE49-F238E27FC236}">
                <a16:creationId xmlns:a16="http://schemas.microsoft.com/office/drawing/2014/main" id="{EEA38897-7BA3-4408-8083-3235339C4A6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6527800" y="1749756"/>
            <a:ext cx="4718304"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 name="Marcador de contenido 2">
            <a:extLst>
              <a:ext uri="{FF2B5EF4-FFF2-40B4-BE49-F238E27FC236}">
                <a16:creationId xmlns:a16="http://schemas.microsoft.com/office/drawing/2014/main" id="{62DBA06F-CDD6-BF29-D8C3-C2F5D59A4407}"/>
              </a:ext>
            </a:extLst>
          </p:cNvPr>
          <p:cNvSpPr>
            <a:spLocks noGrp="1"/>
          </p:cNvSpPr>
          <p:nvPr>
            <p:ph idx="1"/>
          </p:nvPr>
        </p:nvSpPr>
        <p:spPr>
          <a:xfrm>
            <a:off x="6164495" y="1909192"/>
            <a:ext cx="5549086" cy="3647710"/>
          </a:xfrm>
        </p:spPr>
        <p:txBody>
          <a:bodyPr>
            <a:normAutofit fontScale="92500" lnSpcReduction="10000"/>
          </a:bodyPr>
          <a:lstStyle/>
          <a:p>
            <a:pPr marL="0" indent="0">
              <a:lnSpc>
                <a:spcPct val="110000"/>
              </a:lnSpc>
              <a:buNone/>
            </a:pPr>
            <a:r>
              <a:rPr lang="es-ES_tradnl" sz="2400" dirty="0">
                <a:solidFill>
                  <a:schemeClr val="bg1"/>
                </a:solidFill>
              </a:rPr>
              <a:t>Un grupo de doscientos hombres no acompañaron a David en la operación de rescate porque «estaban muy agotados para pasar el arroyo de </a:t>
            </a:r>
            <a:r>
              <a:rPr lang="es-ES_tradnl" sz="2400" dirty="0" err="1">
                <a:solidFill>
                  <a:schemeClr val="bg1"/>
                </a:solidFill>
              </a:rPr>
              <a:t>Besor</a:t>
            </a:r>
            <a:r>
              <a:rPr lang="es-ES_tradnl" sz="2400" dirty="0">
                <a:solidFill>
                  <a:schemeClr val="bg1"/>
                </a:solidFill>
              </a:rPr>
              <a:t>» (1 Sam. 30: 10). Estos se quedaron cuidando el campamento y todo el equipaje (1 Sam. 30: 24). Estos, al ver que David había recuperado lo perdido, «salieron a recibir a David y al pueblo que con él estaba» (1 Sam. 30: 21).</a:t>
            </a:r>
          </a:p>
          <a:p>
            <a:pPr marL="0" indent="0">
              <a:lnSpc>
                <a:spcPct val="110000"/>
              </a:lnSpc>
              <a:buNone/>
            </a:pPr>
            <a:endParaRPr lang="es-ES_tradnl" sz="2400" dirty="0">
              <a:solidFill>
                <a:schemeClr val="bg1"/>
              </a:solidFill>
            </a:endParaRPr>
          </a:p>
        </p:txBody>
      </p:sp>
      <p:cxnSp>
        <p:nvCxnSpPr>
          <p:cNvPr id="14" name="Straight Connector 13">
            <a:extLst>
              <a:ext uri="{FF2B5EF4-FFF2-40B4-BE49-F238E27FC236}">
                <a16:creationId xmlns:a16="http://schemas.microsoft.com/office/drawing/2014/main" id="{F11AD06B-AB20-4097-8606-5DA00DBACE88}"/>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6527800" y="5707672"/>
            <a:ext cx="4713997"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9580593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82D699C9-50E3-FBE6-7B10-89ED1BB8A7B8}"/>
            </a:ext>
          </a:extLst>
        </p:cNvPr>
        <p:cNvGrpSpPr/>
        <p:nvPr/>
      </p:nvGrpSpPr>
      <p:grpSpPr>
        <a:xfrm>
          <a:off x="0" y="0"/>
          <a:ext cx="0" cy="0"/>
          <a:chOff x="0" y="0"/>
          <a:chExt cx="0" cy="0"/>
        </a:xfrm>
      </p:grpSpPr>
      <p:sp useBgFill="1">
        <p:nvSpPr>
          <p:cNvPr id="19" name="Rectangle 18">
            <a:extLst>
              <a:ext uri="{FF2B5EF4-FFF2-40B4-BE49-F238E27FC236}">
                <a16:creationId xmlns:a16="http://schemas.microsoft.com/office/drawing/2014/main" id="{B95B9BA8-1D69-4796-85F5-B6D0BD5235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raphic 6" descr="Tienda de campaña">
            <a:extLst>
              <a:ext uri="{FF2B5EF4-FFF2-40B4-BE49-F238E27FC236}">
                <a16:creationId xmlns:a16="http://schemas.microsoft.com/office/drawing/2014/main" id="{FC8A9D2C-098D-C966-3FD4-8BD8661FA086}"/>
              </a:ext>
            </a:extLst>
          </p:cNvPr>
          <p:cNvPicPr>
            <a:picLocks noChangeAspect="1"/>
          </p:cNvPicPr>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835024" y="1970457"/>
            <a:ext cx="3497262" cy="3497262"/>
          </a:xfrm>
          <a:prstGeom prst="rect">
            <a:avLst/>
          </a:prstGeom>
        </p:spPr>
      </p:pic>
      <p:sp>
        <p:nvSpPr>
          <p:cNvPr id="3" name="Marcador de contenido 2">
            <a:extLst>
              <a:ext uri="{FF2B5EF4-FFF2-40B4-BE49-F238E27FC236}">
                <a16:creationId xmlns:a16="http://schemas.microsoft.com/office/drawing/2014/main" id="{5360F66F-97D9-FE13-6B0E-DCB1650D2158}"/>
              </a:ext>
            </a:extLst>
          </p:cNvPr>
          <p:cNvSpPr>
            <a:spLocks noGrp="1"/>
          </p:cNvSpPr>
          <p:nvPr>
            <p:ph idx="1"/>
          </p:nvPr>
        </p:nvSpPr>
        <p:spPr>
          <a:xfrm>
            <a:off x="4757196" y="1397285"/>
            <a:ext cx="6379991" cy="4203415"/>
          </a:xfrm>
        </p:spPr>
        <p:txBody>
          <a:bodyPr>
            <a:normAutofit lnSpcReduction="10000"/>
          </a:bodyPr>
          <a:lstStyle/>
          <a:p>
            <a:pPr marL="0" indent="0">
              <a:lnSpc>
                <a:spcPct val="100000"/>
              </a:lnSpc>
              <a:buNone/>
            </a:pPr>
            <a:r>
              <a:rPr lang="es-ES_tradnl" sz="2400" dirty="0">
                <a:solidFill>
                  <a:schemeClr val="bg1"/>
                </a:solidFill>
              </a:rPr>
              <a:t>Pero un grupo de los soldados de David sugirió que a los que se habían quedado en el campamento no les debía tocar la misma recompensa del botín de los que habían ido a la guerra. «Porque no fueron con nosotros, no les daremos del botín que hemos quitado» (1 Sam. 30: 22). David confrontó abiertamente esa perversa propuesta aduciendo en primer lugar que la victoria había sido de Dios y que, por lo tanto, nadie en realidad tenía derecho al botín (1 Sam. 30: 23). </a:t>
            </a:r>
          </a:p>
        </p:txBody>
      </p:sp>
    </p:spTree>
    <p:extLst>
      <p:ext uri="{BB962C8B-B14F-4D97-AF65-F5344CB8AC3E}">
        <p14:creationId xmlns:p14="http://schemas.microsoft.com/office/powerpoint/2010/main" val="155366589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8C51B3EC-9E3B-0998-E512-348978949344}"/>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9228552E-C8B1-4A80-8448-0787CE0FC7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Imagen 4" descr="Vista de una montaña&#10;&#10;Descripción generada automáticamente">
            <a:extLst>
              <a:ext uri="{FF2B5EF4-FFF2-40B4-BE49-F238E27FC236}">
                <a16:creationId xmlns:a16="http://schemas.microsoft.com/office/drawing/2014/main" id="{074E53B8-D493-F308-A2A4-E63E1ED0A16E}"/>
              </a:ext>
            </a:extLst>
          </p:cNvPr>
          <p:cNvPicPr>
            <a:picLocks noChangeAspect="1"/>
          </p:cNvPicPr>
          <p:nvPr/>
        </p:nvPicPr>
        <p:blipFill rotWithShape="1">
          <a:blip r:embed="rId2" cstate="hqprint">
            <a:alphaModFix amt="35000"/>
            <a:extLst>
              <a:ext uri="{28A0092B-C50C-407E-A947-70E740481C1C}">
                <a14:useLocalDpi xmlns:a14="http://schemas.microsoft.com/office/drawing/2010/main"/>
              </a:ext>
            </a:extLst>
          </a:blip>
          <a:srcRect/>
          <a:stretch/>
        </p:blipFill>
        <p:spPr>
          <a:xfrm>
            <a:off x="20" y="10"/>
            <a:ext cx="12191980" cy="6857990"/>
          </a:xfrm>
          <a:prstGeom prst="rect">
            <a:avLst/>
          </a:prstGeom>
        </p:spPr>
      </p:pic>
      <p:sp>
        <p:nvSpPr>
          <p:cNvPr id="3" name="Marcador de contenido 2">
            <a:extLst>
              <a:ext uri="{FF2B5EF4-FFF2-40B4-BE49-F238E27FC236}">
                <a16:creationId xmlns:a16="http://schemas.microsoft.com/office/drawing/2014/main" id="{D187B981-B53F-4307-543F-83338C9F743F}"/>
              </a:ext>
            </a:extLst>
          </p:cNvPr>
          <p:cNvSpPr>
            <a:spLocks noGrp="1"/>
          </p:cNvSpPr>
          <p:nvPr>
            <p:ph idx="1"/>
          </p:nvPr>
        </p:nvSpPr>
        <p:spPr>
          <a:xfrm>
            <a:off x="1428508" y="2959944"/>
            <a:ext cx="8977132" cy="4351338"/>
          </a:xfrm>
        </p:spPr>
        <p:txBody>
          <a:bodyPr>
            <a:normAutofit/>
          </a:bodyPr>
          <a:lstStyle/>
          <a:p>
            <a:pPr marL="0" indent="0">
              <a:buNone/>
            </a:pPr>
            <a:r>
              <a:rPr lang="es-ES_tradnl" dirty="0">
                <a:solidFill>
                  <a:srgbClr val="FFFFFF"/>
                </a:solidFill>
              </a:rPr>
              <a:t>«Igual parte han de tener los que descienden a la batalla y los que se quedan con el equipaje. ¡Que se lo repartan por igual! Y sucedió que desde aquel día en adelante él hizo que esto fuera ley y decreto en Israel, hasta el día de hoy» (1 Sam. 30: 24, 25, RVA2015).</a:t>
            </a:r>
          </a:p>
          <a:p>
            <a:pPr marL="0" indent="0">
              <a:buNone/>
            </a:pPr>
            <a:endParaRPr lang="es-ES_tradnl" dirty="0">
              <a:solidFill>
                <a:srgbClr val="FFFFFF"/>
              </a:solidFill>
            </a:endParaRPr>
          </a:p>
        </p:txBody>
      </p:sp>
    </p:spTree>
    <p:extLst>
      <p:ext uri="{BB962C8B-B14F-4D97-AF65-F5344CB8AC3E}">
        <p14:creationId xmlns:p14="http://schemas.microsoft.com/office/powerpoint/2010/main" val="1135030503"/>
      </p:ext>
    </p:extLst>
  </p:cSld>
  <p:clrMapOvr>
    <a:overrideClrMapping bg1="dk1" tx1="lt1" bg2="dk2" tx2="lt2" accent1="accent1" accent2="accent2" accent3="accent3" accent4="accent4" accent5="accent5" accent6="accent6" hlink="hlink" folHlink="folHlink"/>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3A1FA073-431A-5246-8453-3827CEBB6D4A}"/>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9228552E-C8B1-4A80-8448-0787CE0FC7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Imagen 4">
            <a:extLst>
              <a:ext uri="{FF2B5EF4-FFF2-40B4-BE49-F238E27FC236}">
                <a16:creationId xmlns:a16="http://schemas.microsoft.com/office/drawing/2014/main" id="{CD108D30-02C4-A95A-766B-8E85BAD0B4CD}"/>
              </a:ext>
            </a:extLst>
          </p:cNvPr>
          <p:cNvPicPr>
            <a:picLocks noChangeAspect="1"/>
          </p:cNvPicPr>
          <p:nvPr/>
        </p:nvPicPr>
        <p:blipFill rotWithShape="1">
          <a:blip r:embed="rId2" cstate="hqprint">
            <a:alphaModFix amt="35000"/>
            <a:extLst>
              <a:ext uri="{28A0092B-C50C-407E-A947-70E740481C1C}">
                <a14:useLocalDpi xmlns:a14="http://schemas.microsoft.com/office/drawing/2010/main"/>
              </a:ext>
            </a:extLst>
          </a:blip>
          <a:srcRect/>
          <a:stretch/>
        </p:blipFill>
        <p:spPr>
          <a:xfrm>
            <a:off x="20" y="10"/>
            <a:ext cx="12191980" cy="6857990"/>
          </a:xfrm>
          <a:prstGeom prst="rect">
            <a:avLst/>
          </a:prstGeom>
        </p:spPr>
      </p:pic>
      <p:sp>
        <p:nvSpPr>
          <p:cNvPr id="3" name="Marcador de contenido 2">
            <a:extLst>
              <a:ext uri="{FF2B5EF4-FFF2-40B4-BE49-F238E27FC236}">
                <a16:creationId xmlns:a16="http://schemas.microsoft.com/office/drawing/2014/main" id="{D9F38CAD-984A-65BE-4F7E-BC359F495752}"/>
              </a:ext>
            </a:extLst>
          </p:cNvPr>
          <p:cNvSpPr>
            <a:spLocks noGrp="1"/>
          </p:cNvSpPr>
          <p:nvPr>
            <p:ph idx="1"/>
          </p:nvPr>
        </p:nvSpPr>
        <p:spPr>
          <a:xfrm>
            <a:off x="768752" y="1165868"/>
            <a:ext cx="4902843" cy="4351338"/>
          </a:xfrm>
        </p:spPr>
        <p:txBody>
          <a:bodyPr>
            <a:normAutofit/>
          </a:bodyPr>
          <a:lstStyle/>
          <a:p>
            <a:pPr marL="0" indent="0">
              <a:buNone/>
            </a:pPr>
            <a:r>
              <a:rPr lang="es-ES_tradnl" dirty="0">
                <a:solidFill>
                  <a:srgbClr val="FFFFFF"/>
                </a:solidFill>
              </a:rPr>
              <a:t>Esto encierra lecciones importantes para los cristianos de hoy. La obra de Dios es más que el lugar donde peleas tus batallas. La iglesia de Dios es más grande que la localidad donde te congregas. </a:t>
            </a:r>
          </a:p>
        </p:txBody>
      </p:sp>
    </p:spTree>
    <p:extLst>
      <p:ext uri="{BB962C8B-B14F-4D97-AF65-F5344CB8AC3E}">
        <p14:creationId xmlns:p14="http://schemas.microsoft.com/office/powerpoint/2010/main" val="3338291660"/>
      </p:ext>
    </p:extLst>
  </p:cSld>
  <p:clrMapOvr>
    <a:overrideClrMapping bg1="dk1" tx1="lt1" bg2="dk2" tx2="lt2" accent1="accent1" accent2="accent2" accent3="accent3" accent4="accent4" accent5="accent5" accent6="accent6" hlink="hlink" folHlink="folHlink"/>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705E7887-03C6-5593-850B-8751FEAEF702}"/>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AD618245-3610-828D-0406-A20D62A757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Imagen 4">
            <a:extLst>
              <a:ext uri="{FF2B5EF4-FFF2-40B4-BE49-F238E27FC236}">
                <a16:creationId xmlns:a16="http://schemas.microsoft.com/office/drawing/2014/main" id="{729CB2EE-EE5E-0526-2035-BD58CF79A604}"/>
              </a:ext>
            </a:extLst>
          </p:cNvPr>
          <p:cNvPicPr>
            <a:picLocks noChangeAspect="1"/>
          </p:cNvPicPr>
          <p:nvPr/>
        </p:nvPicPr>
        <p:blipFill rotWithShape="1">
          <a:blip r:embed="rId2" cstate="hqprint">
            <a:alphaModFix amt="35000"/>
            <a:extLst>
              <a:ext uri="{28A0092B-C50C-407E-A947-70E740481C1C}">
                <a14:useLocalDpi xmlns:a14="http://schemas.microsoft.com/office/drawing/2010/main"/>
              </a:ext>
            </a:extLst>
          </a:blip>
          <a:srcRect/>
          <a:stretch/>
        </p:blipFill>
        <p:spPr>
          <a:xfrm>
            <a:off x="20" y="10"/>
            <a:ext cx="12191980" cy="6857990"/>
          </a:xfrm>
          <a:prstGeom prst="rect">
            <a:avLst/>
          </a:prstGeom>
        </p:spPr>
      </p:pic>
      <p:sp>
        <p:nvSpPr>
          <p:cNvPr id="3" name="Marcador de contenido 2">
            <a:extLst>
              <a:ext uri="{FF2B5EF4-FFF2-40B4-BE49-F238E27FC236}">
                <a16:creationId xmlns:a16="http://schemas.microsoft.com/office/drawing/2014/main" id="{ABA81B36-9C76-81C4-01A8-991BAB469C09}"/>
              </a:ext>
            </a:extLst>
          </p:cNvPr>
          <p:cNvSpPr>
            <a:spLocks noGrp="1"/>
          </p:cNvSpPr>
          <p:nvPr>
            <p:ph idx="1"/>
          </p:nvPr>
        </p:nvSpPr>
        <p:spPr>
          <a:xfrm>
            <a:off x="768752" y="1165868"/>
            <a:ext cx="5621774" cy="4351338"/>
          </a:xfrm>
        </p:spPr>
        <p:txBody>
          <a:bodyPr>
            <a:normAutofit/>
          </a:bodyPr>
          <a:lstStyle/>
          <a:p>
            <a:pPr marL="0" indent="0">
              <a:buNone/>
            </a:pPr>
            <a:r>
              <a:rPr lang="es-ES_tradnl" dirty="0"/>
              <a:t>La obra de Dios es un ministerio global. En su plan eterno, él quiere que lo local y lo global estén conectados de modo que uno sea bendición para el otro. Aunque no pelearon, aunque no estuvieron presente, y ni siquiera cerca del lugar, los “ancianos” deben recibir de los despojos. </a:t>
            </a:r>
          </a:p>
        </p:txBody>
      </p:sp>
    </p:spTree>
    <p:extLst>
      <p:ext uri="{BB962C8B-B14F-4D97-AF65-F5344CB8AC3E}">
        <p14:creationId xmlns:p14="http://schemas.microsoft.com/office/powerpoint/2010/main" val="1139658926"/>
      </p:ext>
    </p:extLst>
  </p:cSld>
  <p:clrMapOvr>
    <a:overrideClrMapping bg1="dk1" tx1="lt1" bg2="dk2" tx2="lt2" accent1="accent1" accent2="accent2" accent3="accent3" accent4="accent4" accent5="accent5" accent6="accent6" hlink="hlink" folHlink="folHlink"/>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C9023EF5-605C-2764-49BB-133AC1102BC8}"/>
            </a:ext>
          </a:extLst>
        </p:cNvPr>
        <p:cNvGrpSpPr/>
        <p:nvPr/>
      </p:nvGrpSpPr>
      <p:grpSpPr>
        <a:xfrm>
          <a:off x="0" y="0"/>
          <a:ext cx="0" cy="0"/>
          <a:chOff x="0" y="0"/>
          <a:chExt cx="0" cy="0"/>
        </a:xfrm>
      </p:grpSpPr>
      <p:sp>
        <p:nvSpPr>
          <p:cNvPr id="15" name="Rectangle 14">
            <a:extLst>
              <a:ext uri="{FF2B5EF4-FFF2-40B4-BE49-F238E27FC236}">
                <a16:creationId xmlns:a16="http://schemas.microsoft.com/office/drawing/2014/main" id="{9228552E-C8B1-4A80-8448-0787CE0FC7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Imagen 4">
            <a:extLst>
              <a:ext uri="{FF2B5EF4-FFF2-40B4-BE49-F238E27FC236}">
                <a16:creationId xmlns:a16="http://schemas.microsoft.com/office/drawing/2014/main" id="{6097DA33-FF4A-F68E-D9FB-4C249ECF311C}"/>
              </a:ext>
            </a:extLst>
          </p:cNvPr>
          <p:cNvPicPr>
            <a:picLocks noChangeAspect="1"/>
          </p:cNvPicPr>
          <p:nvPr/>
        </p:nvPicPr>
        <p:blipFill rotWithShape="1">
          <a:blip r:embed="rId2" cstate="hqprint">
            <a:alphaModFix amt="35000"/>
            <a:extLst>
              <a:ext uri="{28A0092B-C50C-407E-A947-70E740481C1C}">
                <a14:useLocalDpi xmlns:a14="http://schemas.microsoft.com/office/drawing/2010/main"/>
              </a:ext>
            </a:extLst>
          </a:blip>
          <a:srcRect/>
          <a:stretch/>
        </p:blipFill>
        <p:spPr>
          <a:xfrm>
            <a:off x="20" y="10"/>
            <a:ext cx="12191980" cy="6857990"/>
          </a:xfrm>
          <a:prstGeom prst="rect">
            <a:avLst/>
          </a:prstGeom>
        </p:spPr>
      </p:pic>
      <p:sp>
        <p:nvSpPr>
          <p:cNvPr id="3" name="Marcador de contenido 2">
            <a:extLst>
              <a:ext uri="{FF2B5EF4-FFF2-40B4-BE49-F238E27FC236}">
                <a16:creationId xmlns:a16="http://schemas.microsoft.com/office/drawing/2014/main" id="{A2F049CD-4575-9394-155C-A3C827260AE5}"/>
              </a:ext>
            </a:extLst>
          </p:cNvPr>
          <p:cNvSpPr>
            <a:spLocks noGrp="1"/>
          </p:cNvSpPr>
          <p:nvPr>
            <p:ph idx="1"/>
          </p:nvPr>
        </p:nvSpPr>
        <p:spPr>
          <a:xfrm>
            <a:off x="1914645" y="922800"/>
            <a:ext cx="8722488" cy="1716228"/>
          </a:xfrm>
        </p:spPr>
        <p:txBody>
          <a:bodyPr>
            <a:normAutofit/>
          </a:bodyPr>
          <a:lstStyle/>
          <a:p>
            <a:pPr marL="0" indent="0">
              <a:buNone/>
            </a:pPr>
            <a:r>
              <a:rPr lang="es-ES_tradnl" dirty="0">
                <a:solidFill>
                  <a:srgbClr val="FFFFFF"/>
                </a:solidFill>
              </a:rPr>
              <a:t>Solo en el cielo sabremos las consecuencias eternas que tuvieron nuestros esfuerzos no siempre reconocidos por los hombres en la tierra. </a:t>
            </a:r>
          </a:p>
        </p:txBody>
      </p:sp>
    </p:spTree>
    <p:extLst>
      <p:ext uri="{BB962C8B-B14F-4D97-AF65-F5344CB8AC3E}">
        <p14:creationId xmlns:p14="http://schemas.microsoft.com/office/powerpoint/2010/main" val="3447253239"/>
      </p:ext>
    </p:extLst>
  </p:cSld>
  <p:clrMapOvr>
    <a:overrideClrMapping bg1="dk1" tx1="lt1" bg2="dk2" tx2="lt2" accent1="accent1" accent2="accent2" accent3="accent3" accent4="accent4" accent5="accent5" accent6="accent6" hlink="hlink" folHlink="folHlink"/>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AE14872D-DF1C-DFAE-6AB3-B6456DA740A3}"/>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9228552E-C8B1-4A80-8448-0787CE0FC7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Imagen 4">
            <a:extLst>
              <a:ext uri="{FF2B5EF4-FFF2-40B4-BE49-F238E27FC236}">
                <a16:creationId xmlns:a16="http://schemas.microsoft.com/office/drawing/2014/main" id="{A38E65D7-09E8-A188-FDBD-59E31F3DA1A6}"/>
              </a:ext>
            </a:extLst>
          </p:cNvPr>
          <p:cNvPicPr>
            <a:picLocks noChangeAspect="1"/>
          </p:cNvPicPr>
          <p:nvPr/>
        </p:nvPicPr>
        <p:blipFill rotWithShape="1">
          <a:blip r:embed="rId2" cstate="hqprint">
            <a:alphaModFix amt="35000"/>
            <a:extLst>
              <a:ext uri="{28A0092B-C50C-407E-A947-70E740481C1C}">
                <a14:useLocalDpi xmlns:a14="http://schemas.microsoft.com/office/drawing/2010/main"/>
              </a:ext>
            </a:extLst>
          </a:blip>
          <a:srcRect/>
          <a:stretch/>
        </p:blipFill>
        <p:spPr>
          <a:xfrm>
            <a:off x="20" y="10"/>
            <a:ext cx="12191980" cy="6857990"/>
          </a:xfrm>
          <a:prstGeom prst="rect">
            <a:avLst/>
          </a:prstGeom>
        </p:spPr>
      </p:pic>
      <p:sp>
        <p:nvSpPr>
          <p:cNvPr id="2" name="Título 1">
            <a:extLst>
              <a:ext uri="{FF2B5EF4-FFF2-40B4-BE49-F238E27FC236}">
                <a16:creationId xmlns:a16="http://schemas.microsoft.com/office/drawing/2014/main" id="{816E117D-A459-AD6D-44A6-B12FE6D070A5}"/>
              </a:ext>
            </a:extLst>
          </p:cNvPr>
          <p:cNvSpPr>
            <a:spLocks noGrp="1"/>
          </p:cNvSpPr>
          <p:nvPr>
            <p:ph type="title"/>
          </p:nvPr>
        </p:nvSpPr>
        <p:spPr>
          <a:xfrm>
            <a:off x="219919" y="3166198"/>
            <a:ext cx="5683170" cy="1325563"/>
          </a:xfrm>
        </p:spPr>
        <p:txBody>
          <a:bodyPr>
            <a:normAutofit/>
          </a:bodyPr>
          <a:lstStyle/>
          <a:p>
            <a:pPr algn="ctr"/>
            <a:r>
              <a:rPr lang="es-ES_tradnl" dirty="0">
                <a:solidFill>
                  <a:srgbClr val="ED7C31"/>
                </a:solidFill>
              </a:rPr>
              <a:t>EN LA CUEVA DE ADULAM</a:t>
            </a:r>
          </a:p>
        </p:txBody>
      </p:sp>
      <p:sp>
        <p:nvSpPr>
          <p:cNvPr id="3" name="Marcador de contenido 2">
            <a:extLst>
              <a:ext uri="{FF2B5EF4-FFF2-40B4-BE49-F238E27FC236}">
                <a16:creationId xmlns:a16="http://schemas.microsoft.com/office/drawing/2014/main" id="{A3AA69D2-C8CA-F0D7-BE77-C20C58361042}"/>
              </a:ext>
            </a:extLst>
          </p:cNvPr>
          <p:cNvSpPr>
            <a:spLocks noGrp="1"/>
          </p:cNvSpPr>
          <p:nvPr>
            <p:ph idx="1"/>
          </p:nvPr>
        </p:nvSpPr>
        <p:spPr>
          <a:xfrm>
            <a:off x="5474292" y="440140"/>
            <a:ext cx="6497789" cy="5977719"/>
          </a:xfrm>
        </p:spPr>
        <p:txBody>
          <a:bodyPr>
            <a:noAutofit/>
          </a:bodyPr>
          <a:lstStyle/>
          <a:p>
            <a:r>
              <a:rPr lang="es-ES_tradnl" sz="3200" dirty="0">
                <a:solidFill>
                  <a:srgbClr val="FFFFFF"/>
                </a:solidFill>
              </a:rPr>
              <a:t>David huyó de Saúl como un hombre solitario (1 Sam. 20: 43)</a:t>
            </a:r>
          </a:p>
          <a:p>
            <a:r>
              <a:rPr lang="es-ES_tradnl" sz="3200" dirty="0">
                <a:solidFill>
                  <a:srgbClr val="FFFFFF"/>
                </a:solidFill>
              </a:rPr>
              <a:t>para recibir ayuda, tuvo que recurrir al rey de los filisteos, fuera del pueblo de Dios. (1 Sam. 21: 10-14)</a:t>
            </a:r>
          </a:p>
          <a:p>
            <a:r>
              <a:rPr lang="es-ES_tradnl" sz="3200" dirty="0">
                <a:solidFill>
                  <a:srgbClr val="FFFFFF"/>
                </a:solidFill>
              </a:rPr>
              <a:t>David se escondió en la cueva de Adulam (1 Sam. 22: 1), </a:t>
            </a:r>
          </a:p>
          <a:p>
            <a:pPr lvl="1"/>
            <a:r>
              <a:rPr lang="es-ES_tradnl" sz="2800" dirty="0">
                <a:solidFill>
                  <a:srgbClr val="FFFFFF"/>
                </a:solidFill>
              </a:rPr>
              <a:t>unas cuantas millas al suroeste de Jerusalén en dirección al mar mediterráneo. </a:t>
            </a:r>
          </a:p>
        </p:txBody>
      </p:sp>
    </p:spTree>
    <p:extLst>
      <p:ext uri="{BB962C8B-B14F-4D97-AF65-F5344CB8AC3E}">
        <p14:creationId xmlns:p14="http://schemas.microsoft.com/office/powerpoint/2010/main" val="3163771410"/>
      </p:ext>
    </p:extLst>
  </p:cSld>
  <p:clrMapOvr>
    <a:overrideClrMapping bg1="dk1" tx1="lt1" bg2="dk2" tx2="lt2" accent1="accent1" accent2="accent2" accent3="accent3" accent4="accent4" accent5="accent5" accent6="accent6" hlink="hlink" folHlink="folHlink"/>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575857" y="1808557"/>
            <a:ext cx="5422900"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3500" normalizeH="0" baseline="0" noProof="0" dirty="0">
                <a:ln>
                  <a:noFill/>
                </a:ln>
                <a:effectLst/>
                <a:uLnTx/>
                <a:uFillTx/>
                <a:latin typeface="Trebuchet MS" panose="020B0703020202090204" pitchFamily="34" charset="0"/>
                <a:ea typeface="Karla" charset="0"/>
                <a:cs typeface="Arial" panose="020B0604020202020204" pitchFamily="34" charset="0"/>
              </a:rPr>
              <a:t>GRACIAS</a:t>
            </a:r>
          </a:p>
        </p:txBody>
      </p:sp>
      <p:sp>
        <p:nvSpPr>
          <p:cNvPr id="5" name="Rectángulo 4">
            <a:extLst>
              <a:ext uri="{FF2B5EF4-FFF2-40B4-BE49-F238E27FC236}">
                <a16:creationId xmlns:a16="http://schemas.microsoft.com/office/drawing/2014/main" id="{E68B03D9-3930-3743-8003-A340505D7387}"/>
              </a:ext>
            </a:extLst>
          </p:cNvPr>
          <p:cNvSpPr/>
          <p:nvPr/>
        </p:nvSpPr>
        <p:spPr>
          <a:xfrm>
            <a:off x="3605326" y="6550223"/>
            <a:ext cx="4983089" cy="307777"/>
          </a:xfrm>
          <a:prstGeom prst="rect">
            <a:avLst/>
          </a:prstGeom>
        </p:spPr>
        <p:txBody>
          <a:bodyPr wrap="square">
            <a:spAutoFit/>
          </a:bodyPr>
          <a:lstStyle/>
          <a:p>
            <a:pPr lvl="0">
              <a:defRPr/>
            </a:pPr>
            <a:r>
              <a:rPr lang="es-DO" sz="1400" dirty="0">
                <a:solidFill>
                  <a:srgbClr val="262626"/>
                </a:solidFill>
                <a:latin typeface="Times" pitchFamily="2" charset="0"/>
              </a:rPr>
              <a:t>Imágenes: © Freepik, Pexels, Shutterstock, Freebibleimages.org</a:t>
            </a:r>
          </a:p>
        </p:txBody>
      </p:sp>
      <p:pic>
        <p:nvPicPr>
          <p:cNvPr id="4" name="Imagen 3">
            <a:extLst>
              <a:ext uri="{FF2B5EF4-FFF2-40B4-BE49-F238E27FC236}">
                <a16:creationId xmlns:a16="http://schemas.microsoft.com/office/drawing/2014/main" id="{C37737D3-E1FA-724D-B752-BD9F7D2007F8}"/>
              </a:ext>
            </a:extLst>
          </p:cNvPr>
          <p:cNvPicPr>
            <a:picLocks noChangeAspect="1"/>
          </p:cNvPicPr>
          <p:nvPr/>
        </p:nvPicPr>
        <p:blipFill>
          <a:blip r:embed="rId2"/>
          <a:stretch>
            <a:fillRect/>
          </a:stretch>
        </p:blipFill>
        <p:spPr>
          <a:xfrm>
            <a:off x="3384550" y="2516443"/>
            <a:ext cx="5422900" cy="3699521"/>
          </a:xfrm>
          <a:prstGeom prst="rect">
            <a:avLst/>
          </a:prstGeom>
        </p:spPr>
      </p:pic>
    </p:spTree>
    <p:extLst>
      <p:ext uri="{BB962C8B-B14F-4D97-AF65-F5344CB8AC3E}">
        <p14:creationId xmlns:p14="http://schemas.microsoft.com/office/powerpoint/2010/main" val="8563974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a:extLst>
            <a:ext uri="{FF2B5EF4-FFF2-40B4-BE49-F238E27FC236}">
              <a16:creationId xmlns:a16="http://schemas.microsoft.com/office/drawing/2014/main" id="{6C4963E5-CB4C-3953-3EA7-E64876BB6FF4}"/>
            </a:ext>
          </a:extLst>
        </p:cNvPr>
        <p:cNvGrpSpPr/>
        <p:nvPr/>
      </p:nvGrpSpPr>
      <p:grpSpPr>
        <a:xfrm>
          <a:off x="0" y="0"/>
          <a:ext cx="0" cy="0"/>
          <a:chOff x="0" y="0"/>
          <a:chExt cx="0" cy="0"/>
        </a:xfrm>
      </p:grpSpPr>
      <p:pic>
        <p:nvPicPr>
          <p:cNvPr id="7" name="Imagen 6" descr="Imagen que contiene interior, puesto, sostener, alguien&#10;&#10;Descripción generada automáticamente">
            <a:extLst>
              <a:ext uri="{FF2B5EF4-FFF2-40B4-BE49-F238E27FC236}">
                <a16:creationId xmlns:a16="http://schemas.microsoft.com/office/drawing/2014/main" id="{C9D992A2-DCFD-1613-EF6E-FE7219385CF5}"/>
              </a:ext>
            </a:extLst>
          </p:cNvPr>
          <p:cNvPicPr>
            <a:picLocks noChangeAspect="1"/>
          </p:cNvPicPr>
          <p:nvPr/>
        </p:nvPicPr>
        <p:blipFill rotWithShape="1">
          <a:blip r:embed="rId2" cstate="hqprint">
            <a:duotone>
              <a:prstClr val="black"/>
              <a:schemeClr val="tx2">
                <a:tint val="45000"/>
                <a:satMod val="400000"/>
              </a:schemeClr>
            </a:duotone>
            <a:alphaModFix amt="25000"/>
            <a:extLst>
              <a:ext uri="{28A0092B-C50C-407E-A947-70E740481C1C}">
                <a14:useLocalDpi xmlns:a14="http://schemas.microsoft.com/office/drawing/2010/main"/>
              </a:ext>
            </a:extLst>
          </a:blip>
          <a:srcRect/>
          <a:stretch/>
        </p:blipFill>
        <p:spPr>
          <a:xfrm>
            <a:off x="20" y="10"/>
            <a:ext cx="12191980" cy="6857990"/>
          </a:xfrm>
          <a:prstGeom prst="rect">
            <a:avLst/>
          </a:prstGeom>
        </p:spPr>
      </p:pic>
      <p:sp>
        <p:nvSpPr>
          <p:cNvPr id="3" name="Marcador de contenido 2">
            <a:extLst>
              <a:ext uri="{FF2B5EF4-FFF2-40B4-BE49-F238E27FC236}">
                <a16:creationId xmlns:a16="http://schemas.microsoft.com/office/drawing/2014/main" id="{60ABC38A-E454-3896-68E7-A1925ED4FCF1}"/>
              </a:ext>
            </a:extLst>
          </p:cNvPr>
          <p:cNvSpPr>
            <a:spLocks noGrp="1"/>
          </p:cNvSpPr>
          <p:nvPr>
            <p:ph idx="1"/>
          </p:nvPr>
        </p:nvSpPr>
        <p:spPr>
          <a:xfrm>
            <a:off x="838200" y="1009934"/>
            <a:ext cx="10515600" cy="5167029"/>
          </a:xfrm>
        </p:spPr>
        <p:txBody>
          <a:bodyPr>
            <a:normAutofit/>
          </a:bodyPr>
          <a:lstStyle/>
          <a:p>
            <a:r>
              <a:rPr lang="es-ES_tradnl" sz="3200" dirty="0"/>
              <a:t>En Adulam, David expresó su esperanza: «los justos me rodearán» (Sal. 142: 7). </a:t>
            </a:r>
          </a:p>
          <a:p>
            <a:r>
              <a:rPr lang="es-ES_tradnl" sz="3200" dirty="0"/>
              <a:t>Sin embargo, seguir a David era considerado una traición por Saúl. </a:t>
            </a:r>
          </a:p>
          <a:p>
            <a:r>
              <a:rPr lang="es-ES_tradnl" sz="3200" dirty="0"/>
              <a:t>Para seguir a David había que abandonarlo todo y vivir una vida errante y en peligro de muerte. </a:t>
            </a:r>
          </a:p>
          <a:p>
            <a:r>
              <a:rPr lang="es-ES_tradnl" sz="3200" dirty="0"/>
              <a:t>¿Quién estaba dispuesto a hacer tales sacrificios simplemente para seguir a un pobre y fugitivo ungido de Jehová? </a:t>
            </a:r>
          </a:p>
        </p:txBody>
      </p:sp>
    </p:spTree>
    <p:extLst>
      <p:ext uri="{BB962C8B-B14F-4D97-AF65-F5344CB8AC3E}">
        <p14:creationId xmlns:p14="http://schemas.microsoft.com/office/powerpoint/2010/main" val="3831293877"/>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a:extLst>
            <a:ext uri="{FF2B5EF4-FFF2-40B4-BE49-F238E27FC236}">
              <a16:creationId xmlns:a16="http://schemas.microsoft.com/office/drawing/2014/main" id="{75886E28-9DF9-14BC-81D5-14E87B285156}"/>
            </a:ext>
          </a:extLst>
        </p:cNvPr>
        <p:cNvGrpSpPr/>
        <p:nvPr/>
      </p:nvGrpSpPr>
      <p:grpSpPr>
        <a:xfrm>
          <a:off x="0" y="0"/>
          <a:ext cx="0" cy="0"/>
          <a:chOff x="0" y="0"/>
          <a:chExt cx="0" cy="0"/>
        </a:xfrm>
      </p:grpSpPr>
      <p:pic>
        <p:nvPicPr>
          <p:cNvPr id="7" name="Imagen 6" descr="Imagen que contiene interior, puesto, sostener, alguien&#10;&#10;Descripción generada automáticamente">
            <a:extLst>
              <a:ext uri="{FF2B5EF4-FFF2-40B4-BE49-F238E27FC236}">
                <a16:creationId xmlns:a16="http://schemas.microsoft.com/office/drawing/2014/main" id="{90D842D0-20B2-FE53-86E0-20E7DE6CED89}"/>
              </a:ext>
            </a:extLst>
          </p:cNvPr>
          <p:cNvPicPr>
            <a:picLocks noChangeAspect="1"/>
          </p:cNvPicPr>
          <p:nvPr/>
        </p:nvPicPr>
        <p:blipFill rotWithShape="1">
          <a:blip r:embed="rId2" cstate="hqprint">
            <a:duotone>
              <a:prstClr val="black"/>
              <a:schemeClr val="tx2">
                <a:tint val="45000"/>
                <a:satMod val="400000"/>
              </a:schemeClr>
            </a:duotone>
            <a:alphaModFix amt="25000"/>
            <a:extLst>
              <a:ext uri="{28A0092B-C50C-407E-A947-70E740481C1C}">
                <a14:useLocalDpi xmlns:a14="http://schemas.microsoft.com/office/drawing/2010/main"/>
              </a:ext>
            </a:extLst>
          </a:blip>
          <a:srcRect/>
          <a:stretch/>
        </p:blipFill>
        <p:spPr>
          <a:xfrm>
            <a:off x="20" y="10"/>
            <a:ext cx="12191980" cy="6857990"/>
          </a:xfrm>
          <a:prstGeom prst="rect">
            <a:avLst/>
          </a:prstGeom>
        </p:spPr>
      </p:pic>
      <p:sp>
        <p:nvSpPr>
          <p:cNvPr id="3" name="Marcador de contenido 2">
            <a:extLst>
              <a:ext uri="{FF2B5EF4-FFF2-40B4-BE49-F238E27FC236}">
                <a16:creationId xmlns:a16="http://schemas.microsoft.com/office/drawing/2014/main" id="{AC638B4D-A997-C754-0CAA-FECB41AE7CD9}"/>
              </a:ext>
            </a:extLst>
          </p:cNvPr>
          <p:cNvSpPr>
            <a:spLocks noGrp="1"/>
          </p:cNvSpPr>
          <p:nvPr>
            <p:ph idx="1"/>
          </p:nvPr>
        </p:nvSpPr>
        <p:spPr>
          <a:xfrm>
            <a:off x="838200" y="655093"/>
            <a:ext cx="10515600" cy="5800298"/>
          </a:xfrm>
        </p:spPr>
        <p:txBody>
          <a:bodyPr>
            <a:normAutofit/>
          </a:bodyPr>
          <a:lstStyle/>
          <a:p>
            <a:pPr marL="0" indent="0">
              <a:buNone/>
            </a:pPr>
            <a:r>
              <a:rPr lang="es-ES_tradnl" sz="3600" dirty="0"/>
              <a:t>«</a:t>
            </a:r>
            <a:r>
              <a:rPr lang="es-ES_tradnl" sz="3600" b="1" dirty="0"/>
              <a:t>Y se juntaron con él todos los afligidos, y todo el que estaba endeudado, y todos los que tenían el espíritu amargado, y lo pusieron como su jefe; y tuvo consigo como cuatrocientos hombres</a:t>
            </a:r>
            <a:r>
              <a:rPr lang="es-ES_tradnl" sz="3600" dirty="0"/>
              <a:t>» (1 Sam. 22: 2). </a:t>
            </a:r>
          </a:p>
          <a:p>
            <a:pPr marL="0" indent="0">
              <a:buNone/>
            </a:pPr>
            <a:endParaRPr lang="es-ES_tradnl" sz="3600" dirty="0"/>
          </a:p>
          <a:p>
            <a:r>
              <a:rPr lang="es-ES_tradnl" sz="3600" dirty="0"/>
              <a:t>Solo vinieron a David a la cueva de Adulam los que no tenían nada que perder. </a:t>
            </a:r>
          </a:p>
          <a:p>
            <a:r>
              <a:rPr lang="es-ES_tradnl" sz="3600" dirty="0"/>
              <a:t>Todos aquellos a quienes la vida había golpeado y se encontraban en la desesperación. </a:t>
            </a:r>
          </a:p>
        </p:txBody>
      </p:sp>
    </p:spTree>
    <p:extLst>
      <p:ext uri="{BB962C8B-B14F-4D97-AF65-F5344CB8AC3E}">
        <p14:creationId xmlns:p14="http://schemas.microsoft.com/office/powerpoint/2010/main" val="1853758270"/>
      </p:ext>
    </p:extLst>
  </p:cSld>
  <p:clrMapOvr>
    <a:overrideClrMapping bg1="dk1" tx1="lt1" bg2="dk2" tx2="lt2" accent1="accent1" accent2="accent2" accent3="accent3" accent4="accent4" accent5="accent5" accent6="accent6" hlink="hlink" folHlink="folHlink"/>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9C690298-1D65-BC2C-DBFF-68BC10796DE2}"/>
            </a:ext>
          </a:extLst>
        </p:cNvPr>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8F90786E-B72D-4C32-BDCE-A170B007822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Rectangle 11">
            <a:extLst>
              <a:ext uri="{FF2B5EF4-FFF2-40B4-BE49-F238E27FC236}">
                <a16:creationId xmlns:a16="http://schemas.microsoft.com/office/drawing/2014/main" id="{5E46F2E7-848F-4A6C-A098-4764FDEA77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pic>
        <p:nvPicPr>
          <p:cNvPr id="5" name="Imagen 4" descr="Un hombre con los brazos abiertos&#10;&#10;Descripción generada automáticamente con confianza media">
            <a:extLst>
              <a:ext uri="{FF2B5EF4-FFF2-40B4-BE49-F238E27FC236}">
                <a16:creationId xmlns:a16="http://schemas.microsoft.com/office/drawing/2014/main" id="{3B6621D2-F229-5043-F2DC-36B418DA4D18}"/>
              </a:ext>
            </a:extLst>
          </p:cNvPr>
          <p:cNvPicPr>
            <a:picLocks noChangeAspect="1"/>
          </p:cNvPicPr>
          <p:nvPr/>
        </p:nvPicPr>
        <p:blipFill rotWithShape="1">
          <a:blip r:embed="rId2" cstate="hqprint">
            <a:alphaModFix amt="60000"/>
            <a:extLst>
              <a:ext uri="{28A0092B-C50C-407E-A947-70E740481C1C}">
                <a14:useLocalDpi xmlns:a14="http://schemas.microsoft.com/office/drawing/2010/main"/>
              </a:ext>
            </a:extLst>
          </a:blip>
          <a:srcRect/>
          <a:stretch/>
        </p:blipFill>
        <p:spPr>
          <a:xfrm>
            <a:off x="-1" y="10"/>
            <a:ext cx="12192001" cy="6857990"/>
          </a:xfrm>
          <a:prstGeom prst="rect">
            <a:avLst/>
          </a:prstGeom>
        </p:spPr>
      </p:pic>
      <p:sp>
        <p:nvSpPr>
          <p:cNvPr id="3" name="Marcador de contenido 2">
            <a:extLst>
              <a:ext uri="{FF2B5EF4-FFF2-40B4-BE49-F238E27FC236}">
                <a16:creationId xmlns:a16="http://schemas.microsoft.com/office/drawing/2014/main" id="{516FF1CD-6613-6575-ABDF-180F91938CA9}"/>
              </a:ext>
            </a:extLst>
          </p:cNvPr>
          <p:cNvSpPr>
            <a:spLocks noGrp="1"/>
          </p:cNvSpPr>
          <p:nvPr>
            <p:ph idx="1"/>
          </p:nvPr>
        </p:nvSpPr>
        <p:spPr>
          <a:xfrm>
            <a:off x="5734574" y="421500"/>
            <a:ext cx="6248160" cy="6006596"/>
          </a:xfrm>
        </p:spPr>
        <p:txBody>
          <a:bodyPr>
            <a:normAutofit/>
          </a:bodyPr>
          <a:lstStyle/>
          <a:p>
            <a:pPr marL="0" indent="0">
              <a:buNone/>
            </a:pPr>
            <a:r>
              <a:rPr lang="es-ES_tradnl" sz="3200" dirty="0">
                <a:solidFill>
                  <a:schemeClr val="bg1"/>
                </a:solidFill>
                <a:effectLst>
                  <a:outerShdw blurRad="50800" dist="38100" dir="5400000" algn="t" rotWithShape="0">
                    <a:prstClr val="black">
                      <a:alpha val="40000"/>
                    </a:prstClr>
                  </a:outerShdw>
                </a:effectLst>
              </a:rPr>
              <a:t>A los afligidos de todo tipo de problemas, Jesús les dice: </a:t>
            </a:r>
          </a:p>
          <a:p>
            <a:pPr marL="0" indent="0">
              <a:buNone/>
            </a:pPr>
            <a:endParaRPr lang="es-ES_tradnl" sz="3200" dirty="0">
              <a:solidFill>
                <a:schemeClr val="bg1"/>
              </a:solidFill>
              <a:effectLst>
                <a:outerShdw blurRad="50800" dist="38100" dir="5400000" algn="t" rotWithShape="0">
                  <a:prstClr val="black">
                    <a:alpha val="40000"/>
                  </a:prstClr>
                </a:outerShdw>
              </a:effectLst>
            </a:endParaRPr>
          </a:p>
          <a:p>
            <a:pPr marL="0" indent="0">
              <a:buNone/>
            </a:pPr>
            <a:r>
              <a:rPr lang="es-ES_tradnl" sz="3200" dirty="0">
                <a:solidFill>
                  <a:schemeClr val="bg1"/>
                </a:solidFill>
                <a:effectLst>
                  <a:outerShdw blurRad="50800" dist="38100" dir="5400000" algn="t" rotWithShape="0">
                    <a:prstClr val="black">
                      <a:alpha val="40000"/>
                    </a:prstClr>
                  </a:outerShdw>
                </a:effectLst>
              </a:rPr>
              <a:t>«</a:t>
            </a:r>
            <a:r>
              <a:rPr lang="es-ES_tradnl" sz="3200" b="1" dirty="0">
                <a:solidFill>
                  <a:schemeClr val="bg1"/>
                </a:solidFill>
                <a:effectLst>
                  <a:outerShdw blurRad="50800" dist="38100" dir="5400000" algn="t" rotWithShape="0">
                    <a:prstClr val="black">
                      <a:alpha val="40000"/>
                    </a:prstClr>
                  </a:outerShdw>
                </a:effectLst>
              </a:rPr>
              <a:t>Por tanto, no se afanen diciendo: “¿Qué comeremos?” o “¿Qué beberemos?” o “¿Con qué nos cubriremos?”. Porque los gentiles buscan todas estas cosas, pero el Padre de ustedes que está en los cielos sabe que tienen necesidad de todas estas cosas</a:t>
            </a:r>
            <a:r>
              <a:rPr lang="es-ES_tradnl" sz="3200" dirty="0">
                <a:solidFill>
                  <a:schemeClr val="bg1"/>
                </a:solidFill>
                <a:effectLst>
                  <a:outerShdw blurRad="50800" dist="38100" dir="5400000" algn="t" rotWithShape="0">
                    <a:prstClr val="black">
                      <a:alpha val="40000"/>
                    </a:prstClr>
                  </a:outerShdw>
                </a:effectLst>
              </a:rPr>
              <a:t>» (Mat. 6: 31, 32). </a:t>
            </a:r>
          </a:p>
        </p:txBody>
      </p:sp>
    </p:spTree>
    <p:extLst>
      <p:ext uri="{BB962C8B-B14F-4D97-AF65-F5344CB8AC3E}">
        <p14:creationId xmlns:p14="http://schemas.microsoft.com/office/powerpoint/2010/main" val="8790275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382D2DD1-4572-3C89-AD81-F0EA08038C48}"/>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9228552E-C8B1-4A80-8448-0787CE0FC7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58B21AB5-3E82-DC6C-3FEF-A491AF8CCC8B}"/>
              </a:ext>
            </a:extLst>
          </p:cNvPr>
          <p:cNvPicPr>
            <a:picLocks noChangeAspect="1"/>
          </p:cNvPicPr>
          <p:nvPr/>
        </p:nvPicPr>
        <p:blipFill rotWithShape="1">
          <a:blip r:embed="rId2" cstate="hqprint">
            <a:alphaModFix amt="35000"/>
            <a:extLst>
              <a:ext uri="{28A0092B-C50C-407E-A947-70E740481C1C}">
                <a14:useLocalDpi xmlns:a14="http://schemas.microsoft.com/office/drawing/2010/main"/>
              </a:ext>
            </a:extLst>
          </a:blip>
          <a:srcRect/>
          <a:stretch/>
        </p:blipFill>
        <p:spPr>
          <a:xfrm>
            <a:off x="20" y="10"/>
            <a:ext cx="12191980" cy="6857990"/>
          </a:xfrm>
          <a:prstGeom prst="rect">
            <a:avLst/>
          </a:prstGeom>
        </p:spPr>
      </p:pic>
      <p:sp>
        <p:nvSpPr>
          <p:cNvPr id="2" name="Título 1">
            <a:extLst>
              <a:ext uri="{FF2B5EF4-FFF2-40B4-BE49-F238E27FC236}">
                <a16:creationId xmlns:a16="http://schemas.microsoft.com/office/drawing/2014/main" id="{DB1D794E-A49E-32FC-B5B7-4DA89EBEF9FB}"/>
              </a:ext>
            </a:extLst>
          </p:cNvPr>
          <p:cNvSpPr>
            <a:spLocks noGrp="1"/>
          </p:cNvSpPr>
          <p:nvPr>
            <p:ph type="title"/>
          </p:nvPr>
        </p:nvSpPr>
        <p:spPr>
          <a:xfrm>
            <a:off x="838200" y="365125"/>
            <a:ext cx="10515600" cy="1325563"/>
          </a:xfrm>
        </p:spPr>
        <p:txBody>
          <a:bodyPr>
            <a:normAutofit/>
          </a:bodyPr>
          <a:lstStyle/>
          <a:p>
            <a:r>
              <a:rPr lang="es-ES_tradnl" sz="2800" dirty="0">
                <a:solidFill>
                  <a:srgbClr val="ED7C31"/>
                </a:solidFill>
              </a:rPr>
              <a:t>Repasemos esta emocionante historia, donde descubriremos:</a:t>
            </a:r>
            <a:br>
              <a:rPr lang="es-ES_tradnl" sz="2800" dirty="0">
                <a:solidFill>
                  <a:srgbClr val="FFFFFF"/>
                </a:solidFill>
              </a:rPr>
            </a:br>
            <a:endParaRPr lang="es-ES_tradnl" sz="2800" dirty="0">
              <a:solidFill>
                <a:srgbClr val="FFFFFF"/>
              </a:solidFill>
            </a:endParaRPr>
          </a:p>
        </p:txBody>
      </p:sp>
      <p:graphicFrame>
        <p:nvGraphicFramePr>
          <p:cNvPr id="5" name="Marcador de contenido 2">
            <a:extLst>
              <a:ext uri="{FF2B5EF4-FFF2-40B4-BE49-F238E27FC236}">
                <a16:creationId xmlns:a16="http://schemas.microsoft.com/office/drawing/2014/main" id="{DE4413C1-7060-28A6-1FA5-F07DA015C1FC}"/>
              </a:ext>
            </a:extLst>
          </p:cNvPr>
          <p:cNvGraphicFramePr>
            <a:graphicFrameLocks noGrp="1"/>
          </p:cNvGraphicFramePr>
          <p:nvPr>
            <p:ph idx="1"/>
            <p:extLst>
              <p:ext uri="{D42A27DB-BD31-4B8C-83A1-F6EECF244321}">
                <p14:modId xmlns:p14="http://schemas.microsoft.com/office/powerpoint/2010/main" val="1390670603"/>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455029623"/>
      </p:ext>
    </p:extLst>
  </p:cSld>
  <p:clrMapOvr>
    <a:overrideClrMapping bg1="dk1" tx1="lt1" bg2="dk2" tx2="lt2" accent1="accent1" accent2="accent2" accent3="accent3" accent4="accent4" accent5="accent5" accent6="accent6" hlink="hlink" folHlink="folHlink"/>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6" name="Rectangle 19">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Imagen 3" descr="Una montaña de roca&#10;&#10;Descripción generada automáticamente con confianza media">
            <a:extLst>
              <a:ext uri="{FF2B5EF4-FFF2-40B4-BE49-F238E27FC236}">
                <a16:creationId xmlns:a16="http://schemas.microsoft.com/office/drawing/2014/main" id="{2E5BDD4E-7595-5EBA-9440-9CFEA2D81400}"/>
              </a:ext>
            </a:extLst>
          </p:cNvPr>
          <p:cNvPicPr>
            <a:picLocks noChangeAspect="1"/>
          </p:cNvPicPr>
          <p:nvPr/>
        </p:nvPicPr>
        <p:blipFill rotWithShape="1">
          <a:blip r:embed="rId2" cstate="hqprint">
            <a:extLst>
              <a:ext uri="{28A0092B-C50C-407E-A947-70E740481C1C}">
                <a14:useLocalDpi xmlns:a14="http://schemas.microsoft.com/office/drawing/2010/main"/>
              </a:ext>
            </a:extLst>
          </a:blip>
          <a:srcRect l="10392" r="10296"/>
          <a:stretch/>
        </p:blipFill>
        <p:spPr>
          <a:xfrm>
            <a:off x="1" y="10"/>
            <a:ext cx="9669642" cy="6857990"/>
          </a:xfrm>
          <a:prstGeom prst="rect">
            <a:avLst/>
          </a:prstGeom>
        </p:spPr>
      </p:pic>
      <p:sp>
        <p:nvSpPr>
          <p:cNvPr id="27" name="Rectangle 21">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125019"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Marcador de contenido 2">
            <a:extLst>
              <a:ext uri="{FF2B5EF4-FFF2-40B4-BE49-F238E27FC236}">
                <a16:creationId xmlns:a16="http://schemas.microsoft.com/office/drawing/2014/main" id="{F92470F4-ACFC-399A-2CB8-C97DC43DCA5C}"/>
              </a:ext>
            </a:extLst>
          </p:cNvPr>
          <p:cNvSpPr>
            <a:spLocks noGrp="1"/>
          </p:cNvSpPr>
          <p:nvPr>
            <p:ph idx="1"/>
          </p:nvPr>
        </p:nvSpPr>
        <p:spPr>
          <a:xfrm>
            <a:off x="7537566" y="495386"/>
            <a:ext cx="4471968" cy="732913"/>
          </a:xfrm>
        </p:spPr>
        <p:txBody>
          <a:bodyPr>
            <a:normAutofit/>
          </a:bodyPr>
          <a:lstStyle/>
          <a:p>
            <a:pPr marL="0" indent="0" algn="ctr">
              <a:buNone/>
            </a:pPr>
            <a:r>
              <a:rPr lang="es-ES_tradnl" sz="3200" b="1" dirty="0"/>
              <a:t>La Prueba de Fuego</a:t>
            </a:r>
          </a:p>
          <a:p>
            <a:pPr marL="0" indent="0">
              <a:buNone/>
            </a:pPr>
            <a:endParaRPr lang="es-ES_tradnl" sz="3200" b="1" dirty="0"/>
          </a:p>
        </p:txBody>
      </p:sp>
      <p:sp>
        <p:nvSpPr>
          <p:cNvPr id="2" name="Marcador de contenido 2">
            <a:extLst>
              <a:ext uri="{FF2B5EF4-FFF2-40B4-BE49-F238E27FC236}">
                <a16:creationId xmlns:a16="http://schemas.microsoft.com/office/drawing/2014/main" id="{FF3CAE38-6B5A-6CAE-63A8-E0255B13F2FF}"/>
              </a:ext>
            </a:extLst>
          </p:cNvPr>
          <p:cNvSpPr txBox="1">
            <a:spLocks/>
          </p:cNvSpPr>
          <p:nvPr/>
        </p:nvSpPr>
        <p:spPr>
          <a:xfrm>
            <a:off x="7107382" y="1413165"/>
            <a:ext cx="5081569" cy="532369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Trebuchet MS" panose="020B070302020209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Trebuchet MS" panose="020B070302020209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Trebuchet MS" panose="020B070302020209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Trebuchet MS" panose="020B070302020209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Trebuchet MS" panose="020B070302020209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s-ES_tradnl" sz="3200" dirty="0"/>
              <a:t>«</a:t>
            </a:r>
            <a:r>
              <a:rPr lang="es-ES_tradnl" sz="3200" b="1" dirty="0"/>
              <a:t>Cuando David y sus hombres llegaron a </a:t>
            </a:r>
            <a:r>
              <a:rPr lang="es-ES_tradnl" sz="3200" b="1" dirty="0" err="1"/>
              <a:t>Siclag</a:t>
            </a:r>
            <a:r>
              <a:rPr lang="es-ES_tradnl" sz="3200" b="1" dirty="0"/>
              <a:t> </a:t>
            </a:r>
            <a:r>
              <a:rPr lang="es-ES_tradnl" sz="3200" dirty="0"/>
              <a:t>[…] </a:t>
            </a:r>
            <a:r>
              <a:rPr lang="es-ES_tradnl" sz="3200" b="1" dirty="0"/>
              <a:t>los amalecitas </a:t>
            </a:r>
            <a:r>
              <a:rPr lang="es-ES_tradnl" sz="3200" dirty="0"/>
              <a:t>[…] </a:t>
            </a:r>
            <a:r>
              <a:rPr lang="es-ES_tradnl" sz="3200" b="1" dirty="0"/>
              <a:t>habían atacado </a:t>
            </a:r>
            <a:r>
              <a:rPr lang="es-ES_tradnl" sz="3200" b="1" dirty="0" err="1"/>
              <a:t>Siclag</a:t>
            </a:r>
            <a:r>
              <a:rPr lang="es-ES_tradnl" sz="3200" b="1" dirty="0"/>
              <a:t> y la habían incendiado</a:t>
            </a:r>
            <a:r>
              <a:rPr lang="es-ES_tradnl" sz="3200" dirty="0"/>
              <a:t>. </a:t>
            </a:r>
            <a:r>
              <a:rPr lang="es-ES_tradnl" sz="3200" b="1" dirty="0"/>
              <a:t>También se habían llevado cautivas a las mujeres y a todos los que estaban en ella, desde el menor hasta el mayor</a:t>
            </a:r>
            <a:r>
              <a:rPr lang="es-ES_tradnl" sz="3200" dirty="0"/>
              <a:t>»  </a:t>
            </a:r>
            <a:r>
              <a:rPr lang="es-ES_tradnl" sz="3000" dirty="0"/>
              <a:t>(1 Sam. 30: 1, 2)</a:t>
            </a:r>
            <a:r>
              <a:rPr lang="es-ES_tradnl" sz="3200" dirty="0"/>
              <a:t>.</a:t>
            </a:r>
          </a:p>
          <a:p>
            <a:pPr marL="0" indent="0">
              <a:buFont typeface="Arial" panose="020B0604020202020204" pitchFamily="34" charset="0"/>
              <a:buNone/>
            </a:pPr>
            <a:endParaRPr lang="es-ES_tradnl" sz="3200" dirty="0"/>
          </a:p>
        </p:txBody>
      </p:sp>
    </p:spTree>
    <p:extLst>
      <p:ext uri="{BB962C8B-B14F-4D97-AF65-F5344CB8AC3E}">
        <p14:creationId xmlns:p14="http://schemas.microsoft.com/office/powerpoint/2010/main" val="23484977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9" name="Rectangle 28">
            <a:extLst>
              <a:ext uri="{FF2B5EF4-FFF2-40B4-BE49-F238E27FC236}">
                <a16:creationId xmlns:a16="http://schemas.microsoft.com/office/drawing/2014/main" id="{B250C39F-3F6C-4D53-86D2-7BC6B2FF609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Imagen 4" descr="Un hombre con los brazos cruzados&#10;&#10;Descripción generada automáticamente con confianza baja">
            <a:extLst>
              <a:ext uri="{FF2B5EF4-FFF2-40B4-BE49-F238E27FC236}">
                <a16:creationId xmlns:a16="http://schemas.microsoft.com/office/drawing/2014/main" id="{5FF1B94E-BC5B-24C9-9066-5A86616508AE}"/>
              </a:ext>
            </a:extLst>
          </p:cNvPr>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1" y="10"/>
            <a:ext cx="12192001" cy="6857990"/>
          </a:xfrm>
          <a:prstGeom prst="rect">
            <a:avLst/>
          </a:prstGeom>
        </p:spPr>
      </p:pic>
      <p:sp>
        <p:nvSpPr>
          <p:cNvPr id="31" name="Rectangle 30">
            <a:extLst>
              <a:ext uri="{FF2B5EF4-FFF2-40B4-BE49-F238E27FC236}">
                <a16:creationId xmlns:a16="http://schemas.microsoft.com/office/drawing/2014/main" id="{70A48D59-8581-41F7-B529-F4617FE07A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a:gsLst>
              <a:gs pos="46000">
                <a:schemeClr val="tx1">
                  <a:lumMod val="95000"/>
                  <a:lumOff val="5000"/>
                </a:schemeClr>
              </a:gs>
              <a:gs pos="90000">
                <a:schemeClr val="tx1">
                  <a:lumMod val="95000"/>
                  <a:lumOff val="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Marcador de contenido 2">
            <a:extLst>
              <a:ext uri="{FF2B5EF4-FFF2-40B4-BE49-F238E27FC236}">
                <a16:creationId xmlns:a16="http://schemas.microsoft.com/office/drawing/2014/main" id="{665A644B-7F7B-BA84-7FC8-3929710F26F3}"/>
              </a:ext>
            </a:extLst>
          </p:cNvPr>
          <p:cNvSpPr>
            <a:spLocks noGrp="1"/>
          </p:cNvSpPr>
          <p:nvPr>
            <p:ph idx="1"/>
          </p:nvPr>
        </p:nvSpPr>
        <p:spPr>
          <a:xfrm>
            <a:off x="445142" y="504967"/>
            <a:ext cx="5750941" cy="6045957"/>
          </a:xfrm>
        </p:spPr>
        <p:txBody>
          <a:bodyPr>
            <a:normAutofit/>
          </a:bodyPr>
          <a:lstStyle/>
          <a:p>
            <a:pPr marL="0" indent="0" algn="ctr">
              <a:buNone/>
            </a:pPr>
            <a:r>
              <a:rPr lang="es-ES_tradnl" sz="4000" dirty="0">
                <a:solidFill>
                  <a:schemeClr val="bg1"/>
                </a:solidFill>
              </a:rPr>
              <a:t>La Crisis Revela</a:t>
            </a:r>
          </a:p>
          <a:p>
            <a:endParaRPr lang="es-ES_tradnl" dirty="0">
              <a:solidFill>
                <a:schemeClr val="bg1"/>
              </a:solidFill>
            </a:endParaRPr>
          </a:p>
          <a:p>
            <a:r>
              <a:rPr lang="es-ES_tradnl" dirty="0">
                <a:solidFill>
                  <a:schemeClr val="bg1"/>
                </a:solidFill>
              </a:rPr>
              <a:t>Lo que realmente somos. </a:t>
            </a:r>
          </a:p>
          <a:p>
            <a:endParaRPr lang="es-ES_tradnl" dirty="0">
              <a:solidFill>
                <a:schemeClr val="bg1"/>
              </a:solidFill>
            </a:endParaRPr>
          </a:p>
          <a:p>
            <a:r>
              <a:rPr lang="es-ES_tradnl" dirty="0">
                <a:solidFill>
                  <a:schemeClr val="bg1"/>
                </a:solidFill>
              </a:rPr>
              <a:t>El cuidado protector de Dios. </a:t>
            </a:r>
          </a:p>
          <a:p>
            <a:endParaRPr lang="es-ES_tradnl" dirty="0">
              <a:solidFill>
                <a:schemeClr val="bg1"/>
              </a:solidFill>
            </a:endParaRPr>
          </a:p>
          <a:p>
            <a:r>
              <a:rPr lang="es-ES_tradnl" dirty="0">
                <a:solidFill>
                  <a:schemeClr val="bg1"/>
                </a:solidFill>
              </a:rPr>
              <a:t>El carácter magnánimo de David.</a:t>
            </a:r>
          </a:p>
          <a:p>
            <a:pPr marL="0" indent="0">
              <a:buNone/>
            </a:pPr>
            <a:r>
              <a:rPr lang="es-ES_tradnl" dirty="0">
                <a:solidFill>
                  <a:schemeClr val="bg1"/>
                </a:solidFill>
              </a:rPr>
              <a:t> </a:t>
            </a:r>
          </a:p>
          <a:p>
            <a:r>
              <a:rPr lang="es-ES_tradnl" dirty="0">
                <a:solidFill>
                  <a:schemeClr val="bg1"/>
                </a:solidFill>
              </a:rPr>
              <a:t>La mala actitud que tenemos. </a:t>
            </a:r>
          </a:p>
          <a:p>
            <a:pPr lvl="1"/>
            <a:r>
              <a:rPr lang="es-ES_tradnl" dirty="0">
                <a:solidFill>
                  <a:schemeClr val="bg1"/>
                </a:solidFill>
              </a:rPr>
              <a:t>mostrada por los hombres de David no fue la mejor</a:t>
            </a:r>
          </a:p>
        </p:txBody>
      </p:sp>
      <p:sp>
        <p:nvSpPr>
          <p:cNvPr id="33" name="Rectangle 32">
            <a:extLst>
              <a:ext uri="{FF2B5EF4-FFF2-40B4-BE49-F238E27FC236}">
                <a16:creationId xmlns:a16="http://schemas.microsoft.com/office/drawing/2014/main" id="{9DD005C1-8C51-42D6-9BEE-B9B8384974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6206" y="115193"/>
            <a:ext cx="11939588" cy="6627614"/>
          </a:xfrm>
          <a:prstGeom prst="rect">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14070887"/>
      </p:ext>
    </p:extLst>
  </p:cSld>
  <p:clrMapOvr>
    <a:masterClrMapping/>
  </p:clrMapOvr>
</p:sld>
</file>

<file path=ppt/theme/theme1.xml><?xml version="1.0" encoding="utf-8"?>
<a:theme xmlns:a="http://schemas.openxmlformats.org/drawingml/2006/main" name="Tema de Office">
  <a:themeElements>
    <a:clrScheme name="Tema d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ema d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2013 - 2022 Theme</Template>
  <TotalTime>8486</TotalTime>
  <Words>1867</Words>
  <Application>Microsoft Macintosh PowerPoint</Application>
  <PresentationFormat>Widescreen</PresentationFormat>
  <Paragraphs>127</Paragraphs>
  <Slides>30</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30</vt:i4>
      </vt:variant>
    </vt:vector>
  </HeadingPairs>
  <TitlesOfParts>
    <vt:vector size="36" baseType="lpstr">
      <vt:lpstr>Arial</vt:lpstr>
      <vt:lpstr>Calibri</vt:lpstr>
      <vt:lpstr>Helvetica</vt:lpstr>
      <vt:lpstr>Times</vt:lpstr>
      <vt:lpstr>Trebuchet MS</vt:lpstr>
      <vt:lpstr>Tema de Office</vt:lpstr>
      <vt:lpstr>PowerPoint Presentation</vt:lpstr>
      <vt:lpstr>PowerPoint Presentation</vt:lpstr>
      <vt:lpstr>EN LA CUEVA DE ADULAM</vt:lpstr>
      <vt:lpstr>PowerPoint Presentation</vt:lpstr>
      <vt:lpstr>PowerPoint Presentation</vt:lpstr>
      <vt:lpstr>PowerPoint Presentation</vt:lpstr>
      <vt:lpstr>Repasemos esta emocionante historia, donde descubriremos: </vt:lpstr>
      <vt:lpstr>PowerPoint Presentation</vt:lpstr>
      <vt:lpstr>PowerPoint Presentation</vt:lpstr>
      <vt:lpstr>AMALEC, SAÚL Y DAVID</vt:lpstr>
      <vt:lpstr>PowerPoint Presentation</vt:lpstr>
      <vt:lpstr>UN REINO Y DOS REYES</vt:lpstr>
      <vt:lpstr>PowerPoint Presentation</vt:lpstr>
      <vt:lpstr>PowerPoint Presentation</vt:lpstr>
      <vt:lpstr>PowerPoint Presentation</vt:lpstr>
      <vt:lpstr>Podemos decir entonces que:</vt:lpstr>
      <vt:lpstr>PowerPoint Presentation</vt:lpstr>
      <vt:lpstr>PowerPoint Presentation</vt:lpstr>
      <vt:lpstr>LOS DE ESPÍRITU AMARGADO</vt:lpstr>
      <vt:lpstr>PowerPoint Presentation</vt:lpstr>
      <vt:lpstr>PowerPoint Presentation</vt:lpstr>
      <vt:lpstr>LA REPARTICIÓN DE LOS DESPOJOS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subject/>
  <dc:creator>Philip Ismael Méndez Reyes</dc:creator>
  <cp:keywords/>
  <dc:description/>
  <cp:lastModifiedBy>Mario Thorp</cp:lastModifiedBy>
  <cp:revision>59</cp:revision>
  <dcterms:created xsi:type="dcterms:W3CDTF">2024-01-11T14:24:22Z</dcterms:created>
  <dcterms:modified xsi:type="dcterms:W3CDTF">2026-02-24T19:17:21Z</dcterms:modified>
  <cp:category/>
</cp:coreProperties>
</file>