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2" roundtripDataSignature="AMtx7mia0cbdZuwaBdBhRJCZinP7qip0L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3" name="Google Shape;83;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0" name="Google Shape;160;p1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4" name="Google Shape;174;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7" name="Google Shape;187;p1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5" name="Google Shape;195;p1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5" name="Google Shape;205;p1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3" name="Google Shape;213;p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1" name="Google Shape;221;p1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2" name="Google Shape;232;p1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0" name="Google Shape;240;p1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7" name="Google Shape;247;p1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8" name="Google Shape;88;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4" name="Google Shape;254;p2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1" name="Google Shape;261;p2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1" name="Google Shape;271;p2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1" name="Google Shape;281;p2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1" name="Google Shape;291;p2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0" name="Google Shape;300;p2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8" name="Google Shape;308;p2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9" name="Google Shape;319;p2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3" name="Google Shape;103;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0" name="Google Shape;110;p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9" name="Google Shape;119;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9" name="Google Shape;129;p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7" name="Google Shape;137;p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51" name="Google Shape;151;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1"/>
        <p:cNvGrpSpPr/>
        <p:nvPr/>
      </p:nvGrpSpPr>
      <p:grpSpPr>
        <a:xfrm>
          <a:off x="0" y="0"/>
          <a:ext cx="0" cy="0"/>
          <a:chOff x="0" y="0"/>
          <a:chExt cx="0" cy="0"/>
        </a:xfrm>
      </p:grpSpPr>
      <p:sp>
        <p:nvSpPr>
          <p:cNvPr id="12" name="Google Shape;12;p29"/>
          <p:cNvSpPr txBox="1">
            <a:spLocks noGrp="1"/>
          </p:cNvSpPr>
          <p:nvPr>
            <p:ph type="ctrTitle"/>
          </p:nvPr>
        </p:nvSpPr>
        <p:spPr>
          <a:xfrm>
            <a:off x="914400" y="1122363"/>
            <a:ext cx="103632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Trebuchet MS"/>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9"/>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9"/>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9"/>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62"/>
        <p:cNvGrpSpPr/>
        <p:nvPr/>
      </p:nvGrpSpPr>
      <p:grpSpPr>
        <a:xfrm>
          <a:off x="0" y="0"/>
          <a:ext cx="0" cy="0"/>
          <a:chOff x="0" y="0"/>
          <a:chExt cx="0" cy="0"/>
        </a:xfrm>
      </p:grpSpPr>
      <p:sp>
        <p:nvSpPr>
          <p:cNvPr id="63" name="Google Shape;63;p3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Trebuchet M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38"/>
          <p:cNvSpPr>
            <a:spLocks noGrp="1"/>
          </p:cNvSpPr>
          <p:nvPr>
            <p:ph type="pic" idx="2"/>
          </p:nvPr>
        </p:nvSpPr>
        <p:spPr>
          <a:xfrm>
            <a:off x="5183188" y="987427"/>
            <a:ext cx="6172200" cy="4873625"/>
          </a:xfrm>
          <a:prstGeom prst="rect">
            <a:avLst/>
          </a:prstGeom>
          <a:noFill/>
          <a:ln>
            <a:noFill/>
          </a:ln>
        </p:spPr>
      </p:sp>
      <p:sp>
        <p:nvSpPr>
          <p:cNvPr id="65" name="Google Shape;65;p3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6" name="Google Shape;66;p38"/>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38"/>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38"/>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69"/>
        <p:cNvGrpSpPr/>
        <p:nvPr/>
      </p:nvGrpSpPr>
      <p:grpSpPr>
        <a:xfrm>
          <a:off x="0" y="0"/>
          <a:ext cx="0" cy="0"/>
          <a:chOff x="0" y="0"/>
          <a:chExt cx="0" cy="0"/>
        </a:xfrm>
      </p:grpSpPr>
      <p:sp>
        <p:nvSpPr>
          <p:cNvPr id="70" name="Google Shape;70;p39"/>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p39"/>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39"/>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39"/>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39"/>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75"/>
        <p:cNvGrpSpPr/>
        <p:nvPr/>
      </p:nvGrpSpPr>
      <p:grpSpPr>
        <a:xfrm>
          <a:off x="0" y="0"/>
          <a:ext cx="0" cy="0"/>
          <a:chOff x="0" y="0"/>
          <a:chExt cx="0" cy="0"/>
        </a:xfrm>
      </p:grpSpPr>
      <p:sp>
        <p:nvSpPr>
          <p:cNvPr id="76" name="Google Shape;76;p40"/>
          <p:cNvSpPr txBox="1">
            <a:spLocks noGrp="1"/>
          </p:cNvSpPr>
          <p:nvPr>
            <p:ph type="title"/>
          </p:nvPr>
        </p:nvSpPr>
        <p:spPr>
          <a:xfrm rot="5400000">
            <a:off x="7133432"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7" name="Google Shape;77;p40"/>
          <p:cNvSpPr txBox="1">
            <a:spLocks noGrp="1"/>
          </p:cNvSpPr>
          <p:nvPr>
            <p:ph type="body" idx="1"/>
          </p:nvPr>
        </p:nvSpPr>
        <p:spPr>
          <a:xfrm rot="5400000">
            <a:off x="1799432"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40"/>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40"/>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40"/>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7"/>
        <p:cNvGrpSpPr/>
        <p:nvPr/>
      </p:nvGrpSpPr>
      <p:grpSpPr>
        <a:xfrm>
          <a:off x="0" y="0"/>
          <a:ext cx="0" cy="0"/>
          <a:chOff x="0" y="0"/>
          <a:chExt cx="0" cy="0"/>
        </a:xfrm>
      </p:grpSpPr>
      <p:sp>
        <p:nvSpPr>
          <p:cNvPr id="18" name="Google Shape;18;p30"/>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30"/>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30"/>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30"/>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3"/>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24"/>
        <p:cNvGrpSpPr/>
        <p:nvPr/>
      </p:nvGrpSpPr>
      <p:grpSpPr>
        <a:xfrm>
          <a:off x="0" y="0"/>
          <a:ext cx="0" cy="0"/>
          <a:chOff x="0" y="0"/>
          <a:chExt cx="0" cy="0"/>
        </a:xfrm>
      </p:grpSpPr>
      <p:sp>
        <p:nvSpPr>
          <p:cNvPr id="25" name="Google Shape;25;p32"/>
          <p:cNvSpPr txBox="1">
            <a:spLocks noGrp="1"/>
          </p:cNvSpPr>
          <p:nvPr>
            <p:ph type="title"/>
          </p:nvPr>
        </p:nvSpPr>
        <p:spPr>
          <a:xfrm>
            <a:off x="831851" y="1709740"/>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Trebuchet MS"/>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32"/>
          <p:cNvSpPr txBox="1">
            <a:spLocks noGrp="1"/>
          </p:cNvSpPr>
          <p:nvPr>
            <p:ph type="body" idx="1"/>
          </p:nvPr>
        </p:nvSpPr>
        <p:spPr>
          <a:xfrm>
            <a:off x="831851" y="4589465"/>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7" name="Google Shape;27;p32"/>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2"/>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32"/>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30"/>
        <p:cNvGrpSpPr/>
        <p:nvPr/>
      </p:nvGrpSpPr>
      <p:grpSpPr>
        <a:xfrm>
          <a:off x="0" y="0"/>
          <a:ext cx="0" cy="0"/>
          <a:chOff x="0" y="0"/>
          <a:chExt cx="0" cy="0"/>
        </a:xfrm>
      </p:grpSpPr>
      <p:sp>
        <p:nvSpPr>
          <p:cNvPr id="31" name="Google Shape;31;p33"/>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3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3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33"/>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33"/>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33"/>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37"/>
        <p:cNvGrpSpPr/>
        <p:nvPr/>
      </p:nvGrpSpPr>
      <p:grpSpPr>
        <a:xfrm>
          <a:off x="0" y="0"/>
          <a:ext cx="0" cy="0"/>
          <a:chOff x="0" y="0"/>
          <a:chExt cx="0" cy="0"/>
        </a:xfrm>
      </p:grpSpPr>
      <p:sp>
        <p:nvSpPr>
          <p:cNvPr id="38" name="Google Shape;38;p34"/>
          <p:cNvSpPr txBox="1">
            <a:spLocks noGrp="1"/>
          </p:cNvSpPr>
          <p:nvPr>
            <p:ph type="title"/>
          </p:nvPr>
        </p:nvSpPr>
        <p:spPr>
          <a:xfrm>
            <a:off x="839788" y="365127"/>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4"/>
          <p:cNvSpPr txBox="1">
            <a:spLocks noGrp="1"/>
          </p:cNvSpPr>
          <p:nvPr>
            <p:ph type="body" idx="1"/>
          </p:nvPr>
        </p:nvSpPr>
        <p:spPr>
          <a:xfrm>
            <a:off x="839789"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0" name="Google Shape;40;p34"/>
          <p:cNvSpPr txBox="1">
            <a:spLocks noGrp="1"/>
          </p:cNvSpPr>
          <p:nvPr>
            <p:ph type="body" idx="2"/>
          </p:nvPr>
        </p:nvSpPr>
        <p:spPr>
          <a:xfrm>
            <a:off x="839789"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4"/>
          <p:cNvSpPr txBox="1">
            <a:spLocks noGrp="1"/>
          </p:cNvSpPr>
          <p:nvPr>
            <p:ph type="body" idx="3"/>
          </p:nvPr>
        </p:nvSpPr>
        <p:spPr>
          <a:xfrm>
            <a:off x="6172201"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2" name="Google Shape;42;p34"/>
          <p:cNvSpPr txBox="1">
            <a:spLocks noGrp="1"/>
          </p:cNvSpPr>
          <p:nvPr>
            <p:ph type="body" idx="4"/>
          </p:nvPr>
        </p:nvSpPr>
        <p:spPr>
          <a:xfrm>
            <a:off x="6172201"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34"/>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34"/>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34"/>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46"/>
        <p:cNvGrpSpPr/>
        <p:nvPr/>
      </p:nvGrpSpPr>
      <p:grpSpPr>
        <a:xfrm>
          <a:off x="0" y="0"/>
          <a:ext cx="0" cy="0"/>
          <a:chOff x="0" y="0"/>
          <a:chExt cx="0" cy="0"/>
        </a:xfrm>
      </p:grpSpPr>
      <p:sp>
        <p:nvSpPr>
          <p:cNvPr id="47" name="Google Shape;47;p35"/>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8" name="Google Shape;48;p35"/>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35"/>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35"/>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1"/>
        <p:cNvGrpSpPr/>
        <p:nvPr/>
      </p:nvGrpSpPr>
      <p:grpSpPr>
        <a:xfrm>
          <a:off x="0" y="0"/>
          <a:ext cx="0" cy="0"/>
          <a:chOff x="0" y="0"/>
          <a:chExt cx="0" cy="0"/>
        </a:xfrm>
      </p:grpSpPr>
      <p:sp>
        <p:nvSpPr>
          <p:cNvPr id="52" name="Google Shape;52;p36"/>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36"/>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36"/>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55"/>
        <p:cNvGrpSpPr/>
        <p:nvPr/>
      </p:nvGrpSpPr>
      <p:grpSpPr>
        <a:xfrm>
          <a:off x="0" y="0"/>
          <a:ext cx="0" cy="0"/>
          <a:chOff x="0" y="0"/>
          <a:chExt cx="0" cy="0"/>
        </a:xfrm>
      </p:grpSpPr>
      <p:sp>
        <p:nvSpPr>
          <p:cNvPr id="56" name="Google Shape;56;p3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Trebuchet M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7" name="Google Shape;57;p37"/>
          <p:cNvSpPr txBox="1">
            <a:spLocks noGrp="1"/>
          </p:cNvSpPr>
          <p:nvPr>
            <p:ph type="body" idx="1"/>
          </p:nvPr>
        </p:nvSpPr>
        <p:spPr>
          <a:xfrm>
            <a:off x="5183188" y="987427"/>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8" name="Google Shape;58;p3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9" name="Google Shape;59;p37"/>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37"/>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37"/>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8"/>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Trebuchet MS"/>
              <a:buNone/>
              <a:defRPr sz="4400" b="0" i="0" u="none" strike="noStrike" cap="none">
                <a:solidFill>
                  <a:schemeClr val="dk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Trebuchet MS"/>
                <a:ea typeface="Trebuchet MS"/>
                <a:cs typeface="Trebuchet MS"/>
                <a:sym typeface="Trebuchet M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Trebuchet MS"/>
                <a:ea typeface="Trebuchet MS"/>
                <a:cs typeface="Trebuchet MS"/>
                <a:sym typeface="Trebuchet MS"/>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Trebuchet MS"/>
                <a:ea typeface="Trebuchet MS"/>
                <a:cs typeface="Trebuchet MS"/>
                <a:sym typeface="Trebuchet MS"/>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Trebuchet MS"/>
                <a:ea typeface="Trebuchet MS"/>
                <a:cs typeface="Trebuchet MS"/>
                <a:sym typeface="Trebuchet M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28"/>
          <p:cNvSpPr txBox="1">
            <a:spLocks noGrp="1"/>
          </p:cNvSpPr>
          <p:nvPr>
            <p:ph type="dt" idx="10"/>
          </p:nvPr>
        </p:nvSpPr>
        <p:spPr>
          <a:xfrm>
            <a:off x="838200" y="6356352"/>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8"/>
          <p:cNvSpPr txBox="1">
            <a:spLocks noGrp="1"/>
          </p:cNvSpPr>
          <p:nvPr>
            <p:ph type="ftr" idx="11"/>
          </p:nvPr>
        </p:nvSpPr>
        <p:spPr>
          <a:xfrm>
            <a:off x="4038600" y="6356352"/>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Trebuchet MS"/>
                <a:ea typeface="Trebuchet MS"/>
                <a:cs typeface="Trebuchet MS"/>
                <a:sym typeface="Trebuchet M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8"/>
          <p:cNvSpPr txBox="1">
            <a:spLocks noGrp="1"/>
          </p:cNvSpPr>
          <p:nvPr>
            <p:ph type="sldNum" idx="12"/>
          </p:nvPr>
        </p:nvSpPr>
        <p:spPr>
          <a:xfrm>
            <a:off x="8610600" y="6356352"/>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Trebuchet MS"/>
                <a:ea typeface="Trebuchet MS"/>
                <a:cs typeface="Trebuchet MS"/>
                <a:sym typeface="Trebuchet MS"/>
              </a:defRPr>
            </a:lvl1pPr>
            <a:lvl2pPr marL="0" marR="0" lvl="1" indent="0" algn="r" rtl="0">
              <a:spcBef>
                <a:spcPts val="0"/>
              </a:spcBef>
              <a:buNone/>
              <a:defRPr sz="1200" b="0" i="0" u="none" strike="noStrike" cap="none">
                <a:solidFill>
                  <a:srgbClr val="888888"/>
                </a:solidFill>
                <a:latin typeface="Trebuchet MS"/>
                <a:ea typeface="Trebuchet MS"/>
                <a:cs typeface="Trebuchet MS"/>
                <a:sym typeface="Trebuchet MS"/>
              </a:defRPr>
            </a:lvl2pPr>
            <a:lvl3pPr marL="0" marR="0" lvl="2" indent="0" algn="r" rtl="0">
              <a:spcBef>
                <a:spcPts val="0"/>
              </a:spcBef>
              <a:buNone/>
              <a:defRPr sz="1200" b="0" i="0" u="none" strike="noStrike" cap="none">
                <a:solidFill>
                  <a:srgbClr val="888888"/>
                </a:solidFill>
                <a:latin typeface="Trebuchet MS"/>
                <a:ea typeface="Trebuchet MS"/>
                <a:cs typeface="Trebuchet MS"/>
                <a:sym typeface="Trebuchet MS"/>
              </a:defRPr>
            </a:lvl3pPr>
            <a:lvl4pPr marL="0" marR="0" lvl="3" indent="0" algn="r" rtl="0">
              <a:spcBef>
                <a:spcPts val="0"/>
              </a:spcBef>
              <a:buNone/>
              <a:defRPr sz="1200" b="0" i="0" u="none" strike="noStrike" cap="none">
                <a:solidFill>
                  <a:srgbClr val="888888"/>
                </a:solidFill>
                <a:latin typeface="Trebuchet MS"/>
                <a:ea typeface="Trebuchet MS"/>
                <a:cs typeface="Trebuchet MS"/>
                <a:sym typeface="Trebuchet MS"/>
              </a:defRPr>
            </a:lvl4pPr>
            <a:lvl5pPr marL="0" marR="0" lvl="4" indent="0" algn="r" rtl="0">
              <a:spcBef>
                <a:spcPts val="0"/>
              </a:spcBef>
              <a:buNone/>
              <a:defRPr sz="1200" b="0" i="0" u="none" strike="noStrike" cap="none">
                <a:solidFill>
                  <a:srgbClr val="888888"/>
                </a:solidFill>
                <a:latin typeface="Trebuchet MS"/>
                <a:ea typeface="Trebuchet MS"/>
                <a:cs typeface="Trebuchet MS"/>
                <a:sym typeface="Trebuchet MS"/>
              </a:defRPr>
            </a:lvl5pPr>
            <a:lvl6pPr marL="0" marR="0" lvl="5" indent="0" algn="r" rtl="0">
              <a:spcBef>
                <a:spcPts val="0"/>
              </a:spcBef>
              <a:buNone/>
              <a:defRPr sz="1200" b="0" i="0" u="none" strike="noStrike" cap="none">
                <a:solidFill>
                  <a:srgbClr val="888888"/>
                </a:solidFill>
                <a:latin typeface="Trebuchet MS"/>
                <a:ea typeface="Trebuchet MS"/>
                <a:cs typeface="Trebuchet MS"/>
                <a:sym typeface="Trebuchet MS"/>
              </a:defRPr>
            </a:lvl6pPr>
            <a:lvl7pPr marL="0" marR="0" lvl="6" indent="0" algn="r" rtl="0">
              <a:spcBef>
                <a:spcPts val="0"/>
              </a:spcBef>
              <a:buNone/>
              <a:defRPr sz="1200" b="0" i="0" u="none" strike="noStrike" cap="none">
                <a:solidFill>
                  <a:srgbClr val="888888"/>
                </a:solidFill>
                <a:latin typeface="Trebuchet MS"/>
                <a:ea typeface="Trebuchet MS"/>
                <a:cs typeface="Trebuchet MS"/>
                <a:sym typeface="Trebuchet MS"/>
              </a:defRPr>
            </a:lvl7pPr>
            <a:lvl8pPr marL="0" marR="0" lvl="7" indent="0" algn="r" rtl="0">
              <a:spcBef>
                <a:spcPts val="0"/>
              </a:spcBef>
              <a:buNone/>
              <a:defRPr sz="1200" b="0" i="0" u="none" strike="noStrike" cap="none">
                <a:solidFill>
                  <a:srgbClr val="888888"/>
                </a:solidFill>
                <a:latin typeface="Trebuchet MS"/>
                <a:ea typeface="Trebuchet MS"/>
                <a:cs typeface="Trebuchet MS"/>
                <a:sym typeface="Trebuchet MS"/>
              </a:defRPr>
            </a:lvl8pPr>
            <a:lvl9pPr marL="0" marR="0" lvl="8" indent="0" algn="r" rtl="0">
              <a:spcBef>
                <a:spcPts val="0"/>
              </a:spcBef>
              <a:buNone/>
              <a:defRPr sz="1200" b="0" i="0" u="none" strike="noStrike" cap="none">
                <a:solidFill>
                  <a:srgbClr val="888888"/>
                </a:solidFill>
                <a:latin typeface="Trebuchet MS"/>
                <a:ea typeface="Trebuchet MS"/>
                <a:cs typeface="Trebuchet MS"/>
                <a:sym typeface="Trebuchet MS"/>
              </a:defRPr>
            </a:lvl9pPr>
          </a:lstStyle>
          <a:p>
            <a:pPr marL="0" lvl="0" indent="0" algn="r" rtl="0">
              <a:spcBef>
                <a:spcPts val="0"/>
              </a:spcBef>
              <a:spcAft>
                <a:spcPts val="0"/>
              </a:spcAft>
              <a:buNone/>
            </a:pPr>
            <a:fld id="{00000000-1234-1234-1234-123412341234}" type="slidenum">
              <a:rPr lang="es-E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4"/>
        <p:cNvGrpSpPr/>
        <p:nvPr/>
      </p:nvGrpSpPr>
      <p:grpSpPr>
        <a:xfrm>
          <a:off x="0" y="0"/>
          <a:ext cx="0" cy="0"/>
          <a:chOff x="0" y="0"/>
          <a:chExt cx="0" cy="0"/>
        </a:xfrm>
      </p:grpSpPr>
      <p:sp>
        <p:nvSpPr>
          <p:cNvPr id="85" name="Google Shape;85;p1"/>
          <p:cNvSpPr txBox="1"/>
          <p:nvPr/>
        </p:nvSpPr>
        <p:spPr>
          <a:xfrm>
            <a:off x="987302" y="2166018"/>
            <a:ext cx="5279933" cy="1754326"/>
          </a:xfrm>
          <a:prstGeom prst="rect">
            <a:avLst/>
          </a:prstGeom>
          <a:solidFill>
            <a:schemeClr val="dk1">
              <a:alpha val="29803"/>
            </a:schemeClr>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3600" b="1" i="0" u="none" strike="noStrike" cap="none">
                <a:solidFill>
                  <a:srgbClr val="F25622"/>
                </a:solidFill>
                <a:latin typeface="Trebuchet MS"/>
                <a:ea typeface="Trebuchet MS"/>
                <a:cs typeface="Trebuchet MS"/>
                <a:sym typeface="Trebuchet MS"/>
              </a:rPr>
              <a:t>Capítulo 2: </a:t>
            </a:r>
            <a:endParaRPr/>
          </a:p>
          <a:p>
            <a:pPr marL="0" marR="0" lvl="0" indent="0" algn="l" rtl="0">
              <a:spcBef>
                <a:spcPts val="0"/>
              </a:spcBef>
              <a:spcAft>
                <a:spcPts val="0"/>
              </a:spcAft>
              <a:buNone/>
            </a:pPr>
            <a:r>
              <a:rPr lang="es-ES" sz="3600" b="1">
                <a:solidFill>
                  <a:schemeClr val="lt1"/>
                </a:solidFill>
                <a:latin typeface="Trebuchet MS"/>
                <a:ea typeface="Trebuchet MS"/>
                <a:cs typeface="Trebuchet MS"/>
                <a:sym typeface="Trebuchet MS"/>
              </a:rPr>
              <a:t>Caín: </a:t>
            </a:r>
            <a:r>
              <a:rPr lang="es-ES" sz="3600">
                <a:solidFill>
                  <a:schemeClr val="lt1"/>
                </a:solidFill>
                <a:latin typeface="Trebuchet MS"/>
                <a:ea typeface="Trebuchet MS"/>
                <a:cs typeface="Trebuchet MS"/>
                <a:sym typeface="Trebuchet MS"/>
              </a:rPr>
              <a:t>cuando tener no es suficiente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1"/>
        <p:cNvGrpSpPr/>
        <p:nvPr/>
      </p:nvGrpSpPr>
      <p:grpSpPr>
        <a:xfrm>
          <a:off x="0" y="0"/>
          <a:ext cx="0" cy="0"/>
          <a:chOff x="0" y="0"/>
          <a:chExt cx="0" cy="0"/>
        </a:xfrm>
      </p:grpSpPr>
      <p:sp>
        <p:nvSpPr>
          <p:cNvPr id="162" name="Google Shape;162;p10"/>
          <p:cNvSpPr/>
          <p:nvPr/>
        </p:nvSpPr>
        <p:spPr>
          <a:xfrm>
            <a:off x="0" y="0"/>
            <a:ext cx="1219169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pic>
        <p:nvPicPr>
          <p:cNvPr id="163" name="Google Shape;163;p10" descr="Un dibujo de una persona&#10;&#10;Descripción generada automáticamente con confianza media"/>
          <p:cNvPicPr preferRelativeResize="0"/>
          <p:nvPr/>
        </p:nvPicPr>
        <p:blipFill rotWithShape="1">
          <a:blip r:embed="rId3">
            <a:alphaModFix/>
          </a:blip>
          <a:srcRect r="-2" b="-1"/>
          <a:stretch/>
        </p:blipFill>
        <p:spPr>
          <a:xfrm>
            <a:off x="-9527" y="3725"/>
            <a:ext cx="5846165" cy="6850548"/>
          </a:xfrm>
          <a:prstGeom prst="rect">
            <a:avLst/>
          </a:prstGeom>
          <a:noFill/>
          <a:ln>
            <a:noFill/>
          </a:ln>
        </p:spPr>
      </p:pic>
      <p:grpSp>
        <p:nvGrpSpPr>
          <p:cNvPr id="164" name="Google Shape;164;p10"/>
          <p:cNvGrpSpPr/>
          <p:nvPr/>
        </p:nvGrpSpPr>
        <p:grpSpPr>
          <a:xfrm>
            <a:off x="-9527" y="-6558"/>
            <a:ext cx="6254832" cy="6874766"/>
            <a:chOff x="-9149" y="3725"/>
            <a:chExt cx="6254832" cy="6887203"/>
          </a:xfrm>
        </p:grpSpPr>
        <p:sp>
          <p:nvSpPr>
            <p:cNvPr id="165" name="Google Shape;165;p10"/>
            <p:cNvSpPr/>
            <p:nvPr/>
          </p:nvSpPr>
          <p:spPr>
            <a:xfrm>
              <a:off x="-9149" y="238645"/>
              <a:ext cx="5933139" cy="6387893"/>
            </a:xfrm>
            <a:custGeom>
              <a:avLst/>
              <a:gdLst/>
              <a:ahLst/>
              <a:cxnLst/>
              <a:rect l="l" t="t" r="r" b="b"/>
              <a:pathLst>
                <a:path w="5933139" h="6335678" extrusionOk="0">
                  <a:moveTo>
                    <a:pt x="5852909" y="2469528"/>
                  </a:moveTo>
                  <a:lnTo>
                    <a:pt x="5830799" y="2394015"/>
                  </a:lnTo>
                  <a:lnTo>
                    <a:pt x="5805878" y="2319439"/>
                  </a:lnTo>
                  <a:cubicBezTo>
                    <a:pt x="5797446" y="2294705"/>
                    <a:pt x="5787890" y="2270346"/>
                    <a:pt x="5778708" y="2245800"/>
                  </a:cubicBezTo>
                  <a:cubicBezTo>
                    <a:pt x="5740858" y="2148364"/>
                    <a:pt x="5699073" y="2052614"/>
                    <a:pt x="5652978" y="1959675"/>
                  </a:cubicBezTo>
                  <a:cubicBezTo>
                    <a:pt x="5559664" y="1773985"/>
                    <a:pt x="5450986" y="1597663"/>
                    <a:pt x="5327691" y="1432958"/>
                  </a:cubicBezTo>
                  <a:cubicBezTo>
                    <a:pt x="5204960" y="1268067"/>
                    <a:pt x="5068362" y="1114980"/>
                    <a:pt x="4921458" y="973322"/>
                  </a:cubicBezTo>
                  <a:cubicBezTo>
                    <a:pt x="4774742" y="831665"/>
                    <a:pt x="4616408" y="703125"/>
                    <a:pt x="4450018" y="586764"/>
                  </a:cubicBezTo>
                  <a:cubicBezTo>
                    <a:pt x="4366822" y="528489"/>
                    <a:pt x="4281003" y="474337"/>
                    <a:pt x="4193311" y="423558"/>
                  </a:cubicBezTo>
                  <a:cubicBezTo>
                    <a:pt x="4105806" y="372404"/>
                    <a:pt x="4015865" y="325560"/>
                    <a:pt x="3924237" y="281901"/>
                  </a:cubicBezTo>
                  <a:cubicBezTo>
                    <a:pt x="3740983" y="195333"/>
                    <a:pt x="3549483" y="125067"/>
                    <a:pt x="3352175" y="75786"/>
                  </a:cubicBezTo>
                  <a:cubicBezTo>
                    <a:pt x="3253428" y="51240"/>
                    <a:pt x="3153368" y="31565"/>
                    <a:pt x="3051997" y="19011"/>
                  </a:cubicBezTo>
                  <a:cubicBezTo>
                    <a:pt x="2950814" y="5895"/>
                    <a:pt x="2848506" y="-851"/>
                    <a:pt x="2745823" y="86"/>
                  </a:cubicBezTo>
                  <a:cubicBezTo>
                    <a:pt x="2543643" y="1585"/>
                    <a:pt x="2341838" y="20135"/>
                    <a:pt x="2141720" y="55550"/>
                  </a:cubicBezTo>
                  <a:cubicBezTo>
                    <a:pt x="1941976" y="91339"/>
                    <a:pt x="1743356" y="143055"/>
                    <a:pt x="1551295" y="216319"/>
                  </a:cubicBezTo>
                  <a:cubicBezTo>
                    <a:pt x="1359233" y="289396"/>
                    <a:pt x="1173917" y="383459"/>
                    <a:pt x="1001718" y="498134"/>
                  </a:cubicBezTo>
                  <a:cubicBezTo>
                    <a:pt x="915712" y="555659"/>
                    <a:pt x="832141" y="617119"/>
                    <a:pt x="754755" y="685886"/>
                  </a:cubicBezTo>
                  <a:cubicBezTo>
                    <a:pt x="677555" y="754841"/>
                    <a:pt x="604666" y="828293"/>
                    <a:pt x="533462" y="903056"/>
                  </a:cubicBezTo>
                  <a:cubicBezTo>
                    <a:pt x="323413" y="1125660"/>
                    <a:pt x="143906" y="1376370"/>
                    <a:pt x="0" y="1646568"/>
                  </a:cubicBezTo>
                  <a:lnTo>
                    <a:pt x="0" y="4709059"/>
                  </a:lnTo>
                  <a:cubicBezTo>
                    <a:pt x="37850" y="4776702"/>
                    <a:pt x="78136" y="4843033"/>
                    <a:pt x="120671" y="4907491"/>
                  </a:cubicBezTo>
                  <a:cubicBezTo>
                    <a:pt x="234034" y="5078941"/>
                    <a:pt x="365198" y="5239336"/>
                    <a:pt x="507979" y="5384178"/>
                  </a:cubicBezTo>
                  <a:cubicBezTo>
                    <a:pt x="650948" y="5529395"/>
                    <a:pt x="805909" y="5662059"/>
                    <a:pt x="972112" y="5778607"/>
                  </a:cubicBezTo>
                  <a:cubicBezTo>
                    <a:pt x="1055308" y="5836881"/>
                    <a:pt x="1141314" y="5890846"/>
                    <a:pt x="1229943" y="5939939"/>
                  </a:cubicBezTo>
                  <a:cubicBezTo>
                    <a:pt x="1318385" y="5989406"/>
                    <a:pt x="1409450" y="6033815"/>
                    <a:pt x="1502389" y="6073913"/>
                  </a:cubicBezTo>
                  <a:cubicBezTo>
                    <a:pt x="1874145" y="6233559"/>
                    <a:pt x="2272884" y="6320689"/>
                    <a:pt x="2673870" y="6333993"/>
                  </a:cubicBezTo>
                  <a:lnTo>
                    <a:pt x="2749196" y="6335679"/>
                  </a:lnTo>
                  <a:lnTo>
                    <a:pt x="2787983" y="6335492"/>
                  </a:lnTo>
                  <a:lnTo>
                    <a:pt x="2826770" y="6334368"/>
                  </a:lnTo>
                  <a:cubicBezTo>
                    <a:pt x="2878486" y="6332494"/>
                    <a:pt x="2930390" y="6327247"/>
                    <a:pt x="2981918" y="6319939"/>
                  </a:cubicBezTo>
                  <a:cubicBezTo>
                    <a:pt x="3085163" y="6304949"/>
                    <a:pt x="3187096" y="6278529"/>
                    <a:pt x="3285282" y="6241803"/>
                  </a:cubicBezTo>
                  <a:cubicBezTo>
                    <a:pt x="3383467" y="6205265"/>
                    <a:pt x="3477530" y="6158608"/>
                    <a:pt x="3566347" y="6104831"/>
                  </a:cubicBezTo>
                  <a:cubicBezTo>
                    <a:pt x="3655164" y="6051053"/>
                    <a:pt x="3739109" y="5990905"/>
                    <a:pt x="3818369" y="5926823"/>
                  </a:cubicBezTo>
                  <a:cubicBezTo>
                    <a:pt x="3897630" y="5862739"/>
                    <a:pt x="3973143" y="5795471"/>
                    <a:pt x="4044908" y="5726329"/>
                  </a:cubicBezTo>
                  <a:cubicBezTo>
                    <a:pt x="4080884" y="5691852"/>
                    <a:pt x="4116299" y="5656999"/>
                    <a:pt x="4151151" y="5622147"/>
                  </a:cubicBezTo>
                  <a:cubicBezTo>
                    <a:pt x="4185816" y="5586920"/>
                    <a:pt x="4220106" y="5552068"/>
                    <a:pt x="4253834" y="5516841"/>
                  </a:cubicBezTo>
                  <a:cubicBezTo>
                    <a:pt x="4321289" y="5446388"/>
                    <a:pt x="4387808" y="5376871"/>
                    <a:pt x="4452453" y="5306979"/>
                  </a:cubicBezTo>
                  <a:lnTo>
                    <a:pt x="4548578" y="5202797"/>
                  </a:lnTo>
                  <a:lnTo>
                    <a:pt x="4596546" y="5151456"/>
                  </a:lnTo>
                  <a:cubicBezTo>
                    <a:pt x="4612661" y="5134592"/>
                    <a:pt x="4627276" y="5119040"/>
                    <a:pt x="4643016" y="5103300"/>
                  </a:cubicBezTo>
                  <a:cubicBezTo>
                    <a:pt x="4674308" y="5072196"/>
                    <a:pt x="4706162" y="5041841"/>
                    <a:pt x="4739515" y="5013172"/>
                  </a:cubicBezTo>
                  <a:cubicBezTo>
                    <a:pt x="4772493" y="4984128"/>
                    <a:pt x="4806596" y="4956397"/>
                    <a:pt x="4842198" y="4930164"/>
                  </a:cubicBezTo>
                  <a:cubicBezTo>
                    <a:pt x="4913026" y="4876949"/>
                    <a:pt x="4988914" y="4828980"/>
                    <a:pt x="5071360" y="4780449"/>
                  </a:cubicBezTo>
                  <a:cubicBezTo>
                    <a:pt x="5153243" y="4731544"/>
                    <a:pt x="5243372" y="4682076"/>
                    <a:pt x="5332001" y="4615932"/>
                  </a:cubicBezTo>
                  <a:cubicBezTo>
                    <a:pt x="5354111" y="4599443"/>
                    <a:pt x="5376035" y="4582205"/>
                    <a:pt x="5397396" y="4563655"/>
                  </a:cubicBezTo>
                  <a:cubicBezTo>
                    <a:pt x="5418757" y="4545104"/>
                    <a:pt x="5439368" y="4525617"/>
                    <a:pt x="5459417" y="4505380"/>
                  </a:cubicBezTo>
                  <a:cubicBezTo>
                    <a:pt x="5499329" y="4464719"/>
                    <a:pt x="5535493" y="4420311"/>
                    <a:pt x="5567159" y="4374029"/>
                  </a:cubicBezTo>
                  <a:cubicBezTo>
                    <a:pt x="5599388" y="4328121"/>
                    <a:pt x="5626558" y="4279965"/>
                    <a:pt x="5651292" y="4231810"/>
                  </a:cubicBezTo>
                  <a:cubicBezTo>
                    <a:pt x="5675651" y="4183466"/>
                    <a:pt x="5697012" y="4134561"/>
                    <a:pt x="5716686" y="4085655"/>
                  </a:cubicBezTo>
                  <a:cubicBezTo>
                    <a:pt x="5756223" y="3987845"/>
                    <a:pt x="5789576" y="3891158"/>
                    <a:pt x="5820681" y="3791848"/>
                  </a:cubicBezTo>
                  <a:cubicBezTo>
                    <a:pt x="5851972" y="3692726"/>
                    <a:pt x="5878955" y="3591167"/>
                    <a:pt x="5898629" y="3487922"/>
                  </a:cubicBezTo>
                  <a:cubicBezTo>
                    <a:pt x="5918116" y="3384490"/>
                    <a:pt x="5929172" y="3279372"/>
                    <a:pt x="5932170" y="3174066"/>
                  </a:cubicBezTo>
                  <a:cubicBezTo>
                    <a:pt x="5937604" y="2963454"/>
                    <a:pt x="5920552" y="2750968"/>
                    <a:pt x="5872209" y="2545978"/>
                  </a:cubicBezTo>
                  <a:cubicBezTo>
                    <a:pt x="5865838" y="2520307"/>
                    <a:pt x="5860029" y="2494637"/>
                    <a:pt x="5852909" y="2469528"/>
                  </a:cubicBezTo>
                  <a:close/>
                  <a:moveTo>
                    <a:pt x="5507386" y="3724580"/>
                  </a:moveTo>
                  <a:cubicBezTo>
                    <a:pt x="5497830" y="3814521"/>
                    <a:pt x="5480591" y="3905586"/>
                    <a:pt x="5453609" y="3989906"/>
                  </a:cubicBezTo>
                  <a:cubicBezTo>
                    <a:pt x="5426439" y="4074413"/>
                    <a:pt x="5390088" y="4152924"/>
                    <a:pt x="5344181" y="4220380"/>
                  </a:cubicBezTo>
                  <a:cubicBezTo>
                    <a:pt x="5297898" y="4287835"/>
                    <a:pt x="5241311" y="4342549"/>
                    <a:pt x="5171419" y="4388644"/>
                  </a:cubicBezTo>
                  <a:cubicBezTo>
                    <a:pt x="5136755" y="4411879"/>
                    <a:pt x="5098342" y="4433052"/>
                    <a:pt x="5057868" y="4453851"/>
                  </a:cubicBezTo>
                  <a:cubicBezTo>
                    <a:pt x="5017395" y="4474837"/>
                    <a:pt x="4974298" y="4495449"/>
                    <a:pt x="4930265" y="4516810"/>
                  </a:cubicBezTo>
                  <a:cubicBezTo>
                    <a:pt x="4841823" y="4559719"/>
                    <a:pt x="4748696" y="4607126"/>
                    <a:pt x="4660067" y="4664276"/>
                  </a:cubicBezTo>
                  <a:cubicBezTo>
                    <a:pt x="4571251" y="4721238"/>
                    <a:pt x="4486181" y="4786071"/>
                    <a:pt x="4408794" y="4857836"/>
                  </a:cubicBezTo>
                  <a:cubicBezTo>
                    <a:pt x="4389682" y="4875637"/>
                    <a:pt x="4370008" y="4894375"/>
                    <a:pt x="4352207" y="4911988"/>
                  </a:cubicBezTo>
                  <a:lnTo>
                    <a:pt x="4299366" y="4965390"/>
                  </a:lnTo>
                  <a:cubicBezTo>
                    <a:pt x="4264514" y="5001179"/>
                    <a:pt x="4230599" y="5037531"/>
                    <a:pt x="4197621" y="5074257"/>
                  </a:cubicBezTo>
                  <a:cubicBezTo>
                    <a:pt x="4131664" y="5147896"/>
                    <a:pt x="4070204" y="5223784"/>
                    <a:pt x="4008744" y="5297985"/>
                  </a:cubicBezTo>
                  <a:lnTo>
                    <a:pt x="3917304" y="5409100"/>
                  </a:lnTo>
                  <a:cubicBezTo>
                    <a:pt x="3886949" y="5446013"/>
                    <a:pt x="3856782" y="5482364"/>
                    <a:pt x="3826052" y="5518153"/>
                  </a:cubicBezTo>
                  <a:cubicBezTo>
                    <a:pt x="3764592" y="5589544"/>
                    <a:pt x="3702758" y="5659435"/>
                    <a:pt x="3637925" y="5725017"/>
                  </a:cubicBezTo>
                  <a:cubicBezTo>
                    <a:pt x="3573093" y="5790412"/>
                    <a:pt x="3505637" y="5852059"/>
                    <a:pt x="3433497" y="5906586"/>
                  </a:cubicBezTo>
                  <a:cubicBezTo>
                    <a:pt x="3361544" y="5961112"/>
                    <a:pt x="3285469" y="6009268"/>
                    <a:pt x="3204522" y="6046744"/>
                  </a:cubicBezTo>
                  <a:cubicBezTo>
                    <a:pt x="3123763" y="6084594"/>
                    <a:pt x="3038506" y="6112513"/>
                    <a:pt x="2950439" y="6129190"/>
                  </a:cubicBezTo>
                  <a:cubicBezTo>
                    <a:pt x="2906405" y="6137809"/>
                    <a:pt x="2861810" y="6143055"/>
                    <a:pt x="2816839" y="6146428"/>
                  </a:cubicBezTo>
                  <a:cubicBezTo>
                    <a:pt x="2794354" y="6147927"/>
                    <a:pt x="2771681" y="6148677"/>
                    <a:pt x="2749009" y="6149051"/>
                  </a:cubicBezTo>
                  <a:lnTo>
                    <a:pt x="2678930" y="6148677"/>
                  </a:lnTo>
                  <a:cubicBezTo>
                    <a:pt x="2491927" y="6144367"/>
                    <a:pt x="2305675" y="6116260"/>
                    <a:pt x="2125793" y="6065481"/>
                  </a:cubicBezTo>
                  <a:cubicBezTo>
                    <a:pt x="1945911" y="6014515"/>
                    <a:pt x="1773524" y="5940501"/>
                    <a:pt x="1610506" y="5851310"/>
                  </a:cubicBezTo>
                  <a:cubicBezTo>
                    <a:pt x="1528997" y="5806714"/>
                    <a:pt x="1449924" y="5757808"/>
                    <a:pt x="1373099" y="5706279"/>
                  </a:cubicBezTo>
                  <a:lnTo>
                    <a:pt x="1315949" y="5666743"/>
                  </a:lnTo>
                  <a:lnTo>
                    <a:pt x="1259923" y="5625894"/>
                  </a:lnTo>
                  <a:lnTo>
                    <a:pt x="1204647" y="5583922"/>
                  </a:lnTo>
                  <a:cubicBezTo>
                    <a:pt x="1186284" y="5569869"/>
                    <a:pt x="1168483" y="5555066"/>
                    <a:pt x="1150308" y="5540826"/>
                  </a:cubicBezTo>
                  <a:cubicBezTo>
                    <a:pt x="1006402" y="5424839"/>
                    <a:pt x="872615" y="5296860"/>
                    <a:pt x="751569" y="5158015"/>
                  </a:cubicBezTo>
                  <a:cubicBezTo>
                    <a:pt x="721214" y="5123350"/>
                    <a:pt x="691983" y="5087935"/>
                    <a:pt x="663315" y="5052146"/>
                  </a:cubicBezTo>
                  <a:cubicBezTo>
                    <a:pt x="635021" y="5016170"/>
                    <a:pt x="607289" y="4980006"/>
                    <a:pt x="580869" y="4942718"/>
                  </a:cubicBezTo>
                  <a:cubicBezTo>
                    <a:pt x="527654" y="4868517"/>
                    <a:pt x="478186" y="4791880"/>
                    <a:pt x="432279" y="4713369"/>
                  </a:cubicBezTo>
                  <a:cubicBezTo>
                    <a:pt x="340651" y="4556159"/>
                    <a:pt x="264764" y="4390330"/>
                    <a:pt x="205553" y="4219443"/>
                  </a:cubicBezTo>
                  <a:cubicBezTo>
                    <a:pt x="146154" y="4048555"/>
                    <a:pt x="104369" y="3872045"/>
                    <a:pt x="79448" y="3693850"/>
                  </a:cubicBezTo>
                  <a:cubicBezTo>
                    <a:pt x="67268" y="3604659"/>
                    <a:pt x="58087" y="3515092"/>
                    <a:pt x="53590" y="3425339"/>
                  </a:cubicBezTo>
                  <a:cubicBezTo>
                    <a:pt x="47969" y="3335585"/>
                    <a:pt x="47406" y="3245644"/>
                    <a:pt x="49655" y="3155890"/>
                  </a:cubicBezTo>
                  <a:cubicBezTo>
                    <a:pt x="52278" y="3066137"/>
                    <a:pt x="58274" y="2976383"/>
                    <a:pt x="67830" y="2886817"/>
                  </a:cubicBezTo>
                  <a:cubicBezTo>
                    <a:pt x="77761" y="2797438"/>
                    <a:pt x="91253" y="2708246"/>
                    <a:pt x="108679" y="2619992"/>
                  </a:cubicBezTo>
                  <a:cubicBezTo>
                    <a:pt x="143906" y="2443108"/>
                    <a:pt x="195809" y="2269409"/>
                    <a:pt x="263077" y="2101520"/>
                  </a:cubicBezTo>
                  <a:cubicBezTo>
                    <a:pt x="397614" y="1765740"/>
                    <a:pt x="593048" y="1453382"/>
                    <a:pt x="837575" y="1186370"/>
                  </a:cubicBezTo>
                  <a:cubicBezTo>
                    <a:pt x="898473" y="1119289"/>
                    <a:pt x="964242" y="1056893"/>
                    <a:pt x="1031698" y="996932"/>
                  </a:cubicBezTo>
                  <a:cubicBezTo>
                    <a:pt x="1099154" y="936784"/>
                    <a:pt x="1166235" y="876261"/>
                    <a:pt x="1236688" y="819298"/>
                  </a:cubicBezTo>
                  <a:cubicBezTo>
                    <a:pt x="1377221" y="704999"/>
                    <a:pt x="1526935" y="600442"/>
                    <a:pt x="1687143" y="511438"/>
                  </a:cubicBezTo>
                  <a:cubicBezTo>
                    <a:pt x="1847163" y="422621"/>
                    <a:pt x="2017676" y="348795"/>
                    <a:pt x="2196246" y="300639"/>
                  </a:cubicBezTo>
                  <a:cubicBezTo>
                    <a:pt x="2374629" y="251921"/>
                    <a:pt x="2560320" y="227749"/>
                    <a:pt x="2745823" y="229248"/>
                  </a:cubicBezTo>
                  <a:cubicBezTo>
                    <a:pt x="2837076" y="230372"/>
                    <a:pt x="2928516" y="238055"/>
                    <a:pt x="3019206" y="252108"/>
                  </a:cubicBezTo>
                  <a:cubicBezTo>
                    <a:pt x="3109710" y="266724"/>
                    <a:pt x="3199650" y="286773"/>
                    <a:pt x="3288092" y="313006"/>
                  </a:cubicBezTo>
                  <a:cubicBezTo>
                    <a:pt x="3376347" y="339426"/>
                    <a:pt x="3463477" y="370343"/>
                    <a:pt x="3548172" y="407069"/>
                  </a:cubicBezTo>
                  <a:cubicBezTo>
                    <a:pt x="3569345" y="416438"/>
                    <a:pt x="3590519" y="425432"/>
                    <a:pt x="3611505" y="435176"/>
                  </a:cubicBezTo>
                  <a:lnTo>
                    <a:pt x="3674089" y="464968"/>
                  </a:lnTo>
                  <a:lnTo>
                    <a:pt x="3735736" y="496823"/>
                  </a:lnTo>
                  <a:cubicBezTo>
                    <a:pt x="3756160" y="507690"/>
                    <a:pt x="3776397" y="519120"/>
                    <a:pt x="3796634" y="530176"/>
                  </a:cubicBezTo>
                  <a:cubicBezTo>
                    <a:pt x="3957965" y="621054"/>
                    <a:pt x="4110303" y="728046"/>
                    <a:pt x="4251585" y="847405"/>
                  </a:cubicBezTo>
                  <a:cubicBezTo>
                    <a:pt x="4393242" y="966390"/>
                    <a:pt x="4524781" y="1096991"/>
                    <a:pt x="4644515" y="1236775"/>
                  </a:cubicBezTo>
                  <a:cubicBezTo>
                    <a:pt x="4704663" y="1306479"/>
                    <a:pt x="4762375" y="1378057"/>
                    <a:pt x="4816527" y="1451883"/>
                  </a:cubicBezTo>
                  <a:cubicBezTo>
                    <a:pt x="4870679" y="1525897"/>
                    <a:pt x="4922020" y="1601598"/>
                    <a:pt x="4970738" y="1678610"/>
                  </a:cubicBezTo>
                  <a:cubicBezTo>
                    <a:pt x="5067799" y="1833008"/>
                    <a:pt x="5152494" y="1993965"/>
                    <a:pt x="5223885" y="2159232"/>
                  </a:cubicBezTo>
                  <a:cubicBezTo>
                    <a:pt x="5295275" y="2324686"/>
                    <a:pt x="5349615" y="2495199"/>
                    <a:pt x="5395709" y="2666087"/>
                  </a:cubicBezTo>
                  <a:cubicBezTo>
                    <a:pt x="5418757" y="2751718"/>
                    <a:pt x="5440680" y="2837537"/>
                    <a:pt x="5458855" y="2924292"/>
                  </a:cubicBezTo>
                  <a:cubicBezTo>
                    <a:pt x="5477406" y="3011048"/>
                    <a:pt x="5490522" y="3098740"/>
                    <a:pt x="5499142" y="3186995"/>
                  </a:cubicBezTo>
                  <a:cubicBezTo>
                    <a:pt x="5507761" y="3275250"/>
                    <a:pt x="5513944" y="3364254"/>
                    <a:pt x="5516755" y="3454007"/>
                  </a:cubicBezTo>
                  <a:cubicBezTo>
                    <a:pt x="5518629" y="3543761"/>
                    <a:pt x="5516755" y="3634264"/>
                    <a:pt x="5507386" y="3724580"/>
                  </a:cubicBezTo>
                  <a:close/>
                </a:path>
              </a:pathLst>
            </a:custGeom>
            <a:solidFill>
              <a:schemeClr val="lt1">
                <a:alpha val="2980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66" name="Google Shape;166;p10"/>
            <p:cNvSpPr/>
            <p:nvPr/>
          </p:nvSpPr>
          <p:spPr>
            <a:xfrm>
              <a:off x="-9149" y="241478"/>
              <a:ext cx="5953893" cy="6434152"/>
            </a:xfrm>
            <a:custGeom>
              <a:avLst/>
              <a:gdLst/>
              <a:ahLst/>
              <a:cxnLst/>
              <a:rect l="l" t="t" r="r" b="b"/>
              <a:pathLst>
                <a:path w="5953893" h="6434152" extrusionOk="0">
                  <a:moveTo>
                    <a:pt x="2739452" y="0"/>
                  </a:moveTo>
                  <a:cubicBezTo>
                    <a:pt x="1568346" y="0"/>
                    <a:pt x="546204" y="647950"/>
                    <a:pt x="0" y="1610693"/>
                  </a:cubicBezTo>
                  <a:lnTo>
                    <a:pt x="0" y="4823273"/>
                  </a:lnTo>
                  <a:cubicBezTo>
                    <a:pt x="101746" y="5002593"/>
                    <a:pt x="219793" y="5171045"/>
                    <a:pt x="352456" y="5326193"/>
                  </a:cubicBezTo>
                  <a:cubicBezTo>
                    <a:pt x="932013" y="6005060"/>
                    <a:pt x="1786453" y="6434153"/>
                    <a:pt x="2739452" y="6434153"/>
                  </a:cubicBezTo>
                  <a:cubicBezTo>
                    <a:pt x="3612442" y="6434153"/>
                    <a:pt x="4046220" y="5750227"/>
                    <a:pt x="4618282" y="5167859"/>
                  </a:cubicBezTo>
                  <a:cubicBezTo>
                    <a:pt x="5190344" y="4585679"/>
                    <a:pt x="5621311" y="4803036"/>
                    <a:pt x="5860029" y="3948409"/>
                  </a:cubicBezTo>
                  <a:cubicBezTo>
                    <a:pt x="6403423" y="2003810"/>
                    <a:pt x="4485244" y="0"/>
                    <a:pt x="2739452" y="0"/>
                  </a:cubicBezTo>
                  <a:close/>
                  <a:moveTo>
                    <a:pt x="5317011" y="3797009"/>
                  </a:moveTo>
                  <a:cubicBezTo>
                    <a:pt x="5275976" y="3943538"/>
                    <a:pt x="5228756" y="4045658"/>
                    <a:pt x="5176478" y="4100747"/>
                  </a:cubicBezTo>
                  <a:cubicBezTo>
                    <a:pt x="5131883" y="4147591"/>
                    <a:pt x="5061991" y="4186004"/>
                    <a:pt x="4942257" y="4250274"/>
                  </a:cubicBezTo>
                  <a:cubicBezTo>
                    <a:pt x="4753381" y="4351458"/>
                    <a:pt x="4494613" y="4489929"/>
                    <a:pt x="4216171" y="4773243"/>
                  </a:cubicBezTo>
                  <a:cubicBezTo>
                    <a:pt x="4106555" y="4884733"/>
                    <a:pt x="4004247" y="4997159"/>
                    <a:pt x="3905125" y="5105837"/>
                  </a:cubicBezTo>
                  <a:cubicBezTo>
                    <a:pt x="3701071" y="5329753"/>
                    <a:pt x="3508260" y="5541302"/>
                    <a:pt x="3308329" y="5682022"/>
                  </a:cubicBezTo>
                  <a:cubicBezTo>
                    <a:pt x="3122826" y="5812624"/>
                    <a:pt x="2947441" y="5870898"/>
                    <a:pt x="2739452" y="5870898"/>
                  </a:cubicBezTo>
                  <a:cubicBezTo>
                    <a:pt x="2357765" y="5870898"/>
                    <a:pt x="1990319" y="5788452"/>
                    <a:pt x="1647419" y="5625809"/>
                  </a:cubicBezTo>
                  <a:cubicBezTo>
                    <a:pt x="1319509" y="5470286"/>
                    <a:pt x="1019893" y="5240187"/>
                    <a:pt x="781175" y="4960620"/>
                  </a:cubicBezTo>
                  <a:cubicBezTo>
                    <a:pt x="579370" y="4724151"/>
                    <a:pt x="421598" y="4456576"/>
                    <a:pt x="312545" y="4165205"/>
                  </a:cubicBezTo>
                  <a:cubicBezTo>
                    <a:pt x="199369" y="3863153"/>
                    <a:pt x="142032" y="3544237"/>
                    <a:pt x="142032" y="3217451"/>
                  </a:cubicBezTo>
                  <a:cubicBezTo>
                    <a:pt x="142032" y="2857688"/>
                    <a:pt x="211174" y="2509166"/>
                    <a:pt x="347210" y="2181444"/>
                  </a:cubicBezTo>
                  <a:cubicBezTo>
                    <a:pt x="478561" y="1865339"/>
                    <a:pt x="666688" y="1581275"/>
                    <a:pt x="906155" y="1337497"/>
                  </a:cubicBezTo>
                  <a:cubicBezTo>
                    <a:pt x="1396334" y="838512"/>
                    <a:pt x="2047469" y="563818"/>
                    <a:pt x="2739265" y="563818"/>
                  </a:cubicBezTo>
                  <a:cubicBezTo>
                    <a:pt x="3094157" y="563818"/>
                    <a:pt x="3478280" y="673808"/>
                    <a:pt x="3849849" y="881796"/>
                  </a:cubicBezTo>
                  <a:cubicBezTo>
                    <a:pt x="4226851" y="1092783"/>
                    <a:pt x="4567316" y="1390338"/>
                    <a:pt x="4834515" y="1742419"/>
                  </a:cubicBezTo>
                  <a:cubicBezTo>
                    <a:pt x="5070798" y="2053653"/>
                    <a:pt x="5240374" y="2399363"/>
                    <a:pt x="5325256" y="2742076"/>
                  </a:cubicBezTo>
                  <a:cubicBezTo>
                    <a:pt x="5414634" y="3102964"/>
                    <a:pt x="5411824" y="3458044"/>
                    <a:pt x="5317011" y="3797009"/>
                  </a:cubicBezTo>
                  <a:close/>
                </a:path>
              </a:pathLst>
            </a:custGeom>
            <a:solidFill>
              <a:schemeClr val="lt1">
                <a:alpha val="2980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67" name="Google Shape;167;p10"/>
            <p:cNvSpPr/>
            <p:nvPr/>
          </p:nvSpPr>
          <p:spPr>
            <a:xfrm>
              <a:off x="-9149" y="231462"/>
              <a:ext cx="5953893" cy="6444167"/>
            </a:xfrm>
            <a:custGeom>
              <a:avLst/>
              <a:gdLst/>
              <a:ahLst/>
              <a:cxnLst/>
              <a:rect l="l" t="t" r="r" b="b"/>
              <a:pathLst>
                <a:path w="5953893" h="6434152" extrusionOk="0">
                  <a:moveTo>
                    <a:pt x="2739452" y="0"/>
                  </a:moveTo>
                  <a:cubicBezTo>
                    <a:pt x="1568346" y="0"/>
                    <a:pt x="546204" y="647950"/>
                    <a:pt x="0" y="1610693"/>
                  </a:cubicBezTo>
                  <a:lnTo>
                    <a:pt x="0" y="4823273"/>
                  </a:lnTo>
                  <a:cubicBezTo>
                    <a:pt x="101746" y="5002593"/>
                    <a:pt x="219793" y="5171045"/>
                    <a:pt x="352456" y="5326193"/>
                  </a:cubicBezTo>
                  <a:cubicBezTo>
                    <a:pt x="932013" y="6005060"/>
                    <a:pt x="1786453" y="6434153"/>
                    <a:pt x="2739452" y="6434153"/>
                  </a:cubicBezTo>
                  <a:cubicBezTo>
                    <a:pt x="3612442" y="6434153"/>
                    <a:pt x="4046220" y="5750227"/>
                    <a:pt x="4618282" y="5167859"/>
                  </a:cubicBezTo>
                  <a:cubicBezTo>
                    <a:pt x="5190344" y="4585679"/>
                    <a:pt x="5621311" y="4803036"/>
                    <a:pt x="5860029" y="3948409"/>
                  </a:cubicBezTo>
                  <a:cubicBezTo>
                    <a:pt x="6403423" y="2003810"/>
                    <a:pt x="4485244" y="0"/>
                    <a:pt x="2739452" y="0"/>
                  </a:cubicBezTo>
                  <a:close/>
                  <a:moveTo>
                    <a:pt x="5208520" y="3766654"/>
                  </a:moveTo>
                  <a:cubicBezTo>
                    <a:pt x="5173667" y="3891634"/>
                    <a:pt x="5133194" y="3982699"/>
                    <a:pt x="5094782" y="4022985"/>
                  </a:cubicBezTo>
                  <a:cubicBezTo>
                    <a:pt x="5060492" y="4058962"/>
                    <a:pt x="4984792" y="4099435"/>
                    <a:pt x="4888855" y="4150777"/>
                  </a:cubicBezTo>
                  <a:cubicBezTo>
                    <a:pt x="4693420" y="4255333"/>
                    <a:pt x="4426033" y="4398489"/>
                    <a:pt x="4135411" y="4694170"/>
                  </a:cubicBezTo>
                  <a:cubicBezTo>
                    <a:pt x="4024297" y="4807158"/>
                    <a:pt x="3921239" y="4920334"/>
                    <a:pt x="3821555" y="5029762"/>
                  </a:cubicBezTo>
                  <a:cubicBezTo>
                    <a:pt x="3385341" y="5508324"/>
                    <a:pt x="3138940" y="5758097"/>
                    <a:pt x="2739265" y="5758097"/>
                  </a:cubicBezTo>
                  <a:cubicBezTo>
                    <a:pt x="2374442" y="5758097"/>
                    <a:pt x="2023297" y="5679211"/>
                    <a:pt x="1695575" y="5523876"/>
                  </a:cubicBezTo>
                  <a:cubicBezTo>
                    <a:pt x="1381906" y="5375098"/>
                    <a:pt x="1095219" y="5154930"/>
                    <a:pt x="866619" y="4887356"/>
                  </a:cubicBezTo>
                  <a:cubicBezTo>
                    <a:pt x="673246" y="4661005"/>
                    <a:pt x="522220" y="4404673"/>
                    <a:pt x="417851" y="4125481"/>
                  </a:cubicBezTo>
                  <a:cubicBezTo>
                    <a:pt x="309547" y="3836171"/>
                    <a:pt x="254645" y="3530558"/>
                    <a:pt x="254645" y="3217264"/>
                  </a:cubicBezTo>
                  <a:cubicBezTo>
                    <a:pt x="254645" y="2872490"/>
                    <a:pt x="320790" y="2538585"/>
                    <a:pt x="451204" y="2224540"/>
                  </a:cubicBezTo>
                  <a:cubicBezTo>
                    <a:pt x="577121" y="1921739"/>
                    <a:pt x="757191" y="1649855"/>
                    <a:pt x="986540" y="1416383"/>
                  </a:cubicBezTo>
                  <a:cubicBezTo>
                    <a:pt x="1455357" y="939134"/>
                    <a:pt x="2078011" y="676244"/>
                    <a:pt x="2739452" y="676244"/>
                  </a:cubicBezTo>
                  <a:cubicBezTo>
                    <a:pt x="3075232" y="676244"/>
                    <a:pt x="3440243" y="781175"/>
                    <a:pt x="3794947" y="979795"/>
                  </a:cubicBezTo>
                  <a:cubicBezTo>
                    <a:pt x="4158459" y="1183286"/>
                    <a:pt x="4486931" y="1470348"/>
                    <a:pt x="4744762" y="1810250"/>
                  </a:cubicBezTo>
                  <a:cubicBezTo>
                    <a:pt x="4971862" y="2109491"/>
                    <a:pt x="5134693" y="2440961"/>
                    <a:pt x="5215827" y="2768871"/>
                  </a:cubicBezTo>
                  <a:cubicBezTo>
                    <a:pt x="5300334" y="3110834"/>
                    <a:pt x="5297898" y="3446614"/>
                    <a:pt x="5208520" y="3766654"/>
                  </a:cubicBezTo>
                  <a:close/>
                </a:path>
              </a:pathLst>
            </a:custGeom>
            <a:solidFill>
              <a:schemeClr val="lt1">
                <a:alpha val="2980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68" name="Google Shape;168;p10"/>
            <p:cNvSpPr/>
            <p:nvPr/>
          </p:nvSpPr>
          <p:spPr>
            <a:xfrm>
              <a:off x="-9149" y="3725"/>
              <a:ext cx="5855313" cy="6880645"/>
            </a:xfrm>
            <a:custGeom>
              <a:avLst/>
              <a:gdLst/>
              <a:ahLst/>
              <a:cxnLst/>
              <a:rect l="l" t="t" r="r" b="b"/>
              <a:pathLst>
                <a:path w="5855313" h="6880645" extrusionOk="0">
                  <a:moveTo>
                    <a:pt x="5855313" y="4717843"/>
                  </a:moveTo>
                  <a:lnTo>
                    <a:pt x="5855313" y="6880645"/>
                  </a:lnTo>
                  <a:lnTo>
                    <a:pt x="0" y="6880645"/>
                  </a:lnTo>
                  <a:lnTo>
                    <a:pt x="0" y="5268859"/>
                  </a:lnTo>
                  <a:lnTo>
                    <a:pt x="36130" y="5327430"/>
                  </a:lnTo>
                  <a:cubicBezTo>
                    <a:pt x="631370" y="6195172"/>
                    <a:pt x="1639396" y="6765687"/>
                    <a:pt x="2782721" y="6765687"/>
                  </a:cubicBezTo>
                  <a:cubicBezTo>
                    <a:pt x="4154711" y="6765687"/>
                    <a:pt x="5331871" y="5944145"/>
                    <a:pt x="5834702" y="4773305"/>
                  </a:cubicBezTo>
                  <a:close/>
                  <a:moveTo>
                    <a:pt x="9148" y="0"/>
                  </a:moveTo>
                  <a:lnTo>
                    <a:pt x="5855312" y="0"/>
                  </a:lnTo>
                  <a:lnTo>
                    <a:pt x="5855312" y="96759"/>
                  </a:lnTo>
                  <a:lnTo>
                    <a:pt x="5855313" y="96759"/>
                  </a:lnTo>
                  <a:lnTo>
                    <a:pt x="5855313" y="2289203"/>
                  </a:lnTo>
                  <a:lnTo>
                    <a:pt x="5834702" y="2233742"/>
                  </a:lnTo>
                  <a:cubicBezTo>
                    <a:pt x="5331871" y="1062902"/>
                    <a:pt x="4154711" y="241359"/>
                    <a:pt x="2782721" y="241359"/>
                  </a:cubicBezTo>
                  <a:cubicBezTo>
                    <a:pt x="1639396" y="241359"/>
                    <a:pt x="631370" y="811875"/>
                    <a:pt x="36130" y="1679616"/>
                  </a:cubicBezTo>
                  <a:lnTo>
                    <a:pt x="0" y="1738187"/>
                  </a:lnTo>
                  <a:lnTo>
                    <a:pt x="0" y="96759"/>
                  </a:lnTo>
                  <a:lnTo>
                    <a:pt x="9148" y="96759"/>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69" name="Google Shape;169;p10"/>
            <p:cNvSpPr/>
            <p:nvPr/>
          </p:nvSpPr>
          <p:spPr>
            <a:xfrm>
              <a:off x="-9149" y="26370"/>
              <a:ext cx="6254832" cy="6864558"/>
            </a:xfrm>
            <a:custGeom>
              <a:avLst/>
              <a:gdLst/>
              <a:ahLst/>
              <a:cxnLst/>
              <a:rect l="l" t="t" r="r" b="b"/>
              <a:pathLst>
                <a:path w="6254832" h="6864558" extrusionOk="0">
                  <a:moveTo>
                    <a:pt x="2766060" y="0"/>
                  </a:moveTo>
                  <a:cubicBezTo>
                    <a:pt x="1639549" y="0"/>
                    <a:pt x="637831" y="525405"/>
                    <a:pt x="0" y="1340683"/>
                  </a:cubicBezTo>
                  <a:lnTo>
                    <a:pt x="0" y="2201306"/>
                  </a:lnTo>
                  <a:cubicBezTo>
                    <a:pt x="375" y="2200181"/>
                    <a:pt x="937" y="2198870"/>
                    <a:pt x="1312" y="2197746"/>
                  </a:cubicBezTo>
                  <a:cubicBezTo>
                    <a:pt x="142969" y="1837045"/>
                    <a:pt x="347959" y="1497143"/>
                    <a:pt x="612723" y="1201649"/>
                  </a:cubicBezTo>
                  <a:cubicBezTo>
                    <a:pt x="876550" y="906155"/>
                    <a:pt x="1201836" y="655258"/>
                    <a:pt x="1571344" y="483245"/>
                  </a:cubicBezTo>
                  <a:lnTo>
                    <a:pt x="1641235" y="452328"/>
                  </a:lnTo>
                  <a:cubicBezTo>
                    <a:pt x="1664658" y="442210"/>
                    <a:pt x="1687518" y="430967"/>
                    <a:pt x="1711502" y="422348"/>
                  </a:cubicBezTo>
                  <a:lnTo>
                    <a:pt x="1783080" y="395178"/>
                  </a:lnTo>
                  <a:cubicBezTo>
                    <a:pt x="1807064" y="386372"/>
                    <a:pt x="1830674" y="376441"/>
                    <a:pt x="1855220" y="369133"/>
                  </a:cubicBezTo>
                  <a:lnTo>
                    <a:pt x="1928297" y="345711"/>
                  </a:lnTo>
                  <a:cubicBezTo>
                    <a:pt x="1952656" y="338028"/>
                    <a:pt x="1976828" y="329409"/>
                    <a:pt x="2001749" y="323600"/>
                  </a:cubicBezTo>
                  <a:lnTo>
                    <a:pt x="2076138" y="304300"/>
                  </a:lnTo>
                  <a:lnTo>
                    <a:pt x="2113426" y="294744"/>
                  </a:lnTo>
                  <a:lnTo>
                    <a:pt x="2132163" y="290060"/>
                  </a:lnTo>
                  <a:lnTo>
                    <a:pt x="2151089" y="286312"/>
                  </a:lnTo>
                  <a:cubicBezTo>
                    <a:pt x="2351395" y="241716"/>
                    <a:pt x="2557322" y="219044"/>
                    <a:pt x="2763249" y="218482"/>
                  </a:cubicBezTo>
                  <a:cubicBezTo>
                    <a:pt x="2968802" y="218294"/>
                    <a:pt x="3174167" y="247900"/>
                    <a:pt x="3372225" y="301302"/>
                  </a:cubicBezTo>
                  <a:cubicBezTo>
                    <a:pt x="3471347" y="327910"/>
                    <a:pt x="3568596" y="360513"/>
                    <a:pt x="3663596" y="398364"/>
                  </a:cubicBezTo>
                  <a:cubicBezTo>
                    <a:pt x="3758784" y="435652"/>
                    <a:pt x="3851348" y="479311"/>
                    <a:pt x="3941663" y="526717"/>
                  </a:cubicBezTo>
                  <a:cubicBezTo>
                    <a:pt x="4031979" y="573936"/>
                    <a:pt x="4119297" y="626402"/>
                    <a:pt x="4204366" y="681678"/>
                  </a:cubicBezTo>
                  <a:cubicBezTo>
                    <a:pt x="4289060" y="737516"/>
                    <a:pt x="4370944" y="797289"/>
                    <a:pt x="4450018" y="860061"/>
                  </a:cubicBezTo>
                  <a:cubicBezTo>
                    <a:pt x="4529091" y="922832"/>
                    <a:pt x="4605540" y="988601"/>
                    <a:pt x="4678992" y="1057181"/>
                  </a:cubicBezTo>
                  <a:cubicBezTo>
                    <a:pt x="4752444" y="1125574"/>
                    <a:pt x="4822335" y="1197527"/>
                    <a:pt x="4889791" y="1271166"/>
                  </a:cubicBezTo>
                  <a:cubicBezTo>
                    <a:pt x="4957247" y="1344805"/>
                    <a:pt x="5021705" y="1420693"/>
                    <a:pt x="5083164" y="1498642"/>
                  </a:cubicBezTo>
                  <a:cubicBezTo>
                    <a:pt x="5144062" y="1576965"/>
                    <a:pt x="5202899" y="1656601"/>
                    <a:pt x="5257987" y="1738484"/>
                  </a:cubicBezTo>
                  <a:cubicBezTo>
                    <a:pt x="5313076" y="1820368"/>
                    <a:pt x="5365354" y="1903751"/>
                    <a:pt x="5413510" y="1989195"/>
                  </a:cubicBezTo>
                  <a:cubicBezTo>
                    <a:pt x="5462041" y="2074451"/>
                    <a:pt x="5507011" y="2161207"/>
                    <a:pt x="5548609" y="2249462"/>
                  </a:cubicBezTo>
                  <a:cubicBezTo>
                    <a:pt x="5631430" y="2426158"/>
                    <a:pt x="5698323" y="2608851"/>
                    <a:pt x="5747791" y="2795666"/>
                  </a:cubicBezTo>
                  <a:cubicBezTo>
                    <a:pt x="5771963" y="2889167"/>
                    <a:pt x="5791825" y="2983792"/>
                    <a:pt x="5806814" y="3078980"/>
                  </a:cubicBezTo>
                  <a:cubicBezTo>
                    <a:pt x="5810562" y="3102777"/>
                    <a:pt x="5814497" y="3126574"/>
                    <a:pt x="5816933" y="3150558"/>
                  </a:cubicBezTo>
                  <a:cubicBezTo>
                    <a:pt x="5819556" y="3174542"/>
                    <a:pt x="5823304" y="3198339"/>
                    <a:pt x="5825178" y="3222323"/>
                  </a:cubicBezTo>
                  <a:cubicBezTo>
                    <a:pt x="5827426" y="3246308"/>
                    <a:pt x="5830050" y="3270292"/>
                    <a:pt x="5831923" y="3294276"/>
                  </a:cubicBezTo>
                  <a:lnTo>
                    <a:pt x="5836233" y="3366416"/>
                  </a:lnTo>
                  <a:cubicBezTo>
                    <a:pt x="5839981" y="3462728"/>
                    <a:pt x="5839981" y="3559227"/>
                    <a:pt x="5833047" y="3655726"/>
                  </a:cubicBezTo>
                  <a:cubicBezTo>
                    <a:pt x="5830986" y="3679711"/>
                    <a:pt x="5830237" y="3704069"/>
                    <a:pt x="5827426" y="3728054"/>
                  </a:cubicBezTo>
                  <a:lnTo>
                    <a:pt x="5819556" y="3800194"/>
                  </a:lnTo>
                  <a:lnTo>
                    <a:pt x="5809063" y="3872147"/>
                  </a:lnTo>
                  <a:cubicBezTo>
                    <a:pt x="5805690" y="3896131"/>
                    <a:pt x="5800818" y="3919928"/>
                    <a:pt x="5796696" y="3943912"/>
                  </a:cubicBezTo>
                  <a:cubicBezTo>
                    <a:pt x="5778708" y="4039287"/>
                    <a:pt x="5755848" y="4134662"/>
                    <a:pt x="5725305" y="4225165"/>
                  </a:cubicBezTo>
                  <a:cubicBezTo>
                    <a:pt x="5694763" y="4315669"/>
                    <a:pt x="5656726" y="4402237"/>
                    <a:pt x="5605384" y="4478312"/>
                  </a:cubicBezTo>
                  <a:cubicBezTo>
                    <a:pt x="5554980" y="4555324"/>
                    <a:pt x="5489960" y="4620718"/>
                    <a:pt x="5412573" y="4677306"/>
                  </a:cubicBezTo>
                  <a:cubicBezTo>
                    <a:pt x="5335374" y="4734269"/>
                    <a:pt x="5245995" y="4782987"/>
                    <a:pt x="5155867" y="4834703"/>
                  </a:cubicBezTo>
                  <a:cubicBezTo>
                    <a:pt x="4973924" y="4936261"/>
                    <a:pt x="4794791" y="5058806"/>
                    <a:pt x="4645452" y="5207396"/>
                  </a:cubicBezTo>
                  <a:cubicBezTo>
                    <a:pt x="4607414" y="5244497"/>
                    <a:pt x="4571813" y="5281597"/>
                    <a:pt x="4536211" y="5319072"/>
                  </a:cubicBezTo>
                  <a:lnTo>
                    <a:pt x="4430343" y="5432061"/>
                  </a:lnTo>
                  <a:cubicBezTo>
                    <a:pt x="4360264" y="5507574"/>
                    <a:pt x="4290934" y="5583087"/>
                    <a:pt x="4220668" y="5657663"/>
                  </a:cubicBezTo>
                  <a:cubicBezTo>
                    <a:pt x="4185628" y="5694951"/>
                    <a:pt x="4150589" y="5732052"/>
                    <a:pt x="4115174" y="5768777"/>
                  </a:cubicBezTo>
                  <a:cubicBezTo>
                    <a:pt x="4079573" y="5805316"/>
                    <a:pt x="4043597" y="5841292"/>
                    <a:pt x="4007245" y="5876707"/>
                  </a:cubicBezTo>
                  <a:cubicBezTo>
                    <a:pt x="3934543" y="5947723"/>
                    <a:pt x="3859405" y="6015740"/>
                    <a:pt x="3781081" y="6078887"/>
                  </a:cubicBezTo>
                  <a:cubicBezTo>
                    <a:pt x="3702945" y="6142220"/>
                    <a:pt x="3620312" y="6199557"/>
                    <a:pt x="3534493" y="6249775"/>
                  </a:cubicBezTo>
                  <a:cubicBezTo>
                    <a:pt x="3448300" y="6299429"/>
                    <a:pt x="3358359" y="6341589"/>
                    <a:pt x="3265232" y="6373068"/>
                  </a:cubicBezTo>
                  <a:cubicBezTo>
                    <a:pt x="3241998" y="6381313"/>
                    <a:pt x="3218201" y="6387497"/>
                    <a:pt x="3194779" y="6394804"/>
                  </a:cubicBezTo>
                  <a:cubicBezTo>
                    <a:pt x="3171169" y="6401175"/>
                    <a:pt x="3147185" y="6406797"/>
                    <a:pt x="3123575" y="6412792"/>
                  </a:cubicBezTo>
                  <a:cubicBezTo>
                    <a:pt x="3099404" y="6417477"/>
                    <a:pt x="3075420" y="6422161"/>
                    <a:pt x="3051435" y="6426471"/>
                  </a:cubicBezTo>
                  <a:cubicBezTo>
                    <a:pt x="3027076" y="6429657"/>
                    <a:pt x="3002904" y="6433591"/>
                    <a:pt x="2978733" y="6436214"/>
                  </a:cubicBezTo>
                  <a:cubicBezTo>
                    <a:pt x="2954374" y="6438088"/>
                    <a:pt x="2930015" y="6440899"/>
                    <a:pt x="2905656" y="6442211"/>
                  </a:cubicBezTo>
                  <a:cubicBezTo>
                    <a:pt x="2881109" y="6442960"/>
                    <a:pt x="2856751" y="6444272"/>
                    <a:pt x="2832204" y="6444459"/>
                  </a:cubicBezTo>
                  <a:cubicBezTo>
                    <a:pt x="2807658" y="6444084"/>
                    <a:pt x="2783298" y="6444084"/>
                    <a:pt x="2758565" y="6443335"/>
                  </a:cubicBezTo>
                  <a:lnTo>
                    <a:pt x="2683239" y="6438463"/>
                  </a:lnTo>
                  <a:cubicBezTo>
                    <a:pt x="2482559" y="6425909"/>
                    <a:pt x="2284126" y="6393492"/>
                    <a:pt x="2091503" y="6343275"/>
                  </a:cubicBezTo>
                  <a:lnTo>
                    <a:pt x="1948347" y="6301490"/>
                  </a:lnTo>
                  <a:cubicBezTo>
                    <a:pt x="1901127" y="6286126"/>
                    <a:pt x="1854658" y="6268699"/>
                    <a:pt x="1807626" y="6252585"/>
                  </a:cubicBezTo>
                  <a:cubicBezTo>
                    <a:pt x="1784017" y="6245090"/>
                    <a:pt x="1761344" y="6234972"/>
                    <a:pt x="1738297" y="6225790"/>
                  </a:cubicBezTo>
                  <a:lnTo>
                    <a:pt x="1669529" y="6197684"/>
                  </a:lnTo>
                  <a:lnTo>
                    <a:pt x="1635239" y="6183630"/>
                  </a:lnTo>
                  <a:lnTo>
                    <a:pt x="1601699" y="6167891"/>
                  </a:lnTo>
                  <a:lnTo>
                    <a:pt x="1534618" y="6136411"/>
                  </a:lnTo>
                  <a:cubicBezTo>
                    <a:pt x="1179164" y="5964961"/>
                    <a:pt x="857250" y="5729616"/>
                    <a:pt x="592299" y="5443116"/>
                  </a:cubicBezTo>
                  <a:cubicBezTo>
                    <a:pt x="336904" y="5166173"/>
                    <a:pt x="137160" y="4842573"/>
                    <a:pt x="0" y="4496675"/>
                  </a:cubicBezTo>
                  <a:lnTo>
                    <a:pt x="0" y="5523875"/>
                  </a:lnTo>
                  <a:cubicBezTo>
                    <a:pt x="637831" y="6338966"/>
                    <a:pt x="1639549" y="6864559"/>
                    <a:pt x="2766060" y="6864559"/>
                  </a:cubicBezTo>
                  <a:cubicBezTo>
                    <a:pt x="4692858" y="6864559"/>
                    <a:pt x="6254833" y="5327879"/>
                    <a:pt x="6254833" y="3432373"/>
                  </a:cubicBezTo>
                  <a:cubicBezTo>
                    <a:pt x="6254833" y="1536679"/>
                    <a:pt x="4692858" y="0"/>
                    <a:pt x="2766060"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grpSp>
      <p:sp>
        <p:nvSpPr>
          <p:cNvPr id="170" name="Google Shape;170;p10"/>
          <p:cNvSpPr txBox="1">
            <a:spLocks noGrp="1"/>
          </p:cNvSpPr>
          <p:nvPr>
            <p:ph type="title"/>
          </p:nvPr>
        </p:nvSpPr>
        <p:spPr>
          <a:xfrm>
            <a:off x="6063282" y="135135"/>
            <a:ext cx="4977976" cy="1454051"/>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FF0000"/>
              </a:buClr>
              <a:buSzPts val="3600"/>
              <a:buFont typeface="Trebuchet MS"/>
              <a:buNone/>
            </a:pPr>
            <a:r>
              <a:rPr lang="es-ES" sz="3600" b="1">
                <a:solidFill>
                  <a:srgbClr val="FF0000"/>
                </a:solidFill>
              </a:rPr>
              <a:t>LA </a:t>
            </a:r>
            <a:r>
              <a:rPr lang="es-ES" sz="3600" b="1">
                <a:solidFill>
                  <a:srgbClr val="FF0000"/>
                </a:solidFill>
                <a:latin typeface="Trebuchet MS"/>
                <a:ea typeface="Trebuchet MS"/>
                <a:cs typeface="Trebuchet MS"/>
                <a:sym typeface="Trebuchet MS"/>
              </a:rPr>
              <a:t>REBELIÓN</a:t>
            </a:r>
            <a:endParaRPr/>
          </a:p>
        </p:txBody>
      </p:sp>
      <p:sp>
        <p:nvSpPr>
          <p:cNvPr id="171" name="Google Shape;171;p10"/>
          <p:cNvSpPr txBox="1">
            <a:spLocks noGrp="1"/>
          </p:cNvSpPr>
          <p:nvPr>
            <p:ph type="body" idx="1"/>
          </p:nvPr>
        </p:nvSpPr>
        <p:spPr>
          <a:xfrm>
            <a:off x="6059751" y="1953419"/>
            <a:ext cx="5868546" cy="4334365"/>
          </a:xfrm>
          <a:prstGeom prst="rect">
            <a:avLst/>
          </a:prstGeom>
          <a:noFill/>
          <a:ln>
            <a:noFill/>
          </a:ln>
        </p:spPr>
        <p:txBody>
          <a:bodyPr spcFirstLastPara="1" wrap="square" lIns="91425" tIns="45700" rIns="91425" bIns="45700" anchor="ctr" anchorCtr="0">
            <a:normAutofit fontScale="92500"/>
          </a:bodyPr>
          <a:lstStyle/>
          <a:p>
            <a:pPr marL="0" lvl="0" indent="0" algn="l" rtl="0">
              <a:lnSpc>
                <a:spcPct val="100000"/>
              </a:lnSpc>
              <a:spcBef>
                <a:spcPts val="0"/>
              </a:spcBef>
              <a:spcAft>
                <a:spcPts val="0"/>
              </a:spcAft>
              <a:buClr>
                <a:schemeClr val="dk1"/>
              </a:buClr>
              <a:buSzPct val="100000"/>
              <a:buNone/>
            </a:pPr>
            <a:r>
              <a:rPr lang="es-ES" sz="2400">
                <a:latin typeface="Trebuchet MS"/>
                <a:ea typeface="Trebuchet MS"/>
                <a:cs typeface="Trebuchet MS"/>
                <a:sym typeface="Trebuchet MS"/>
              </a:rPr>
              <a:t>El punto de la historia es que Caín no estaba dispuesto a aceptar la soberanía divina y su rabia interna lo hundió en la depresión (4: 5, 6). Caín es una bomba de tiempo. Su alma corre peligro y Dios muestra su afecto por él al hablarle como a un hijo: «¿Por qué estás enojado? ¿Por qué se ha decaído tu rostro? Si haces lo correcto, ¿no serás exaltado? Pero si no lo haces el pecado está a la puerta (como un animal) esperando atacar. Pero tú tienes que dominarlo» (Gén. 4: 6, 7).</a:t>
            </a:r>
            <a:endParaRPr sz="2400">
              <a:latin typeface="Trebuchet MS"/>
              <a:ea typeface="Trebuchet MS"/>
              <a:cs typeface="Trebuchet MS"/>
              <a:sym typeface="Trebuchet MS"/>
            </a:endParaRPr>
          </a:p>
          <a:p>
            <a:pPr marL="0" lvl="0" indent="0" algn="l" rtl="0">
              <a:lnSpc>
                <a:spcPct val="100000"/>
              </a:lnSpc>
              <a:spcBef>
                <a:spcPts val="1000"/>
              </a:spcBef>
              <a:spcAft>
                <a:spcPts val="0"/>
              </a:spcAft>
              <a:buClr>
                <a:schemeClr val="dk1"/>
              </a:buClr>
              <a:buSzPct val="100000"/>
              <a:buNone/>
            </a:pPr>
            <a:endParaRPr sz="2400">
              <a:latin typeface="Trebuchet MS"/>
              <a:ea typeface="Trebuchet MS"/>
              <a:cs typeface="Trebuchet MS"/>
              <a:sym typeface="Trebuchet M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5"/>
        <p:cNvGrpSpPr/>
        <p:nvPr/>
      </p:nvGrpSpPr>
      <p:grpSpPr>
        <a:xfrm>
          <a:off x="0" y="0"/>
          <a:ext cx="0" cy="0"/>
          <a:chOff x="0" y="0"/>
          <a:chExt cx="0" cy="0"/>
        </a:xfrm>
      </p:grpSpPr>
      <p:sp>
        <p:nvSpPr>
          <p:cNvPr id="176" name="Google Shape;176;p11"/>
          <p:cNvSpPr/>
          <p:nvPr/>
        </p:nvSpPr>
        <p:spPr>
          <a:xfrm>
            <a:off x="0" y="0"/>
            <a:ext cx="1219169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pic>
        <p:nvPicPr>
          <p:cNvPr id="177" name="Google Shape;177;p11" descr="Un dibujo de una persona con un vestido verde&#10;&#10;Descripción generada automáticamente con confianza baja"/>
          <p:cNvPicPr preferRelativeResize="0"/>
          <p:nvPr/>
        </p:nvPicPr>
        <p:blipFill rotWithShape="1">
          <a:blip r:embed="rId3">
            <a:alphaModFix/>
          </a:blip>
          <a:srcRect b="-1"/>
          <a:stretch/>
        </p:blipFill>
        <p:spPr>
          <a:xfrm>
            <a:off x="-9527" y="3725"/>
            <a:ext cx="5846165" cy="6850548"/>
          </a:xfrm>
          <a:prstGeom prst="rect">
            <a:avLst/>
          </a:prstGeom>
          <a:noFill/>
          <a:ln>
            <a:noFill/>
          </a:ln>
        </p:spPr>
      </p:pic>
      <p:grpSp>
        <p:nvGrpSpPr>
          <p:cNvPr id="178" name="Google Shape;178;p11"/>
          <p:cNvGrpSpPr/>
          <p:nvPr/>
        </p:nvGrpSpPr>
        <p:grpSpPr>
          <a:xfrm>
            <a:off x="-9527" y="-6558"/>
            <a:ext cx="6254832" cy="6874766"/>
            <a:chOff x="-9149" y="3725"/>
            <a:chExt cx="6254832" cy="6887203"/>
          </a:xfrm>
        </p:grpSpPr>
        <p:sp>
          <p:nvSpPr>
            <p:cNvPr id="179" name="Google Shape;179;p11"/>
            <p:cNvSpPr/>
            <p:nvPr/>
          </p:nvSpPr>
          <p:spPr>
            <a:xfrm>
              <a:off x="-9149" y="238645"/>
              <a:ext cx="5933139" cy="6387893"/>
            </a:xfrm>
            <a:custGeom>
              <a:avLst/>
              <a:gdLst/>
              <a:ahLst/>
              <a:cxnLst/>
              <a:rect l="l" t="t" r="r" b="b"/>
              <a:pathLst>
                <a:path w="5933139" h="6335678" extrusionOk="0">
                  <a:moveTo>
                    <a:pt x="5852909" y="2469528"/>
                  </a:moveTo>
                  <a:lnTo>
                    <a:pt x="5830799" y="2394015"/>
                  </a:lnTo>
                  <a:lnTo>
                    <a:pt x="5805878" y="2319439"/>
                  </a:lnTo>
                  <a:cubicBezTo>
                    <a:pt x="5797446" y="2294705"/>
                    <a:pt x="5787890" y="2270346"/>
                    <a:pt x="5778708" y="2245800"/>
                  </a:cubicBezTo>
                  <a:cubicBezTo>
                    <a:pt x="5740858" y="2148364"/>
                    <a:pt x="5699073" y="2052614"/>
                    <a:pt x="5652978" y="1959675"/>
                  </a:cubicBezTo>
                  <a:cubicBezTo>
                    <a:pt x="5559664" y="1773985"/>
                    <a:pt x="5450986" y="1597663"/>
                    <a:pt x="5327691" y="1432958"/>
                  </a:cubicBezTo>
                  <a:cubicBezTo>
                    <a:pt x="5204960" y="1268067"/>
                    <a:pt x="5068362" y="1114980"/>
                    <a:pt x="4921458" y="973322"/>
                  </a:cubicBezTo>
                  <a:cubicBezTo>
                    <a:pt x="4774742" y="831665"/>
                    <a:pt x="4616408" y="703125"/>
                    <a:pt x="4450018" y="586764"/>
                  </a:cubicBezTo>
                  <a:cubicBezTo>
                    <a:pt x="4366822" y="528489"/>
                    <a:pt x="4281003" y="474337"/>
                    <a:pt x="4193311" y="423558"/>
                  </a:cubicBezTo>
                  <a:cubicBezTo>
                    <a:pt x="4105806" y="372404"/>
                    <a:pt x="4015865" y="325560"/>
                    <a:pt x="3924237" y="281901"/>
                  </a:cubicBezTo>
                  <a:cubicBezTo>
                    <a:pt x="3740983" y="195333"/>
                    <a:pt x="3549483" y="125067"/>
                    <a:pt x="3352175" y="75786"/>
                  </a:cubicBezTo>
                  <a:cubicBezTo>
                    <a:pt x="3253428" y="51240"/>
                    <a:pt x="3153368" y="31565"/>
                    <a:pt x="3051997" y="19011"/>
                  </a:cubicBezTo>
                  <a:cubicBezTo>
                    <a:pt x="2950814" y="5895"/>
                    <a:pt x="2848506" y="-851"/>
                    <a:pt x="2745823" y="86"/>
                  </a:cubicBezTo>
                  <a:cubicBezTo>
                    <a:pt x="2543643" y="1585"/>
                    <a:pt x="2341838" y="20135"/>
                    <a:pt x="2141720" y="55550"/>
                  </a:cubicBezTo>
                  <a:cubicBezTo>
                    <a:pt x="1941976" y="91339"/>
                    <a:pt x="1743356" y="143055"/>
                    <a:pt x="1551295" y="216319"/>
                  </a:cubicBezTo>
                  <a:cubicBezTo>
                    <a:pt x="1359233" y="289396"/>
                    <a:pt x="1173917" y="383459"/>
                    <a:pt x="1001718" y="498134"/>
                  </a:cubicBezTo>
                  <a:cubicBezTo>
                    <a:pt x="915712" y="555659"/>
                    <a:pt x="832141" y="617119"/>
                    <a:pt x="754755" y="685886"/>
                  </a:cubicBezTo>
                  <a:cubicBezTo>
                    <a:pt x="677555" y="754841"/>
                    <a:pt x="604666" y="828293"/>
                    <a:pt x="533462" y="903056"/>
                  </a:cubicBezTo>
                  <a:cubicBezTo>
                    <a:pt x="323413" y="1125660"/>
                    <a:pt x="143906" y="1376370"/>
                    <a:pt x="0" y="1646568"/>
                  </a:cubicBezTo>
                  <a:lnTo>
                    <a:pt x="0" y="4709059"/>
                  </a:lnTo>
                  <a:cubicBezTo>
                    <a:pt x="37850" y="4776702"/>
                    <a:pt x="78136" y="4843033"/>
                    <a:pt x="120671" y="4907491"/>
                  </a:cubicBezTo>
                  <a:cubicBezTo>
                    <a:pt x="234034" y="5078941"/>
                    <a:pt x="365198" y="5239336"/>
                    <a:pt x="507979" y="5384178"/>
                  </a:cubicBezTo>
                  <a:cubicBezTo>
                    <a:pt x="650948" y="5529395"/>
                    <a:pt x="805909" y="5662059"/>
                    <a:pt x="972112" y="5778607"/>
                  </a:cubicBezTo>
                  <a:cubicBezTo>
                    <a:pt x="1055308" y="5836881"/>
                    <a:pt x="1141314" y="5890846"/>
                    <a:pt x="1229943" y="5939939"/>
                  </a:cubicBezTo>
                  <a:cubicBezTo>
                    <a:pt x="1318385" y="5989406"/>
                    <a:pt x="1409450" y="6033815"/>
                    <a:pt x="1502389" y="6073913"/>
                  </a:cubicBezTo>
                  <a:cubicBezTo>
                    <a:pt x="1874145" y="6233559"/>
                    <a:pt x="2272884" y="6320689"/>
                    <a:pt x="2673870" y="6333993"/>
                  </a:cubicBezTo>
                  <a:lnTo>
                    <a:pt x="2749196" y="6335679"/>
                  </a:lnTo>
                  <a:lnTo>
                    <a:pt x="2787983" y="6335492"/>
                  </a:lnTo>
                  <a:lnTo>
                    <a:pt x="2826770" y="6334368"/>
                  </a:lnTo>
                  <a:cubicBezTo>
                    <a:pt x="2878486" y="6332494"/>
                    <a:pt x="2930390" y="6327247"/>
                    <a:pt x="2981918" y="6319939"/>
                  </a:cubicBezTo>
                  <a:cubicBezTo>
                    <a:pt x="3085163" y="6304949"/>
                    <a:pt x="3187096" y="6278529"/>
                    <a:pt x="3285282" y="6241803"/>
                  </a:cubicBezTo>
                  <a:cubicBezTo>
                    <a:pt x="3383467" y="6205265"/>
                    <a:pt x="3477530" y="6158608"/>
                    <a:pt x="3566347" y="6104831"/>
                  </a:cubicBezTo>
                  <a:cubicBezTo>
                    <a:pt x="3655164" y="6051053"/>
                    <a:pt x="3739109" y="5990905"/>
                    <a:pt x="3818369" y="5926823"/>
                  </a:cubicBezTo>
                  <a:cubicBezTo>
                    <a:pt x="3897630" y="5862739"/>
                    <a:pt x="3973143" y="5795471"/>
                    <a:pt x="4044908" y="5726329"/>
                  </a:cubicBezTo>
                  <a:cubicBezTo>
                    <a:pt x="4080884" y="5691852"/>
                    <a:pt x="4116299" y="5656999"/>
                    <a:pt x="4151151" y="5622147"/>
                  </a:cubicBezTo>
                  <a:cubicBezTo>
                    <a:pt x="4185816" y="5586920"/>
                    <a:pt x="4220106" y="5552068"/>
                    <a:pt x="4253834" y="5516841"/>
                  </a:cubicBezTo>
                  <a:cubicBezTo>
                    <a:pt x="4321289" y="5446388"/>
                    <a:pt x="4387808" y="5376871"/>
                    <a:pt x="4452453" y="5306979"/>
                  </a:cubicBezTo>
                  <a:lnTo>
                    <a:pt x="4548578" y="5202797"/>
                  </a:lnTo>
                  <a:lnTo>
                    <a:pt x="4596546" y="5151456"/>
                  </a:lnTo>
                  <a:cubicBezTo>
                    <a:pt x="4612661" y="5134592"/>
                    <a:pt x="4627276" y="5119040"/>
                    <a:pt x="4643016" y="5103300"/>
                  </a:cubicBezTo>
                  <a:cubicBezTo>
                    <a:pt x="4674308" y="5072196"/>
                    <a:pt x="4706162" y="5041841"/>
                    <a:pt x="4739515" y="5013172"/>
                  </a:cubicBezTo>
                  <a:cubicBezTo>
                    <a:pt x="4772493" y="4984128"/>
                    <a:pt x="4806596" y="4956397"/>
                    <a:pt x="4842198" y="4930164"/>
                  </a:cubicBezTo>
                  <a:cubicBezTo>
                    <a:pt x="4913026" y="4876949"/>
                    <a:pt x="4988914" y="4828980"/>
                    <a:pt x="5071360" y="4780449"/>
                  </a:cubicBezTo>
                  <a:cubicBezTo>
                    <a:pt x="5153243" y="4731544"/>
                    <a:pt x="5243372" y="4682076"/>
                    <a:pt x="5332001" y="4615932"/>
                  </a:cubicBezTo>
                  <a:cubicBezTo>
                    <a:pt x="5354111" y="4599443"/>
                    <a:pt x="5376035" y="4582205"/>
                    <a:pt x="5397396" y="4563655"/>
                  </a:cubicBezTo>
                  <a:cubicBezTo>
                    <a:pt x="5418757" y="4545104"/>
                    <a:pt x="5439368" y="4525617"/>
                    <a:pt x="5459417" y="4505380"/>
                  </a:cubicBezTo>
                  <a:cubicBezTo>
                    <a:pt x="5499329" y="4464719"/>
                    <a:pt x="5535493" y="4420311"/>
                    <a:pt x="5567159" y="4374029"/>
                  </a:cubicBezTo>
                  <a:cubicBezTo>
                    <a:pt x="5599388" y="4328121"/>
                    <a:pt x="5626558" y="4279965"/>
                    <a:pt x="5651292" y="4231810"/>
                  </a:cubicBezTo>
                  <a:cubicBezTo>
                    <a:pt x="5675651" y="4183466"/>
                    <a:pt x="5697012" y="4134561"/>
                    <a:pt x="5716686" y="4085655"/>
                  </a:cubicBezTo>
                  <a:cubicBezTo>
                    <a:pt x="5756223" y="3987845"/>
                    <a:pt x="5789576" y="3891158"/>
                    <a:pt x="5820681" y="3791848"/>
                  </a:cubicBezTo>
                  <a:cubicBezTo>
                    <a:pt x="5851972" y="3692726"/>
                    <a:pt x="5878955" y="3591167"/>
                    <a:pt x="5898629" y="3487922"/>
                  </a:cubicBezTo>
                  <a:cubicBezTo>
                    <a:pt x="5918116" y="3384490"/>
                    <a:pt x="5929172" y="3279372"/>
                    <a:pt x="5932170" y="3174066"/>
                  </a:cubicBezTo>
                  <a:cubicBezTo>
                    <a:pt x="5937604" y="2963454"/>
                    <a:pt x="5920552" y="2750968"/>
                    <a:pt x="5872209" y="2545978"/>
                  </a:cubicBezTo>
                  <a:cubicBezTo>
                    <a:pt x="5865838" y="2520307"/>
                    <a:pt x="5860029" y="2494637"/>
                    <a:pt x="5852909" y="2469528"/>
                  </a:cubicBezTo>
                  <a:close/>
                  <a:moveTo>
                    <a:pt x="5507386" y="3724580"/>
                  </a:moveTo>
                  <a:cubicBezTo>
                    <a:pt x="5497830" y="3814521"/>
                    <a:pt x="5480591" y="3905586"/>
                    <a:pt x="5453609" y="3989906"/>
                  </a:cubicBezTo>
                  <a:cubicBezTo>
                    <a:pt x="5426439" y="4074413"/>
                    <a:pt x="5390088" y="4152924"/>
                    <a:pt x="5344181" y="4220380"/>
                  </a:cubicBezTo>
                  <a:cubicBezTo>
                    <a:pt x="5297898" y="4287835"/>
                    <a:pt x="5241311" y="4342549"/>
                    <a:pt x="5171419" y="4388644"/>
                  </a:cubicBezTo>
                  <a:cubicBezTo>
                    <a:pt x="5136755" y="4411879"/>
                    <a:pt x="5098342" y="4433052"/>
                    <a:pt x="5057868" y="4453851"/>
                  </a:cubicBezTo>
                  <a:cubicBezTo>
                    <a:pt x="5017395" y="4474837"/>
                    <a:pt x="4974298" y="4495449"/>
                    <a:pt x="4930265" y="4516810"/>
                  </a:cubicBezTo>
                  <a:cubicBezTo>
                    <a:pt x="4841823" y="4559719"/>
                    <a:pt x="4748696" y="4607126"/>
                    <a:pt x="4660067" y="4664276"/>
                  </a:cubicBezTo>
                  <a:cubicBezTo>
                    <a:pt x="4571251" y="4721238"/>
                    <a:pt x="4486181" y="4786071"/>
                    <a:pt x="4408794" y="4857836"/>
                  </a:cubicBezTo>
                  <a:cubicBezTo>
                    <a:pt x="4389682" y="4875637"/>
                    <a:pt x="4370008" y="4894375"/>
                    <a:pt x="4352207" y="4911988"/>
                  </a:cubicBezTo>
                  <a:lnTo>
                    <a:pt x="4299366" y="4965390"/>
                  </a:lnTo>
                  <a:cubicBezTo>
                    <a:pt x="4264514" y="5001179"/>
                    <a:pt x="4230599" y="5037531"/>
                    <a:pt x="4197621" y="5074257"/>
                  </a:cubicBezTo>
                  <a:cubicBezTo>
                    <a:pt x="4131664" y="5147896"/>
                    <a:pt x="4070204" y="5223784"/>
                    <a:pt x="4008744" y="5297985"/>
                  </a:cubicBezTo>
                  <a:lnTo>
                    <a:pt x="3917304" y="5409100"/>
                  </a:lnTo>
                  <a:cubicBezTo>
                    <a:pt x="3886949" y="5446013"/>
                    <a:pt x="3856782" y="5482364"/>
                    <a:pt x="3826052" y="5518153"/>
                  </a:cubicBezTo>
                  <a:cubicBezTo>
                    <a:pt x="3764592" y="5589544"/>
                    <a:pt x="3702758" y="5659435"/>
                    <a:pt x="3637925" y="5725017"/>
                  </a:cubicBezTo>
                  <a:cubicBezTo>
                    <a:pt x="3573093" y="5790412"/>
                    <a:pt x="3505637" y="5852059"/>
                    <a:pt x="3433497" y="5906586"/>
                  </a:cubicBezTo>
                  <a:cubicBezTo>
                    <a:pt x="3361544" y="5961112"/>
                    <a:pt x="3285469" y="6009268"/>
                    <a:pt x="3204522" y="6046744"/>
                  </a:cubicBezTo>
                  <a:cubicBezTo>
                    <a:pt x="3123763" y="6084594"/>
                    <a:pt x="3038506" y="6112513"/>
                    <a:pt x="2950439" y="6129190"/>
                  </a:cubicBezTo>
                  <a:cubicBezTo>
                    <a:pt x="2906405" y="6137809"/>
                    <a:pt x="2861810" y="6143055"/>
                    <a:pt x="2816839" y="6146428"/>
                  </a:cubicBezTo>
                  <a:cubicBezTo>
                    <a:pt x="2794354" y="6147927"/>
                    <a:pt x="2771681" y="6148677"/>
                    <a:pt x="2749009" y="6149051"/>
                  </a:cubicBezTo>
                  <a:lnTo>
                    <a:pt x="2678930" y="6148677"/>
                  </a:lnTo>
                  <a:cubicBezTo>
                    <a:pt x="2491927" y="6144367"/>
                    <a:pt x="2305675" y="6116260"/>
                    <a:pt x="2125793" y="6065481"/>
                  </a:cubicBezTo>
                  <a:cubicBezTo>
                    <a:pt x="1945911" y="6014515"/>
                    <a:pt x="1773524" y="5940501"/>
                    <a:pt x="1610506" y="5851310"/>
                  </a:cubicBezTo>
                  <a:cubicBezTo>
                    <a:pt x="1528997" y="5806714"/>
                    <a:pt x="1449924" y="5757808"/>
                    <a:pt x="1373099" y="5706279"/>
                  </a:cubicBezTo>
                  <a:lnTo>
                    <a:pt x="1315949" y="5666743"/>
                  </a:lnTo>
                  <a:lnTo>
                    <a:pt x="1259923" y="5625894"/>
                  </a:lnTo>
                  <a:lnTo>
                    <a:pt x="1204647" y="5583922"/>
                  </a:lnTo>
                  <a:cubicBezTo>
                    <a:pt x="1186284" y="5569869"/>
                    <a:pt x="1168483" y="5555066"/>
                    <a:pt x="1150308" y="5540826"/>
                  </a:cubicBezTo>
                  <a:cubicBezTo>
                    <a:pt x="1006402" y="5424839"/>
                    <a:pt x="872615" y="5296860"/>
                    <a:pt x="751569" y="5158015"/>
                  </a:cubicBezTo>
                  <a:cubicBezTo>
                    <a:pt x="721214" y="5123350"/>
                    <a:pt x="691983" y="5087935"/>
                    <a:pt x="663315" y="5052146"/>
                  </a:cubicBezTo>
                  <a:cubicBezTo>
                    <a:pt x="635021" y="5016170"/>
                    <a:pt x="607289" y="4980006"/>
                    <a:pt x="580869" y="4942718"/>
                  </a:cubicBezTo>
                  <a:cubicBezTo>
                    <a:pt x="527654" y="4868517"/>
                    <a:pt x="478186" y="4791880"/>
                    <a:pt x="432279" y="4713369"/>
                  </a:cubicBezTo>
                  <a:cubicBezTo>
                    <a:pt x="340651" y="4556159"/>
                    <a:pt x="264764" y="4390330"/>
                    <a:pt x="205553" y="4219443"/>
                  </a:cubicBezTo>
                  <a:cubicBezTo>
                    <a:pt x="146154" y="4048555"/>
                    <a:pt x="104369" y="3872045"/>
                    <a:pt x="79448" y="3693850"/>
                  </a:cubicBezTo>
                  <a:cubicBezTo>
                    <a:pt x="67268" y="3604659"/>
                    <a:pt x="58087" y="3515092"/>
                    <a:pt x="53590" y="3425339"/>
                  </a:cubicBezTo>
                  <a:cubicBezTo>
                    <a:pt x="47969" y="3335585"/>
                    <a:pt x="47406" y="3245644"/>
                    <a:pt x="49655" y="3155890"/>
                  </a:cubicBezTo>
                  <a:cubicBezTo>
                    <a:pt x="52278" y="3066137"/>
                    <a:pt x="58274" y="2976383"/>
                    <a:pt x="67830" y="2886817"/>
                  </a:cubicBezTo>
                  <a:cubicBezTo>
                    <a:pt x="77761" y="2797438"/>
                    <a:pt x="91253" y="2708246"/>
                    <a:pt x="108679" y="2619992"/>
                  </a:cubicBezTo>
                  <a:cubicBezTo>
                    <a:pt x="143906" y="2443108"/>
                    <a:pt x="195809" y="2269409"/>
                    <a:pt x="263077" y="2101520"/>
                  </a:cubicBezTo>
                  <a:cubicBezTo>
                    <a:pt x="397614" y="1765740"/>
                    <a:pt x="593048" y="1453382"/>
                    <a:pt x="837575" y="1186370"/>
                  </a:cubicBezTo>
                  <a:cubicBezTo>
                    <a:pt x="898473" y="1119289"/>
                    <a:pt x="964242" y="1056893"/>
                    <a:pt x="1031698" y="996932"/>
                  </a:cubicBezTo>
                  <a:cubicBezTo>
                    <a:pt x="1099154" y="936784"/>
                    <a:pt x="1166235" y="876261"/>
                    <a:pt x="1236688" y="819298"/>
                  </a:cubicBezTo>
                  <a:cubicBezTo>
                    <a:pt x="1377221" y="704999"/>
                    <a:pt x="1526935" y="600442"/>
                    <a:pt x="1687143" y="511438"/>
                  </a:cubicBezTo>
                  <a:cubicBezTo>
                    <a:pt x="1847163" y="422621"/>
                    <a:pt x="2017676" y="348795"/>
                    <a:pt x="2196246" y="300639"/>
                  </a:cubicBezTo>
                  <a:cubicBezTo>
                    <a:pt x="2374629" y="251921"/>
                    <a:pt x="2560320" y="227749"/>
                    <a:pt x="2745823" y="229248"/>
                  </a:cubicBezTo>
                  <a:cubicBezTo>
                    <a:pt x="2837076" y="230372"/>
                    <a:pt x="2928516" y="238055"/>
                    <a:pt x="3019206" y="252108"/>
                  </a:cubicBezTo>
                  <a:cubicBezTo>
                    <a:pt x="3109710" y="266724"/>
                    <a:pt x="3199650" y="286773"/>
                    <a:pt x="3288092" y="313006"/>
                  </a:cubicBezTo>
                  <a:cubicBezTo>
                    <a:pt x="3376347" y="339426"/>
                    <a:pt x="3463477" y="370343"/>
                    <a:pt x="3548172" y="407069"/>
                  </a:cubicBezTo>
                  <a:cubicBezTo>
                    <a:pt x="3569345" y="416438"/>
                    <a:pt x="3590519" y="425432"/>
                    <a:pt x="3611505" y="435176"/>
                  </a:cubicBezTo>
                  <a:lnTo>
                    <a:pt x="3674089" y="464968"/>
                  </a:lnTo>
                  <a:lnTo>
                    <a:pt x="3735736" y="496823"/>
                  </a:lnTo>
                  <a:cubicBezTo>
                    <a:pt x="3756160" y="507690"/>
                    <a:pt x="3776397" y="519120"/>
                    <a:pt x="3796634" y="530176"/>
                  </a:cubicBezTo>
                  <a:cubicBezTo>
                    <a:pt x="3957965" y="621054"/>
                    <a:pt x="4110303" y="728046"/>
                    <a:pt x="4251585" y="847405"/>
                  </a:cubicBezTo>
                  <a:cubicBezTo>
                    <a:pt x="4393242" y="966390"/>
                    <a:pt x="4524781" y="1096991"/>
                    <a:pt x="4644515" y="1236775"/>
                  </a:cubicBezTo>
                  <a:cubicBezTo>
                    <a:pt x="4704663" y="1306479"/>
                    <a:pt x="4762375" y="1378057"/>
                    <a:pt x="4816527" y="1451883"/>
                  </a:cubicBezTo>
                  <a:cubicBezTo>
                    <a:pt x="4870679" y="1525897"/>
                    <a:pt x="4922020" y="1601598"/>
                    <a:pt x="4970738" y="1678610"/>
                  </a:cubicBezTo>
                  <a:cubicBezTo>
                    <a:pt x="5067799" y="1833008"/>
                    <a:pt x="5152494" y="1993965"/>
                    <a:pt x="5223885" y="2159232"/>
                  </a:cubicBezTo>
                  <a:cubicBezTo>
                    <a:pt x="5295275" y="2324686"/>
                    <a:pt x="5349615" y="2495199"/>
                    <a:pt x="5395709" y="2666087"/>
                  </a:cubicBezTo>
                  <a:cubicBezTo>
                    <a:pt x="5418757" y="2751718"/>
                    <a:pt x="5440680" y="2837537"/>
                    <a:pt x="5458855" y="2924292"/>
                  </a:cubicBezTo>
                  <a:cubicBezTo>
                    <a:pt x="5477406" y="3011048"/>
                    <a:pt x="5490522" y="3098740"/>
                    <a:pt x="5499142" y="3186995"/>
                  </a:cubicBezTo>
                  <a:cubicBezTo>
                    <a:pt x="5507761" y="3275250"/>
                    <a:pt x="5513944" y="3364254"/>
                    <a:pt x="5516755" y="3454007"/>
                  </a:cubicBezTo>
                  <a:cubicBezTo>
                    <a:pt x="5518629" y="3543761"/>
                    <a:pt x="5516755" y="3634264"/>
                    <a:pt x="5507386" y="3724580"/>
                  </a:cubicBezTo>
                  <a:close/>
                </a:path>
              </a:pathLst>
            </a:custGeom>
            <a:solidFill>
              <a:schemeClr val="lt1">
                <a:alpha val="2980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80" name="Google Shape;180;p11"/>
            <p:cNvSpPr/>
            <p:nvPr/>
          </p:nvSpPr>
          <p:spPr>
            <a:xfrm>
              <a:off x="-9149" y="241478"/>
              <a:ext cx="5953893" cy="6434152"/>
            </a:xfrm>
            <a:custGeom>
              <a:avLst/>
              <a:gdLst/>
              <a:ahLst/>
              <a:cxnLst/>
              <a:rect l="l" t="t" r="r" b="b"/>
              <a:pathLst>
                <a:path w="5953893" h="6434152" extrusionOk="0">
                  <a:moveTo>
                    <a:pt x="2739452" y="0"/>
                  </a:moveTo>
                  <a:cubicBezTo>
                    <a:pt x="1568346" y="0"/>
                    <a:pt x="546204" y="647950"/>
                    <a:pt x="0" y="1610693"/>
                  </a:cubicBezTo>
                  <a:lnTo>
                    <a:pt x="0" y="4823273"/>
                  </a:lnTo>
                  <a:cubicBezTo>
                    <a:pt x="101746" y="5002593"/>
                    <a:pt x="219793" y="5171045"/>
                    <a:pt x="352456" y="5326193"/>
                  </a:cubicBezTo>
                  <a:cubicBezTo>
                    <a:pt x="932013" y="6005060"/>
                    <a:pt x="1786453" y="6434153"/>
                    <a:pt x="2739452" y="6434153"/>
                  </a:cubicBezTo>
                  <a:cubicBezTo>
                    <a:pt x="3612442" y="6434153"/>
                    <a:pt x="4046220" y="5750227"/>
                    <a:pt x="4618282" y="5167859"/>
                  </a:cubicBezTo>
                  <a:cubicBezTo>
                    <a:pt x="5190344" y="4585679"/>
                    <a:pt x="5621311" y="4803036"/>
                    <a:pt x="5860029" y="3948409"/>
                  </a:cubicBezTo>
                  <a:cubicBezTo>
                    <a:pt x="6403423" y="2003810"/>
                    <a:pt x="4485244" y="0"/>
                    <a:pt x="2739452" y="0"/>
                  </a:cubicBezTo>
                  <a:close/>
                  <a:moveTo>
                    <a:pt x="5317011" y="3797009"/>
                  </a:moveTo>
                  <a:cubicBezTo>
                    <a:pt x="5275976" y="3943538"/>
                    <a:pt x="5228756" y="4045658"/>
                    <a:pt x="5176478" y="4100747"/>
                  </a:cubicBezTo>
                  <a:cubicBezTo>
                    <a:pt x="5131883" y="4147591"/>
                    <a:pt x="5061991" y="4186004"/>
                    <a:pt x="4942257" y="4250274"/>
                  </a:cubicBezTo>
                  <a:cubicBezTo>
                    <a:pt x="4753381" y="4351458"/>
                    <a:pt x="4494613" y="4489929"/>
                    <a:pt x="4216171" y="4773243"/>
                  </a:cubicBezTo>
                  <a:cubicBezTo>
                    <a:pt x="4106555" y="4884733"/>
                    <a:pt x="4004247" y="4997159"/>
                    <a:pt x="3905125" y="5105837"/>
                  </a:cubicBezTo>
                  <a:cubicBezTo>
                    <a:pt x="3701071" y="5329753"/>
                    <a:pt x="3508260" y="5541302"/>
                    <a:pt x="3308329" y="5682022"/>
                  </a:cubicBezTo>
                  <a:cubicBezTo>
                    <a:pt x="3122826" y="5812624"/>
                    <a:pt x="2947441" y="5870898"/>
                    <a:pt x="2739452" y="5870898"/>
                  </a:cubicBezTo>
                  <a:cubicBezTo>
                    <a:pt x="2357765" y="5870898"/>
                    <a:pt x="1990319" y="5788452"/>
                    <a:pt x="1647419" y="5625809"/>
                  </a:cubicBezTo>
                  <a:cubicBezTo>
                    <a:pt x="1319509" y="5470286"/>
                    <a:pt x="1019893" y="5240187"/>
                    <a:pt x="781175" y="4960620"/>
                  </a:cubicBezTo>
                  <a:cubicBezTo>
                    <a:pt x="579370" y="4724151"/>
                    <a:pt x="421598" y="4456576"/>
                    <a:pt x="312545" y="4165205"/>
                  </a:cubicBezTo>
                  <a:cubicBezTo>
                    <a:pt x="199369" y="3863153"/>
                    <a:pt x="142032" y="3544237"/>
                    <a:pt x="142032" y="3217451"/>
                  </a:cubicBezTo>
                  <a:cubicBezTo>
                    <a:pt x="142032" y="2857688"/>
                    <a:pt x="211174" y="2509166"/>
                    <a:pt x="347210" y="2181444"/>
                  </a:cubicBezTo>
                  <a:cubicBezTo>
                    <a:pt x="478561" y="1865339"/>
                    <a:pt x="666688" y="1581275"/>
                    <a:pt x="906155" y="1337497"/>
                  </a:cubicBezTo>
                  <a:cubicBezTo>
                    <a:pt x="1396334" y="838512"/>
                    <a:pt x="2047469" y="563818"/>
                    <a:pt x="2739265" y="563818"/>
                  </a:cubicBezTo>
                  <a:cubicBezTo>
                    <a:pt x="3094157" y="563818"/>
                    <a:pt x="3478280" y="673808"/>
                    <a:pt x="3849849" y="881796"/>
                  </a:cubicBezTo>
                  <a:cubicBezTo>
                    <a:pt x="4226851" y="1092783"/>
                    <a:pt x="4567316" y="1390338"/>
                    <a:pt x="4834515" y="1742419"/>
                  </a:cubicBezTo>
                  <a:cubicBezTo>
                    <a:pt x="5070798" y="2053653"/>
                    <a:pt x="5240374" y="2399363"/>
                    <a:pt x="5325256" y="2742076"/>
                  </a:cubicBezTo>
                  <a:cubicBezTo>
                    <a:pt x="5414634" y="3102964"/>
                    <a:pt x="5411824" y="3458044"/>
                    <a:pt x="5317011" y="3797009"/>
                  </a:cubicBezTo>
                  <a:close/>
                </a:path>
              </a:pathLst>
            </a:custGeom>
            <a:solidFill>
              <a:schemeClr val="lt1">
                <a:alpha val="2980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81" name="Google Shape;181;p11"/>
            <p:cNvSpPr/>
            <p:nvPr/>
          </p:nvSpPr>
          <p:spPr>
            <a:xfrm>
              <a:off x="-9149" y="231462"/>
              <a:ext cx="5953893" cy="6444167"/>
            </a:xfrm>
            <a:custGeom>
              <a:avLst/>
              <a:gdLst/>
              <a:ahLst/>
              <a:cxnLst/>
              <a:rect l="l" t="t" r="r" b="b"/>
              <a:pathLst>
                <a:path w="5953893" h="6434152" extrusionOk="0">
                  <a:moveTo>
                    <a:pt x="2739452" y="0"/>
                  </a:moveTo>
                  <a:cubicBezTo>
                    <a:pt x="1568346" y="0"/>
                    <a:pt x="546204" y="647950"/>
                    <a:pt x="0" y="1610693"/>
                  </a:cubicBezTo>
                  <a:lnTo>
                    <a:pt x="0" y="4823273"/>
                  </a:lnTo>
                  <a:cubicBezTo>
                    <a:pt x="101746" y="5002593"/>
                    <a:pt x="219793" y="5171045"/>
                    <a:pt x="352456" y="5326193"/>
                  </a:cubicBezTo>
                  <a:cubicBezTo>
                    <a:pt x="932013" y="6005060"/>
                    <a:pt x="1786453" y="6434153"/>
                    <a:pt x="2739452" y="6434153"/>
                  </a:cubicBezTo>
                  <a:cubicBezTo>
                    <a:pt x="3612442" y="6434153"/>
                    <a:pt x="4046220" y="5750227"/>
                    <a:pt x="4618282" y="5167859"/>
                  </a:cubicBezTo>
                  <a:cubicBezTo>
                    <a:pt x="5190344" y="4585679"/>
                    <a:pt x="5621311" y="4803036"/>
                    <a:pt x="5860029" y="3948409"/>
                  </a:cubicBezTo>
                  <a:cubicBezTo>
                    <a:pt x="6403423" y="2003810"/>
                    <a:pt x="4485244" y="0"/>
                    <a:pt x="2739452" y="0"/>
                  </a:cubicBezTo>
                  <a:close/>
                  <a:moveTo>
                    <a:pt x="5208520" y="3766654"/>
                  </a:moveTo>
                  <a:cubicBezTo>
                    <a:pt x="5173667" y="3891634"/>
                    <a:pt x="5133194" y="3982699"/>
                    <a:pt x="5094782" y="4022985"/>
                  </a:cubicBezTo>
                  <a:cubicBezTo>
                    <a:pt x="5060492" y="4058962"/>
                    <a:pt x="4984792" y="4099435"/>
                    <a:pt x="4888855" y="4150777"/>
                  </a:cubicBezTo>
                  <a:cubicBezTo>
                    <a:pt x="4693420" y="4255333"/>
                    <a:pt x="4426033" y="4398489"/>
                    <a:pt x="4135411" y="4694170"/>
                  </a:cubicBezTo>
                  <a:cubicBezTo>
                    <a:pt x="4024297" y="4807158"/>
                    <a:pt x="3921239" y="4920334"/>
                    <a:pt x="3821555" y="5029762"/>
                  </a:cubicBezTo>
                  <a:cubicBezTo>
                    <a:pt x="3385341" y="5508324"/>
                    <a:pt x="3138940" y="5758097"/>
                    <a:pt x="2739265" y="5758097"/>
                  </a:cubicBezTo>
                  <a:cubicBezTo>
                    <a:pt x="2374442" y="5758097"/>
                    <a:pt x="2023297" y="5679211"/>
                    <a:pt x="1695575" y="5523876"/>
                  </a:cubicBezTo>
                  <a:cubicBezTo>
                    <a:pt x="1381906" y="5375098"/>
                    <a:pt x="1095219" y="5154930"/>
                    <a:pt x="866619" y="4887356"/>
                  </a:cubicBezTo>
                  <a:cubicBezTo>
                    <a:pt x="673246" y="4661005"/>
                    <a:pt x="522220" y="4404673"/>
                    <a:pt x="417851" y="4125481"/>
                  </a:cubicBezTo>
                  <a:cubicBezTo>
                    <a:pt x="309547" y="3836171"/>
                    <a:pt x="254645" y="3530558"/>
                    <a:pt x="254645" y="3217264"/>
                  </a:cubicBezTo>
                  <a:cubicBezTo>
                    <a:pt x="254645" y="2872490"/>
                    <a:pt x="320790" y="2538585"/>
                    <a:pt x="451204" y="2224540"/>
                  </a:cubicBezTo>
                  <a:cubicBezTo>
                    <a:pt x="577121" y="1921739"/>
                    <a:pt x="757191" y="1649855"/>
                    <a:pt x="986540" y="1416383"/>
                  </a:cubicBezTo>
                  <a:cubicBezTo>
                    <a:pt x="1455357" y="939134"/>
                    <a:pt x="2078011" y="676244"/>
                    <a:pt x="2739452" y="676244"/>
                  </a:cubicBezTo>
                  <a:cubicBezTo>
                    <a:pt x="3075232" y="676244"/>
                    <a:pt x="3440243" y="781175"/>
                    <a:pt x="3794947" y="979795"/>
                  </a:cubicBezTo>
                  <a:cubicBezTo>
                    <a:pt x="4158459" y="1183286"/>
                    <a:pt x="4486931" y="1470348"/>
                    <a:pt x="4744762" y="1810250"/>
                  </a:cubicBezTo>
                  <a:cubicBezTo>
                    <a:pt x="4971862" y="2109491"/>
                    <a:pt x="5134693" y="2440961"/>
                    <a:pt x="5215827" y="2768871"/>
                  </a:cubicBezTo>
                  <a:cubicBezTo>
                    <a:pt x="5300334" y="3110834"/>
                    <a:pt x="5297898" y="3446614"/>
                    <a:pt x="5208520" y="3766654"/>
                  </a:cubicBezTo>
                  <a:close/>
                </a:path>
              </a:pathLst>
            </a:custGeom>
            <a:solidFill>
              <a:schemeClr val="lt1">
                <a:alpha val="2980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82" name="Google Shape;182;p11"/>
            <p:cNvSpPr/>
            <p:nvPr/>
          </p:nvSpPr>
          <p:spPr>
            <a:xfrm>
              <a:off x="-9149" y="3725"/>
              <a:ext cx="5855313" cy="6880645"/>
            </a:xfrm>
            <a:custGeom>
              <a:avLst/>
              <a:gdLst/>
              <a:ahLst/>
              <a:cxnLst/>
              <a:rect l="l" t="t" r="r" b="b"/>
              <a:pathLst>
                <a:path w="5855313" h="6880645" extrusionOk="0">
                  <a:moveTo>
                    <a:pt x="5855313" y="4717843"/>
                  </a:moveTo>
                  <a:lnTo>
                    <a:pt x="5855313" y="6880645"/>
                  </a:lnTo>
                  <a:lnTo>
                    <a:pt x="0" y="6880645"/>
                  </a:lnTo>
                  <a:lnTo>
                    <a:pt x="0" y="5268859"/>
                  </a:lnTo>
                  <a:lnTo>
                    <a:pt x="36130" y="5327430"/>
                  </a:lnTo>
                  <a:cubicBezTo>
                    <a:pt x="631370" y="6195172"/>
                    <a:pt x="1639396" y="6765687"/>
                    <a:pt x="2782721" y="6765687"/>
                  </a:cubicBezTo>
                  <a:cubicBezTo>
                    <a:pt x="4154711" y="6765687"/>
                    <a:pt x="5331871" y="5944145"/>
                    <a:pt x="5834702" y="4773305"/>
                  </a:cubicBezTo>
                  <a:close/>
                  <a:moveTo>
                    <a:pt x="9148" y="0"/>
                  </a:moveTo>
                  <a:lnTo>
                    <a:pt x="5855312" y="0"/>
                  </a:lnTo>
                  <a:lnTo>
                    <a:pt x="5855312" y="96759"/>
                  </a:lnTo>
                  <a:lnTo>
                    <a:pt x="5855313" y="96759"/>
                  </a:lnTo>
                  <a:lnTo>
                    <a:pt x="5855313" y="2289203"/>
                  </a:lnTo>
                  <a:lnTo>
                    <a:pt x="5834702" y="2233742"/>
                  </a:lnTo>
                  <a:cubicBezTo>
                    <a:pt x="5331871" y="1062902"/>
                    <a:pt x="4154711" y="241359"/>
                    <a:pt x="2782721" y="241359"/>
                  </a:cubicBezTo>
                  <a:cubicBezTo>
                    <a:pt x="1639396" y="241359"/>
                    <a:pt x="631370" y="811875"/>
                    <a:pt x="36130" y="1679616"/>
                  </a:cubicBezTo>
                  <a:lnTo>
                    <a:pt x="0" y="1738187"/>
                  </a:lnTo>
                  <a:lnTo>
                    <a:pt x="0" y="96759"/>
                  </a:lnTo>
                  <a:lnTo>
                    <a:pt x="9148" y="96759"/>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83" name="Google Shape;183;p11"/>
            <p:cNvSpPr/>
            <p:nvPr/>
          </p:nvSpPr>
          <p:spPr>
            <a:xfrm>
              <a:off x="-9149" y="26370"/>
              <a:ext cx="6254832" cy="6864558"/>
            </a:xfrm>
            <a:custGeom>
              <a:avLst/>
              <a:gdLst/>
              <a:ahLst/>
              <a:cxnLst/>
              <a:rect l="l" t="t" r="r" b="b"/>
              <a:pathLst>
                <a:path w="6254832" h="6864558" extrusionOk="0">
                  <a:moveTo>
                    <a:pt x="2766060" y="0"/>
                  </a:moveTo>
                  <a:cubicBezTo>
                    <a:pt x="1639549" y="0"/>
                    <a:pt x="637831" y="525405"/>
                    <a:pt x="0" y="1340683"/>
                  </a:cubicBezTo>
                  <a:lnTo>
                    <a:pt x="0" y="2201306"/>
                  </a:lnTo>
                  <a:cubicBezTo>
                    <a:pt x="375" y="2200181"/>
                    <a:pt x="937" y="2198870"/>
                    <a:pt x="1312" y="2197746"/>
                  </a:cubicBezTo>
                  <a:cubicBezTo>
                    <a:pt x="142969" y="1837045"/>
                    <a:pt x="347959" y="1497143"/>
                    <a:pt x="612723" y="1201649"/>
                  </a:cubicBezTo>
                  <a:cubicBezTo>
                    <a:pt x="876550" y="906155"/>
                    <a:pt x="1201836" y="655258"/>
                    <a:pt x="1571344" y="483245"/>
                  </a:cubicBezTo>
                  <a:lnTo>
                    <a:pt x="1641235" y="452328"/>
                  </a:lnTo>
                  <a:cubicBezTo>
                    <a:pt x="1664658" y="442210"/>
                    <a:pt x="1687518" y="430967"/>
                    <a:pt x="1711502" y="422348"/>
                  </a:cubicBezTo>
                  <a:lnTo>
                    <a:pt x="1783080" y="395178"/>
                  </a:lnTo>
                  <a:cubicBezTo>
                    <a:pt x="1807064" y="386372"/>
                    <a:pt x="1830674" y="376441"/>
                    <a:pt x="1855220" y="369133"/>
                  </a:cubicBezTo>
                  <a:lnTo>
                    <a:pt x="1928297" y="345711"/>
                  </a:lnTo>
                  <a:cubicBezTo>
                    <a:pt x="1952656" y="338028"/>
                    <a:pt x="1976828" y="329409"/>
                    <a:pt x="2001749" y="323600"/>
                  </a:cubicBezTo>
                  <a:lnTo>
                    <a:pt x="2076138" y="304300"/>
                  </a:lnTo>
                  <a:lnTo>
                    <a:pt x="2113426" y="294744"/>
                  </a:lnTo>
                  <a:lnTo>
                    <a:pt x="2132163" y="290060"/>
                  </a:lnTo>
                  <a:lnTo>
                    <a:pt x="2151089" y="286312"/>
                  </a:lnTo>
                  <a:cubicBezTo>
                    <a:pt x="2351395" y="241716"/>
                    <a:pt x="2557322" y="219044"/>
                    <a:pt x="2763249" y="218482"/>
                  </a:cubicBezTo>
                  <a:cubicBezTo>
                    <a:pt x="2968802" y="218294"/>
                    <a:pt x="3174167" y="247900"/>
                    <a:pt x="3372225" y="301302"/>
                  </a:cubicBezTo>
                  <a:cubicBezTo>
                    <a:pt x="3471347" y="327910"/>
                    <a:pt x="3568596" y="360513"/>
                    <a:pt x="3663596" y="398364"/>
                  </a:cubicBezTo>
                  <a:cubicBezTo>
                    <a:pt x="3758784" y="435652"/>
                    <a:pt x="3851348" y="479311"/>
                    <a:pt x="3941663" y="526717"/>
                  </a:cubicBezTo>
                  <a:cubicBezTo>
                    <a:pt x="4031979" y="573936"/>
                    <a:pt x="4119297" y="626402"/>
                    <a:pt x="4204366" y="681678"/>
                  </a:cubicBezTo>
                  <a:cubicBezTo>
                    <a:pt x="4289060" y="737516"/>
                    <a:pt x="4370944" y="797289"/>
                    <a:pt x="4450018" y="860061"/>
                  </a:cubicBezTo>
                  <a:cubicBezTo>
                    <a:pt x="4529091" y="922832"/>
                    <a:pt x="4605540" y="988601"/>
                    <a:pt x="4678992" y="1057181"/>
                  </a:cubicBezTo>
                  <a:cubicBezTo>
                    <a:pt x="4752444" y="1125574"/>
                    <a:pt x="4822335" y="1197527"/>
                    <a:pt x="4889791" y="1271166"/>
                  </a:cubicBezTo>
                  <a:cubicBezTo>
                    <a:pt x="4957247" y="1344805"/>
                    <a:pt x="5021705" y="1420693"/>
                    <a:pt x="5083164" y="1498642"/>
                  </a:cubicBezTo>
                  <a:cubicBezTo>
                    <a:pt x="5144062" y="1576965"/>
                    <a:pt x="5202899" y="1656601"/>
                    <a:pt x="5257987" y="1738484"/>
                  </a:cubicBezTo>
                  <a:cubicBezTo>
                    <a:pt x="5313076" y="1820368"/>
                    <a:pt x="5365354" y="1903751"/>
                    <a:pt x="5413510" y="1989195"/>
                  </a:cubicBezTo>
                  <a:cubicBezTo>
                    <a:pt x="5462041" y="2074451"/>
                    <a:pt x="5507011" y="2161207"/>
                    <a:pt x="5548609" y="2249462"/>
                  </a:cubicBezTo>
                  <a:cubicBezTo>
                    <a:pt x="5631430" y="2426158"/>
                    <a:pt x="5698323" y="2608851"/>
                    <a:pt x="5747791" y="2795666"/>
                  </a:cubicBezTo>
                  <a:cubicBezTo>
                    <a:pt x="5771963" y="2889167"/>
                    <a:pt x="5791825" y="2983792"/>
                    <a:pt x="5806814" y="3078980"/>
                  </a:cubicBezTo>
                  <a:cubicBezTo>
                    <a:pt x="5810562" y="3102777"/>
                    <a:pt x="5814497" y="3126574"/>
                    <a:pt x="5816933" y="3150558"/>
                  </a:cubicBezTo>
                  <a:cubicBezTo>
                    <a:pt x="5819556" y="3174542"/>
                    <a:pt x="5823304" y="3198339"/>
                    <a:pt x="5825178" y="3222323"/>
                  </a:cubicBezTo>
                  <a:cubicBezTo>
                    <a:pt x="5827426" y="3246308"/>
                    <a:pt x="5830050" y="3270292"/>
                    <a:pt x="5831923" y="3294276"/>
                  </a:cubicBezTo>
                  <a:lnTo>
                    <a:pt x="5836233" y="3366416"/>
                  </a:lnTo>
                  <a:cubicBezTo>
                    <a:pt x="5839981" y="3462728"/>
                    <a:pt x="5839981" y="3559227"/>
                    <a:pt x="5833047" y="3655726"/>
                  </a:cubicBezTo>
                  <a:cubicBezTo>
                    <a:pt x="5830986" y="3679711"/>
                    <a:pt x="5830237" y="3704069"/>
                    <a:pt x="5827426" y="3728054"/>
                  </a:cubicBezTo>
                  <a:lnTo>
                    <a:pt x="5819556" y="3800194"/>
                  </a:lnTo>
                  <a:lnTo>
                    <a:pt x="5809063" y="3872147"/>
                  </a:lnTo>
                  <a:cubicBezTo>
                    <a:pt x="5805690" y="3896131"/>
                    <a:pt x="5800818" y="3919928"/>
                    <a:pt x="5796696" y="3943912"/>
                  </a:cubicBezTo>
                  <a:cubicBezTo>
                    <a:pt x="5778708" y="4039287"/>
                    <a:pt x="5755848" y="4134662"/>
                    <a:pt x="5725305" y="4225165"/>
                  </a:cubicBezTo>
                  <a:cubicBezTo>
                    <a:pt x="5694763" y="4315669"/>
                    <a:pt x="5656726" y="4402237"/>
                    <a:pt x="5605384" y="4478312"/>
                  </a:cubicBezTo>
                  <a:cubicBezTo>
                    <a:pt x="5554980" y="4555324"/>
                    <a:pt x="5489960" y="4620718"/>
                    <a:pt x="5412573" y="4677306"/>
                  </a:cubicBezTo>
                  <a:cubicBezTo>
                    <a:pt x="5335374" y="4734269"/>
                    <a:pt x="5245995" y="4782987"/>
                    <a:pt x="5155867" y="4834703"/>
                  </a:cubicBezTo>
                  <a:cubicBezTo>
                    <a:pt x="4973924" y="4936261"/>
                    <a:pt x="4794791" y="5058806"/>
                    <a:pt x="4645452" y="5207396"/>
                  </a:cubicBezTo>
                  <a:cubicBezTo>
                    <a:pt x="4607414" y="5244497"/>
                    <a:pt x="4571813" y="5281597"/>
                    <a:pt x="4536211" y="5319072"/>
                  </a:cubicBezTo>
                  <a:lnTo>
                    <a:pt x="4430343" y="5432061"/>
                  </a:lnTo>
                  <a:cubicBezTo>
                    <a:pt x="4360264" y="5507574"/>
                    <a:pt x="4290934" y="5583087"/>
                    <a:pt x="4220668" y="5657663"/>
                  </a:cubicBezTo>
                  <a:cubicBezTo>
                    <a:pt x="4185628" y="5694951"/>
                    <a:pt x="4150589" y="5732052"/>
                    <a:pt x="4115174" y="5768777"/>
                  </a:cubicBezTo>
                  <a:cubicBezTo>
                    <a:pt x="4079573" y="5805316"/>
                    <a:pt x="4043597" y="5841292"/>
                    <a:pt x="4007245" y="5876707"/>
                  </a:cubicBezTo>
                  <a:cubicBezTo>
                    <a:pt x="3934543" y="5947723"/>
                    <a:pt x="3859405" y="6015740"/>
                    <a:pt x="3781081" y="6078887"/>
                  </a:cubicBezTo>
                  <a:cubicBezTo>
                    <a:pt x="3702945" y="6142220"/>
                    <a:pt x="3620312" y="6199557"/>
                    <a:pt x="3534493" y="6249775"/>
                  </a:cubicBezTo>
                  <a:cubicBezTo>
                    <a:pt x="3448300" y="6299429"/>
                    <a:pt x="3358359" y="6341589"/>
                    <a:pt x="3265232" y="6373068"/>
                  </a:cubicBezTo>
                  <a:cubicBezTo>
                    <a:pt x="3241998" y="6381313"/>
                    <a:pt x="3218201" y="6387497"/>
                    <a:pt x="3194779" y="6394804"/>
                  </a:cubicBezTo>
                  <a:cubicBezTo>
                    <a:pt x="3171169" y="6401175"/>
                    <a:pt x="3147185" y="6406797"/>
                    <a:pt x="3123575" y="6412792"/>
                  </a:cubicBezTo>
                  <a:cubicBezTo>
                    <a:pt x="3099404" y="6417477"/>
                    <a:pt x="3075420" y="6422161"/>
                    <a:pt x="3051435" y="6426471"/>
                  </a:cubicBezTo>
                  <a:cubicBezTo>
                    <a:pt x="3027076" y="6429657"/>
                    <a:pt x="3002904" y="6433591"/>
                    <a:pt x="2978733" y="6436214"/>
                  </a:cubicBezTo>
                  <a:cubicBezTo>
                    <a:pt x="2954374" y="6438088"/>
                    <a:pt x="2930015" y="6440899"/>
                    <a:pt x="2905656" y="6442211"/>
                  </a:cubicBezTo>
                  <a:cubicBezTo>
                    <a:pt x="2881109" y="6442960"/>
                    <a:pt x="2856751" y="6444272"/>
                    <a:pt x="2832204" y="6444459"/>
                  </a:cubicBezTo>
                  <a:cubicBezTo>
                    <a:pt x="2807658" y="6444084"/>
                    <a:pt x="2783298" y="6444084"/>
                    <a:pt x="2758565" y="6443335"/>
                  </a:cubicBezTo>
                  <a:lnTo>
                    <a:pt x="2683239" y="6438463"/>
                  </a:lnTo>
                  <a:cubicBezTo>
                    <a:pt x="2482559" y="6425909"/>
                    <a:pt x="2284126" y="6393492"/>
                    <a:pt x="2091503" y="6343275"/>
                  </a:cubicBezTo>
                  <a:lnTo>
                    <a:pt x="1948347" y="6301490"/>
                  </a:lnTo>
                  <a:cubicBezTo>
                    <a:pt x="1901127" y="6286126"/>
                    <a:pt x="1854658" y="6268699"/>
                    <a:pt x="1807626" y="6252585"/>
                  </a:cubicBezTo>
                  <a:cubicBezTo>
                    <a:pt x="1784017" y="6245090"/>
                    <a:pt x="1761344" y="6234972"/>
                    <a:pt x="1738297" y="6225790"/>
                  </a:cubicBezTo>
                  <a:lnTo>
                    <a:pt x="1669529" y="6197684"/>
                  </a:lnTo>
                  <a:lnTo>
                    <a:pt x="1635239" y="6183630"/>
                  </a:lnTo>
                  <a:lnTo>
                    <a:pt x="1601699" y="6167891"/>
                  </a:lnTo>
                  <a:lnTo>
                    <a:pt x="1534618" y="6136411"/>
                  </a:lnTo>
                  <a:cubicBezTo>
                    <a:pt x="1179164" y="5964961"/>
                    <a:pt x="857250" y="5729616"/>
                    <a:pt x="592299" y="5443116"/>
                  </a:cubicBezTo>
                  <a:cubicBezTo>
                    <a:pt x="336904" y="5166173"/>
                    <a:pt x="137160" y="4842573"/>
                    <a:pt x="0" y="4496675"/>
                  </a:cubicBezTo>
                  <a:lnTo>
                    <a:pt x="0" y="5523875"/>
                  </a:lnTo>
                  <a:cubicBezTo>
                    <a:pt x="637831" y="6338966"/>
                    <a:pt x="1639549" y="6864559"/>
                    <a:pt x="2766060" y="6864559"/>
                  </a:cubicBezTo>
                  <a:cubicBezTo>
                    <a:pt x="4692858" y="6864559"/>
                    <a:pt x="6254833" y="5327879"/>
                    <a:pt x="6254833" y="3432373"/>
                  </a:cubicBezTo>
                  <a:cubicBezTo>
                    <a:pt x="6254833" y="1536679"/>
                    <a:pt x="4692858" y="0"/>
                    <a:pt x="2766060"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grpSp>
      <p:sp>
        <p:nvSpPr>
          <p:cNvPr id="184" name="Google Shape;184;p11"/>
          <p:cNvSpPr txBox="1">
            <a:spLocks noGrp="1"/>
          </p:cNvSpPr>
          <p:nvPr>
            <p:ph type="body" idx="1"/>
          </p:nvPr>
        </p:nvSpPr>
        <p:spPr>
          <a:xfrm>
            <a:off x="6072026" y="955496"/>
            <a:ext cx="5815173" cy="5506949"/>
          </a:xfrm>
          <a:prstGeom prst="rect">
            <a:avLst/>
          </a:prstGeom>
          <a:noFill/>
          <a:ln>
            <a:noFill/>
          </a:ln>
        </p:spPr>
        <p:txBody>
          <a:bodyPr spcFirstLastPara="1" wrap="square" lIns="91425" tIns="45700" rIns="91425" bIns="45700" anchor="ctr" anchorCtr="0">
            <a:normAutofit/>
          </a:bodyPr>
          <a:lstStyle/>
          <a:p>
            <a:pPr marL="0" lvl="0" indent="0" algn="l" rtl="0">
              <a:lnSpc>
                <a:spcPct val="110000"/>
              </a:lnSpc>
              <a:spcBef>
                <a:spcPts val="0"/>
              </a:spcBef>
              <a:spcAft>
                <a:spcPts val="0"/>
              </a:spcAft>
              <a:buClr>
                <a:schemeClr val="dk1"/>
              </a:buClr>
              <a:buSzPts val="2400"/>
              <a:buNone/>
            </a:pPr>
            <a:r>
              <a:rPr lang="es-ES" sz="2400">
                <a:latin typeface="Trebuchet MS"/>
                <a:ea typeface="Trebuchet MS"/>
                <a:cs typeface="Trebuchet MS"/>
                <a:sym typeface="Trebuchet MS"/>
              </a:rPr>
              <a:t>Caín no parece hacer caso al consejo de Dios. Intenta hablar con su hermano, pero no le salen palabras, y mientras ambos están en el campo abierto Caín lo ataca y lo mata (Gén. 4: 8). La fiera del pecado ha tomado control de Caín y este no solo está condenado a morir, sino que también es un portador de la muerte. Caín quiere imponer su elección matando al que Dios ya ha elegido.</a:t>
            </a:r>
            <a:endParaRPr sz="2400">
              <a:latin typeface="Trebuchet MS"/>
              <a:ea typeface="Trebuchet MS"/>
              <a:cs typeface="Trebuchet MS"/>
              <a:sym typeface="Trebuchet MS"/>
            </a:endParaRPr>
          </a:p>
          <a:p>
            <a:pPr marL="0" lvl="0" indent="0" algn="l" rtl="0">
              <a:lnSpc>
                <a:spcPct val="110000"/>
              </a:lnSpc>
              <a:spcBef>
                <a:spcPts val="2000"/>
              </a:spcBef>
              <a:spcAft>
                <a:spcPts val="0"/>
              </a:spcAft>
              <a:buClr>
                <a:schemeClr val="dk1"/>
              </a:buClr>
              <a:buSzPts val="2400"/>
              <a:buNone/>
            </a:pPr>
            <a:endParaRPr sz="2400">
              <a:latin typeface="Trebuchet MS"/>
              <a:ea typeface="Trebuchet MS"/>
              <a:cs typeface="Trebuchet MS"/>
              <a:sym typeface="Trebuchet M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8"/>
        <p:cNvGrpSpPr/>
        <p:nvPr/>
      </p:nvGrpSpPr>
      <p:grpSpPr>
        <a:xfrm>
          <a:off x="0" y="0"/>
          <a:ext cx="0" cy="0"/>
          <a:chOff x="0" y="0"/>
          <a:chExt cx="0" cy="0"/>
        </a:xfrm>
      </p:grpSpPr>
      <p:sp>
        <p:nvSpPr>
          <p:cNvPr id="189" name="Google Shape;189;p12"/>
          <p:cNvSpPr/>
          <p:nvPr/>
        </p:nvSpPr>
        <p:spPr>
          <a:xfrm>
            <a:off x="-1"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pic>
        <p:nvPicPr>
          <p:cNvPr id="190" name="Google Shape;190;p12" descr="Una caricatura de una persona&#10;&#10;Descripción generada automáticamente con confianza media"/>
          <p:cNvPicPr preferRelativeResize="0"/>
          <p:nvPr/>
        </p:nvPicPr>
        <p:blipFill rotWithShape="1">
          <a:blip r:embed="rId3">
            <a:alphaModFix/>
          </a:blip>
          <a:srcRect/>
          <a:stretch/>
        </p:blipFill>
        <p:spPr>
          <a:xfrm>
            <a:off x="0" y="1993187"/>
            <a:ext cx="6859298" cy="4864813"/>
          </a:xfrm>
          <a:prstGeom prst="rect">
            <a:avLst/>
          </a:prstGeom>
          <a:noFill/>
          <a:ln>
            <a:noFill/>
          </a:ln>
        </p:spPr>
      </p:pic>
      <p:sp>
        <p:nvSpPr>
          <p:cNvPr id="191" name="Google Shape;191;p12"/>
          <p:cNvSpPr/>
          <p:nvPr/>
        </p:nvSpPr>
        <p:spPr>
          <a:xfrm flipH="1">
            <a:off x="5125019" y="0"/>
            <a:ext cx="7066978" cy="6858000"/>
          </a:xfrm>
          <a:prstGeom prst="rect">
            <a:avLst/>
          </a:prstGeom>
          <a:gradFill>
            <a:gsLst>
              <a:gs pos="0">
                <a:srgbClr val="FFFFFF">
                  <a:alpha val="0"/>
                </a:srgbClr>
              </a:gs>
              <a:gs pos="19000">
                <a:srgbClr val="FFFFFF">
                  <a:alpha val="37647"/>
                </a:srgbClr>
              </a:gs>
              <a:gs pos="35000">
                <a:srgbClr val="FFFFFF">
                  <a:alpha val="76862"/>
                </a:srgbClr>
              </a:gs>
              <a:gs pos="48000">
                <a:schemeClr val="lt1"/>
              </a:gs>
              <a:gs pos="100000">
                <a:schemeClr val="lt1"/>
              </a:gs>
            </a:gsLst>
            <a:lin ang="108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92" name="Google Shape;192;p12"/>
          <p:cNvSpPr txBox="1">
            <a:spLocks noGrp="1"/>
          </p:cNvSpPr>
          <p:nvPr>
            <p:ph type="body" idx="1"/>
          </p:nvPr>
        </p:nvSpPr>
        <p:spPr>
          <a:xfrm>
            <a:off x="5177917" y="1185958"/>
            <a:ext cx="6750379" cy="3742762"/>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400"/>
              <a:buNone/>
            </a:pPr>
            <a:r>
              <a:rPr lang="es-ES" sz="2400">
                <a:latin typeface="Trebuchet MS"/>
                <a:ea typeface="Trebuchet MS"/>
                <a:cs typeface="Trebuchet MS"/>
                <a:sym typeface="Trebuchet MS"/>
              </a:rPr>
              <a:t>Dios confronta a Caín: «¿Dónde está Abel, tu hermano?». Caín niega saber y desafiantemente cuestiona: «¿Soy yo el guarda de mi hermano?» (Gén. 4: 9). Dios había encomendado a Adán cultivar y guardar el jardín (Gén. 2: 15). Tanto Caín como Adán se hacen labradores, pero fallan “guardando”, Adán el Edén y Caín a su hermano.</a:t>
            </a:r>
            <a:endParaRPr sz="2400">
              <a:latin typeface="Trebuchet MS"/>
              <a:ea typeface="Trebuchet MS"/>
              <a:cs typeface="Trebuchet MS"/>
              <a:sym typeface="Trebuchet M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6"/>
        <p:cNvGrpSpPr/>
        <p:nvPr/>
      </p:nvGrpSpPr>
      <p:grpSpPr>
        <a:xfrm>
          <a:off x="0" y="0"/>
          <a:ext cx="0" cy="0"/>
          <a:chOff x="0" y="0"/>
          <a:chExt cx="0" cy="0"/>
        </a:xfrm>
      </p:grpSpPr>
      <p:sp>
        <p:nvSpPr>
          <p:cNvPr id="197" name="Google Shape;197;p13"/>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98" name="Google Shape;198;p13"/>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99" name="Google Shape;199;p13"/>
          <p:cNvSpPr/>
          <p:nvPr/>
        </p:nvSpPr>
        <p:spPr>
          <a:xfrm>
            <a:off x="1264693" y="870265"/>
            <a:ext cx="9662615" cy="1603018"/>
          </a:xfrm>
          <a:custGeom>
            <a:avLst/>
            <a:gdLst/>
            <a:ahLst/>
            <a:cxnLst/>
            <a:rect l="l" t="t" r="r" b="b"/>
            <a:pathLst>
              <a:path w="9662615" h="1603018" extrusionOk="0">
                <a:moveTo>
                  <a:pt x="0" y="0"/>
                </a:moveTo>
                <a:lnTo>
                  <a:pt x="9662615" y="0"/>
                </a:lnTo>
                <a:lnTo>
                  <a:pt x="9662615" y="1280346"/>
                </a:lnTo>
                <a:lnTo>
                  <a:pt x="9551077" y="1292033"/>
                </a:lnTo>
                <a:cubicBezTo>
                  <a:pt x="9489925" y="1291588"/>
                  <a:pt x="9543615" y="1296257"/>
                  <a:pt x="9469546" y="1289837"/>
                </a:cubicBezTo>
                <a:cubicBezTo>
                  <a:pt x="9413040" y="1331485"/>
                  <a:pt x="9340031" y="1268376"/>
                  <a:pt x="9326260" y="1277155"/>
                </a:cubicBezTo>
                <a:cubicBezTo>
                  <a:pt x="9234251" y="1284900"/>
                  <a:pt x="9225377" y="1258935"/>
                  <a:pt x="9144767" y="1264120"/>
                </a:cubicBezTo>
                <a:cubicBezTo>
                  <a:pt x="9159115" y="1310075"/>
                  <a:pt x="9066692" y="1304806"/>
                  <a:pt x="8976400" y="1326661"/>
                </a:cubicBezTo>
                <a:cubicBezTo>
                  <a:pt x="8931920" y="1325947"/>
                  <a:pt x="8871807" y="1351060"/>
                  <a:pt x="8828711" y="1346394"/>
                </a:cubicBezTo>
                <a:cubicBezTo>
                  <a:pt x="8809650" y="1326213"/>
                  <a:pt x="8718313" y="1358527"/>
                  <a:pt x="8695953" y="1346784"/>
                </a:cubicBezTo>
                <a:cubicBezTo>
                  <a:pt x="8694290" y="1355317"/>
                  <a:pt x="8661526" y="1349865"/>
                  <a:pt x="8652191" y="1345903"/>
                </a:cubicBezTo>
                <a:cubicBezTo>
                  <a:pt x="8641363" y="1349626"/>
                  <a:pt x="8603292" y="1341304"/>
                  <a:pt x="8591582" y="1341666"/>
                </a:cubicBezTo>
                <a:cubicBezTo>
                  <a:pt x="8568421" y="1323004"/>
                  <a:pt x="8565847" y="1352287"/>
                  <a:pt x="8537336" y="1341684"/>
                </a:cubicBezTo>
                <a:cubicBezTo>
                  <a:pt x="8524809" y="1348019"/>
                  <a:pt x="8445703" y="1377667"/>
                  <a:pt x="8416849" y="1367085"/>
                </a:cubicBezTo>
                <a:cubicBezTo>
                  <a:pt x="8350736" y="1379599"/>
                  <a:pt x="8346589" y="1391624"/>
                  <a:pt x="8278355" y="1386569"/>
                </a:cubicBezTo>
                <a:cubicBezTo>
                  <a:pt x="8268756" y="1398649"/>
                  <a:pt x="8183331" y="1371185"/>
                  <a:pt x="8197961" y="1392804"/>
                </a:cubicBezTo>
                <a:cubicBezTo>
                  <a:pt x="8175189" y="1391748"/>
                  <a:pt x="8158503" y="1383145"/>
                  <a:pt x="8171196" y="1397216"/>
                </a:cubicBezTo>
                <a:cubicBezTo>
                  <a:pt x="8141821" y="1397466"/>
                  <a:pt x="8125626" y="1386947"/>
                  <a:pt x="8087910" y="1386449"/>
                </a:cubicBezTo>
                <a:cubicBezTo>
                  <a:pt x="8029319" y="1362701"/>
                  <a:pt x="8020916" y="1407035"/>
                  <a:pt x="7974579" y="1383439"/>
                </a:cubicBezTo>
                <a:cubicBezTo>
                  <a:pt x="7912074" y="1402493"/>
                  <a:pt x="7841761" y="1389550"/>
                  <a:pt x="7768351" y="1395051"/>
                </a:cubicBezTo>
                <a:cubicBezTo>
                  <a:pt x="7741665" y="1390266"/>
                  <a:pt x="7663663" y="1410813"/>
                  <a:pt x="7635985" y="1386363"/>
                </a:cubicBezTo>
                <a:cubicBezTo>
                  <a:pt x="7646173" y="1415707"/>
                  <a:pt x="7542198" y="1378410"/>
                  <a:pt x="7466069" y="1377654"/>
                </a:cubicBezTo>
                <a:cubicBezTo>
                  <a:pt x="7427626" y="1403818"/>
                  <a:pt x="7337822" y="1398948"/>
                  <a:pt x="7355642" y="1407761"/>
                </a:cubicBezTo>
                <a:cubicBezTo>
                  <a:pt x="7270634" y="1390553"/>
                  <a:pt x="7306340" y="1403822"/>
                  <a:pt x="7215220" y="1397856"/>
                </a:cubicBezTo>
                <a:cubicBezTo>
                  <a:pt x="7175381" y="1421457"/>
                  <a:pt x="7122339" y="1428094"/>
                  <a:pt x="7082147" y="1406113"/>
                </a:cubicBezTo>
                <a:cubicBezTo>
                  <a:pt x="7040624" y="1425217"/>
                  <a:pt x="7029993" y="1391726"/>
                  <a:pt x="6987129" y="1404834"/>
                </a:cubicBezTo>
                <a:cubicBezTo>
                  <a:pt x="6953477" y="1411964"/>
                  <a:pt x="6957479" y="1421694"/>
                  <a:pt x="6907567" y="1419149"/>
                </a:cubicBezTo>
                <a:cubicBezTo>
                  <a:pt x="6863513" y="1408514"/>
                  <a:pt x="6803088" y="1434619"/>
                  <a:pt x="6748428" y="1420308"/>
                </a:cubicBezTo>
                <a:cubicBezTo>
                  <a:pt x="6728317" y="1416860"/>
                  <a:pt x="6666046" y="1417296"/>
                  <a:pt x="6654257" y="1424143"/>
                </a:cubicBezTo>
                <a:cubicBezTo>
                  <a:pt x="6641271" y="1425628"/>
                  <a:pt x="6626125" y="1423202"/>
                  <a:pt x="6620123" y="1430535"/>
                </a:cubicBezTo>
                <a:cubicBezTo>
                  <a:pt x="6610208" y="1439359"/>
                  <a:pt x="6564906" y="1425734"/>
                  <a:pt x="6571355" y="1436144"/>
                </a:cubicBezTo>
                <a:cubicBezTo>
                  <a:pt x="6539188" y="1426808"/>
                  <a:pt x="6513602" y="1445293"/>
                  <a:pt x="6486557" y="1449861"/>
                </a:cubicBezTo>
                <a:cubicBezTo>
                  <a:pt x="6461221" y="1440598"/>
                  <a:pt x="6429457" y="1459319"/>
                  <a:pt x="6370419" y="1461649"/>
                </a:cubicBezTo>
                <a:cubicBezTo>
                  <a:pt x="6342558" y="1450937"/>
                  <a:pt x="6330664" y="1463365"/>
                  <a:pt x="6278839" y="1449160"/>
                </a:cubicBezTo>
                <a:cubicBezTo>
                  <a:pt x="6277206" y="1450621"/>
                  <a:pt x="6275057" y="1451978"/>
                  <a:pt x="6272455" y="1453191"/>
                </a:cubicBezTo>
                <a:cubicBezTo>
                  <a:pt x="6257338" y="1460236"/>
                  <a:pt x="6230567" y="1460979"/>
                  <a:pt x="6212659" y="1454850"/>
                </a:cubicBezTo>
                <a:cubicBezTo>
                  <a:pt x="6130994" y="1436046"/>
                  <a:pt x="6135790" y="1448771"/>
                  <a:pt x="6069317" y="1445838"/>
                </a:cubicBezTo>
                <a:cubicBezTo>
                  <a:pt x="5994738" y="1444791"/>
                  <a:pt x="5975991" y="1456673"/>
                  <a:pt x="5878477" y="1439180"/>
                </a:cubicBezTo>
                <a:cubicBezTo>
                  <a:pt x="5870803" y="1447519"/>
                  <a:pt x="5859206" y="1448153"/>
                  <a:pt x="5838387" y="1444679"/>
                </a:cubicBezTo>
                <a:cubicBezTo>
                  <a:pt x="5802317" y="1444778"/>
                  <a:pt x="5810848" y="1465165"/>
                  <a:pt x="5771136" y="1453639"/>
                </a:cubicBezTo>
                <a:cubicBezTo>
                  <a:pt x="5780732" y="1464484"/>
                  <a:pt x="5704275" y="1459369"/>
                  <a:pt x="5724081" y="1470431"/>
                </a:cubicBezTo>
                <a:cubicBezTo>
                  <a:pt x="5703536" y="1480946"/>
                  <a:pt x="5687323" y="1464719"/>
                  <a:pt x="5666577" y="1473921"/>
                </a:cubicBezTo>
                <a:cubicBezTo>
                  <a:pt x="5640974" y="1476520"/>
                  <a:pt x="5678275" y="1461854"/>
                  <a:pt x="5649068" y="1461676"/>
                </a:cubicBezTo>
                <a:cubicBezTo>
                  <a:pt x="5614218" y="1463443"/>
                  <a:pt x="5608578" y="1443299"/>
                  <a:pt x="5588902" y="1469647"/>
                </a:cubicBezTo>
                <a:cubicBezTo>
                  <a:pt x="5550386" y="1464321"/>
                  <a:pt x="5546573" y="1476049"/>
                  <a:pt x="5498090" y="1483173"/>
                </a:cubicBezTo>
                <a:cubicBezTo>
                  <a:pt x="5475226" y="1477314"/>
                  <a:pt x="5459293" y="1480930"/>
                  <a:pt x="5444641" y="1487602"/>
                </a:cubicBezTo>
                <a:cubicBezTo>
                  <a:pt x="5395328" y="1487320"/>
                  <a:pt x="5353572" y="1498007"/>
                  <a:pt x="5299812" y="1503362"/>
                </a:cubicBezTo>
                <a:cubicBezTo>
                  <a:pt x="5238326" y="1497756"/>
                  <a:pt x="5303225" y="1514963"/>
                  <a:pt x="5245752" y="1520612"/>
                </a:cubicBezTo>
                <a:cubicBezTo>
                  <a:pt x="5190753" y="1507732"/>
                  <a:pt x="5205712" y="1518627"/>
                  <a:pt x="5177807" y="1526802"/>
                </a:cubicBezTo>
                <a:lnTo>
                  <a:pt x="5113910" y="1533205"/>
                </a:lnTo>
                <a:lnTo>
                  <a:pt x="5059484" y="1546802"/>
                </a:lnTo>
                <a:lnTo>
                  <a:pt x="5038524" y="1545675"/>
                </a:lnTo>
                <a:lnTo>
                  <a:pt x="5026564" y="1545376"/>
                </a:lnTo>
                <a:cubicBezTo>
                  <a:pt x="5006873" y="1544046"/>
                  <a:pt x="4987701" y="1552900"/>
                  <a:pt x="4969433" y="1550865"/>
                </a:cubicBezTo>
                <a:cubicBezTo>
                  <a:pt x="4943627" y="1555066"/>
                  <a:pt x="4892754" y="1568818"/>
                  <a:pt x="4871726" y="1570584"/>
                </a:cubicBezTo>
                <a:cubicBezTo>
                  <a:pt x="4863638" y="1570310"/>
                  <a:pt x="4846771" y="1559566"/>
                  <a:pt x="4843267" y="1561459"/>
                </a:cubicBezTo>
                <a:lnTo>
                  <a:pt x="4821058" y="1553078"/>
                </a:lnTo>
                <a:lnTo>
                  <a:pt x="4791466" y="1561324"/>
                </a:lnTo>
                <a:lnTo>
                  <a:pt x="4784247" y="1562342"/>
                </a:lnTo>
                <a:cubicBezTo>
                  <a:pt x="4770593" y="1574121"/>
                  <a:pt x="4776816" y="1558072"/>
                  <a:pt x="4739309" y="1553948"/>
                </a:cubicBezTo>
                <a:cubicBezTo>
                  <a:pt x="4684311" y="1578213"/>
                  <a:pt x="4712803" y="1566697"/>
                  <a:pt x="4697562" y="1551206"/>
                </a:cubicBezTo>
                <a:lnTo>
                  <a:pt x="4650737" y="1537381"/>
                </a:lnTo>
                <a:cubicBezTo>
                  <a:pt x="4628208" y="1530633"/>
                  <a:pt x="4609654" y="1567617"/>
                  <a:pt x="4583150" y="1529064"/>
                </a:cubicBezTo>
                <a:cubicBezTo>
                  <a:pt x="4575879" y="1527088"/>
                  <a:pt x="4527005" y="1532552"/>
                  <a:pt x="4521734" y="1529359"/>
                </a:cubicBezTo>
                <a:cubicBezTo>
                  <a:pt x="4457980" y="1517590"/>
                  <a:pt x="4465052" y="1532003"/>
                  <a:pt x="4382398" y="1534108"/>
                </a:cubicBezTo>
                <a:cubicBezTo>
                  <a:pt x="4347480" y="1506889"/>
                  <a:pt x="4310783" y="1494709"/>
                  <a:pt x="4221826" y="1500972"/>
                </a:cubicBezTo>
                <a:cubicBezTo>
                  <a:pt x="4174471" y="1526598"/>
                  <a:pt x="4136675" y="1542031"/>
                  <a:pt x="4096601" y="1521563"/>
                </a:cubicBezTo>
                <a:cubicBezTo>
                  <a:pt x="4015086" y="1550501"/>
                  <a:pt x="3986123" y="1519347"/>
                  <a:pt x="4002441" y="1528912"/>
                </a:cubicBezTo>
                <a:cubicBezTo>
                  <a:pt x="3967120" y="1539744"/>
                  <a:pt x="3931774" y="1526729"/>
                  <a:pt x="3833906" y="1516637"/>
                </a:cubicBezTo>
                <a:cubicBezTo>
                  <a:pt x="3781438" y="1538249"/>
                  <a:pt x="3822855" y="1526006"/>
                  <a:pt x="3763845" y="1501782"/>
                </a:cubicBezTo>
                <a:cubicBezTo>
                  <a:pt x="3734533" y="1525292"/>
                  <a:pt x="3677359" y="1524487"/>
                  <a:pt x="3673583" y="1501471"/>
                </a:cubicBezTo>
                <a:cubicBezTo>
                  <a:pt x="3663687" y="1502855"/>
                  <a:pt x="3650245" y="1528777"/>
                  <a:pt x="3640771" y="1531025"/>
                </a:cubicBezTo>
                <a:lnTo>
                  <a:pt x="3576170" y="1516288"/>
                </a:lnTo>
                <a:lnTo>
                  <a:pt x="3540258" y="1516976"/>
                </a:lnTo>
                <a:lnTo>
                  <a:pt x="3522853" y="1538044"/>
                </a:lnTo>
                <a:lnTo>
                  <a:pt x="3480929" y="1526739"/>
                </a:lnTo>
                <a:cubicBezTo>
                  <a:pt x="3469671" y="1527693"/>
                  <a:pt x="3444273" y="1543724"/>
                  <a:pt x="3430805" y="1542521"/>
                </a:cubicBezTo>
                <a:cubicBezTo>
                  <a:pt x="3386352" y="1529947"/>
                  <a:pt x="3347457" y="1537200"/>
                  <a:pt x="3292707" y="1520490"/>
                </a:cubicBezTo>
                <a:cubicBezTo>
                  <a:pt x="3271897" y="1516147"/>
                  <a:pt x="3203347" y="1513732"/>
                  <a:pt x="3187872" y="1519991"/>
                </a:cubicBezTo>
                <a:cubicBezTo>
                  <a:pt x="3173062" y="1520872"/>
                  <a:pt x="3157325" y="1517771"/>
                  <a:pt x="3148026" y="1524777"/>
                </a:cubicBezTo>
                <a:cubicBezTo>
                  <a:pt x="3133878" y="1533085"/>
                  <a:pt x="3089156" y="1517485"/>
                  <a:pt x="3092394" y="1528115"/>
                </a:cubicBezTo>
                <a:cubicBezTo>
                  <a:pt x="3060512" y="1517374"/>
                  <a:pt x="3025593" y="1534558"/>
                  <a:pt x="2994200" y="1537857"/>
                </a:cubicBezTo>
                <a:cubicBezTo>
                  <a:pt x="2969798" y="1527501"/>
                  <a:pt x="2927999" y="1544636"/>
                  <a:pt x="2862301" y="1544250"/>
                </a:cubicBezTo>
                <a:cubicBezTo>
                  <a:pt x="2835658" y="1532340"/>
                  <a:pt x="2818008" y="1544135"/>
                  <a:pt x="2766335" y="1527662"/>
                </a:cubicBezTo>
                <a:cubicBezTo>
                  <a:pt x="2764004" y="1529036"/>
                  <a:pt x="2761142" y="1530285"/>
                  <a:pt x="2757836" y="1531371"/>
                </a:cubicBezTo>
                <a:cubicBezTo>
                  <a:pt x="2738633" y="1537675"/>
                  <a:pt x="2708957" y="1537188"/>
                  <a:pt x="2691555" y="1530283"/>
                </a:cubicBezTo>
                <a:cubicBezTo>
                  <a:pt x="2608810" y="1507878"/>
                  <a:pt x="2611304" y="1510787"/>
                  <a:pt x="2539383" y="1504835"/>
                </a:cubicBezTo>
                <a:cubicBezTo>
                  <a:pt x="2457862" y="1500384"/>
                  <a:pt x="2478670" y="1542474"/>
                  <a:pt x="2378036" y="1520645"/>
                </a:cubicBezTo>
                <a:cubicBezTo>
                  <a:pt x="2366529" y="1528574"/>
                  <a:pt x="2341629" y="1515421"/>
                  <a:pt x="2320049" y="1511019"/>
                </a:cubicBezTo>
                <a:cubicBezTo>
                  <a:pt x="2280399" y="1509467"/>
                  <a:pt x="2278267" y="1522148"/>
                  <a:pt x="2238909" y="1508888"/>
                </a:cubicBezTo>
                <a:cubicBezTo>
                  <a:pt x="2245444" y="1520095"/>
                  <a:pt x="2163364" y="1519472"/>
                  <a:pt x="2181031" y="1531361"/>
                </a:cubicBezTo>
                <a:cubicBezTo>
                  <a:pt x="2154585" y="1540861"/>
                  <a:pt x="2138796" y="1516056"/>
                  <a:pt x="2112613" y="1524245"/>
                </a:cubicBezTo>
                <a:cubicBezTo>
                  <a:pt x="2083537" y="1525655"/>
                  <a:pt x="2078233" y="1524725"/>
                  <a:pt x="2046221" y="1523212"/>
                </a:cubicBezTo>
                <a:cubicBezTo>
                  <a:pt x="2007296" y="1523373"/>
                  <a:pt x="2032394" y="1491187"/>
                  <a:pt x="2001057" y="1516449"/>
                </a:cubicBezTo>
                <a:cubicBezTo>
                  <a:pt x="1960724" y="1509398"/>
                  <a:pt x="1976058" y="1528820"/>
                  <a:pt x="1920184" y="1533676"/>
                </a:cubicBezTo>
                <a:cubicBezTo>
                  <a:pt x="1897238" y="1526813"/>
                  <a:pt x="1877505" y="1527174"/>
                  <a:pt x="1835994" y="1527678"/>
                </a:cubicBezTo>
                <a:cubicBezTo>
                  <a:pt x="1794483" y="1528182"/>
                  <a:pt x="1726077" y="1533693"/>
                  <a:pt x="1671119" y="1536701"/>
                </a:cubicBezTo>
                <a:cubicBezTo>
                  <a:pt x="1605663" y="1528324"/>
                  <a:pt x="1630763" y="1553523"/>
                  <a:pt x="1565556" y="1556503"/>
                </a:cubicBezTo>
                <a:cubicBezTo>
                  <a:pt x="1501959" y="1539013"/>
                  <a:pt x="1462468" y="1572800"/>
                  <a:pt x="1407755" y="1571444"/>
                </a:cubicBezTo>
                <a:cubicBezTo>
                  <a:pt x="1319286" y="1555448"/>
                  <a:pt x="1429251" y="1585263"/>
                  <a:pt x="1291872" y="1579471"/>
                </a:cubicBezTo>
                <a:cubicBezTo>
                  <a:pt x="1284192" y="1576816"/>
                  <a:pt x="1243590" y="1599390"/>
                  <a:pt x="1245251" y="1603018"/>
                </a:cubicBezTo>
                <a:cubicBezTo>
                  <a:pt x="1236562" y="1601891"/>
                  <a:pt x="1184091" y="1586977"/>
                  <a:pt x="1181938" y="1592789"/>
                </a:cubicBezTo>
                <a:cubicBezTo>
                  <a:pt x="1138153" y="1593474"/>
                  <a:pt x="1130439" y="1578153"/>
                  <a:pt x="1091432" y="1571003"/>
                </a:cubicBezTo>
                <a:cubicBezTo>
                  <a:pt x="1007000" y="1580980"/>
                  <a:pt x="1001377" y="1557850"/>
                  <a:pt x="940355" y="1560638"/>
                </a:cubicBezTo>
                <a:cubicBezTo>
                  <a:pt x="891367" y="1572083"/>
                  <a:pt x="924846" y="1558773"/>
                  <a:pt x="868264" y="1566392"/>
                </a:cubicBezTo>
                <a:cubicBezTo>
                  <a:pt x="848640" y="1547574"/>
                  <a:pt x="814997" y="1568391"/>
                  <a:pt x="792765" y="1563102"/>
                </a:cubicBezTo>
                <a:cubicBezTo>
                  <a:pt x="758082" y="1585102"/>
                  <a:pt x="689950" y="1563038"/>
                  <a:pt x="653153" y="1563516"/>
                </a:cubicBezTo>
                <a:cubicBezTo>
                  <a:pt x="591300" y="1567692"/>
                  <a:pt x="576686" y="1582565"/>
                  <a:pt x="541933" y="1561051"/>
                </a:cubicBezTo>
                <a:cubicBezTo>
                  <a:pt x="537775" y="1570056"/>
                  <a:pt x="508236" y="1570304"/>
                  <a:pt x="472797" y="1568904"/>
                </a:cubicBezTo>
                <a:cubicBezTo>
                  <a:pt x="458898" y="1573560"/>
                  <a:pt x="425270" y="1567476"/>
                  <a:pt x="396059" y="1560970"/>
                </a:cubicBezTo>
                <a:cubicBezTo>
                  <a:pt x="431016" y="1548467"/>
                  <a:pt x="332180" y="1575204"/>
                  <a:pt x="336819" y="1560892"/>
                </a:cubicBezTo>
                <a:cubicBezTo>
                  <a:pt x="292157" y="1552383"/>
                  <a:pt x="263346" y="1557575"/>
                  <a:pt x="267163" y="1531913"/>
                </a:cubicBezTo>
                <a:cubicBezTo>
                  <a:pt x="253228" y="1516946"/>
                  <a:pt x="198100" y="1540864"/>
                  <a:pt x="196644" y="1524565"/>
                </a:cubicBezTo>
                <a:cubicBezTo>
                  <a:pt x="172602" y="1535342"/>
                  <a:pt x="127394" y="1518578"/>
                  <a:pt x="86819" y="1519517"/>
                </a:cubicBezTo>
                <a:cubicBezTo>
                  <a:pt x="78537" y="1512257"/>
                  <a:pt x="69224" y="1512723"/>
                  <a:pt x="53369" y="1516853"/>
                </a:cubicBezTo>
                <a:cubicBezTo>
                  <a:pt x="37131" y="1517503"/>
                  <a:pt x="19976" y="1516838"/>
                  <a:pt x="2359" y="1515247"/>
                </a:cubicBezTo>
                <a:lnTo>
                  <a:pt x="0" y="1514932"/>
                </a:lnTo>
                <a:lnTo>
                  <a:pt x="0" y="0"/>
                </a:lnTo>
                <a:close/>
              </a:path>
            </a:pathLst>
          </a:custGeom>
          <a:solidFill>
            <a:schemeClr val="lt1">
              <a:alpha val="8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00" name="Google Shape;200;p13"/>
          <p:cNvSpPr txBox="1">
            <a:spLocks noGrp="1"/>
          </p:cNvSpPr>
          <p:nvPr>
            <p:ph type="title"/>
          </p:nvPr>
        </p:nvSpPr>
        <p:spPr>
          <a:xfrm>
            <a:off x="1629751" y="1118473"/>
            <a:ext cx="8924392" cy="1037867"/>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FF0000"/>
              </a:buClr>
              <a:buSzPts val="4400"/>
              <a:buFont typeface="Trebuchet MS"/>
              <a:buNone/>
            </a:pPr>
            <a:r>
              <a:rPr lang="es-ES" b="1">
                <a:solidFill>
                  <a:srgbClr val="FF0000"/>
                </a:solidFill>
                <a:latin typeface="Trebuchet MS"/>
                <a:ea typeface="Trebuchet MS"/>
                <a:cs typeface="Trebuchet MS"/>
                <a:sym typeface="Trebuchet MS"/>
              </a:rPr>
              <a:t>CAÍN COMO MODELO</a:t>
            </a:r>
            <a:endParaRPr b="1">
              <a:solidFill>
                <a:srgbClr val="FF0000"/>
              </a:solidFill>
              <a:latin typeface="Trebuchet MS"/>
              <a:ea typeface="Trebuchet MS"/>
              <a:cs typeface="Trebuchet MS"/>
              <a:sym typeface="Trebuchet MS"/>
            </a:endParaRPr>
          </a:p>
        </p:txBody>
      </p:sp>
      <p:sp>
        <p:nvSpPr>
          <p:cNvPr id="201" name="Google Shape;201;p13"/>
          <p:cNvSpPr/>
          <p:nvPr/>
        </p:nvSpPr>
        <p:spPr>
          <a:xfrm>
            <a:off x="5096548" y="662268"/>
            <a:ext cx="1707751" cy="428984"/>
          </a:xfrm>
          <a:custGeom>
            <a:avLst/>
            <a:gdLst/>
            <a:ahLst/>
            <a:cxnLst/>
            <a:rect l="l" t="t" r="r" b="b"/>
            <a:pathLst>
              <a:path w="2201784" h="594531" extrusionOk="0">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6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02" name="Google Shape;202;p13"/>
          <p:cNvSpPr txBox="1">
            <a:spLocks noGrp="1"/>
          </p:cNvSpPr>
          <p:nvPr>
            <p:ph type="body" idx="1"/>
          </p:nvPr>
        </p:nvSpPr>
        <p:spPr>
          <a:xfrm>
            <a:off x="1130157" y="2924174"/>
            <a:ext cx="10017303" cy="2828925"/>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800"/>
              <a:buNone/>
            </a:pPr>
            <a:r>
              <a:rPr lang="es-ES">
                <a:latin typeface="Trebuchet MS"/>
                <a:ea typeface="Trebuchet MS"/>
                <a:cs typeface="Trebuchet MS"/>
                <a:sym typeface="Trebuchet MS"/>
              </a:rPr>
              <a:t>El veredicto bíblico sobre Caín es que «sus obras eran malas», que «era del Maligno» (1 Juan 3: 12). Miremos seis detalles bíblicos de la historia de Caín en Génesis 4, e imaginémoslos en cualquier otra persona:</a:t>
            </a:r>
            <a:endParaRPr>
              <a:latin typeface="Trebuchet MS"/>
              <a:ea typeface="Trebuchet MS"/>
              <a:cs typeface="Trebuchet MS"/>
              <a:sym typeface="Trebuchet M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6"/>
        <p:cNvGrpSpPr/>
        <p:nvPr/>
      </p:nvGrpSpPr>
      <p:grpSpPr>
        <a:xfrm>
          <a:off x="0" y="0"/>
          <a:ext cx="0" cy="0"/>
          <a:chOff x="0" y="0"/>
          <a:chExt cx="0" cy="0"/>
        </a:xfrm>
      </p:grpSpPr>
      <p:sp>
        <p:nvSpPr>
          <p:cNvPr id="207" name="Google Shape;207;p14"/>
          <p:cNvSpPr/>
          <p:nvPr/>
        </p:nvSpPr>
        <p:spPr>
          <a:xfrm>
            <a:off x="3049"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08" name="Google Shape;208;p14"/>
          <p:cNvSpPr/>
          <p:nvPr/>
        </p:nvSpPr>
        <p:spPr>
          <a:xfrm>
            <a:off x="-1" y="0"/>
            <a:ext cx="7390263" cy="6858000"/>
          </a:xfrm>
          <a:prstGeom prst="rect">
            <a:avLst/>
          </a:prstGeom>
          <a:gradFill>
            <a:gsLst>
              <a:gs pos="0">
                <a:srgbClr val="FFFFFF">
                  <a:alpha val="0"/>
                </a:srgbClr>
              </a:gs>
              <a:gs pos="19000">
                <a:srgbClr val="FFFFFF">
                  <a:alpha val="37647"/>
                </a:srgbClr>
              </a:gs>
              <a:gs pos="35000">
                <a:srgbClr val="FFFFFF">
                  <a:alpha val="76862"/>
                </a:srgbClr>
              </a:gs>
              <a:gs pos="48000">
                <a:schemeClr val="lt1"/>
              </a:gs>
              <a:gs pos="100000">
                <a:schemeClr val="lt1"/>
              </a:gs>
            </a:gsLst>
            <a:lin ang="108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09" name="Google Shape;209;p14"/>
          <p:cNvSpPr txBox="1">
            <a:spLocks noGrp="1"/>
          </p:cNvSpPr>
          <p:nvPr>
            <p:ph type="body" idx="1"/>
          </p:nvPr>
        </p:nvSpPr>
        <p:spPr>
          <a:xfrm>
            <a:off x="4370939" y="559225"/>
            <a:ext cx="7821061" cy="5219272"/>
          </a:xfrm>
          <a:prstGeom prst="rect">
            <a:avLst/>
          </a:prstGeom>
          <a:noFill/>
          <a:ln>
            <a:noFill/>
          </a:ln>
        </p:spPr>
        <p:txBody>
          <a:bodyPr spcFirstLastPara="1" wrap="square" lIns="91425" tIns="45700" rIns="91425" bIns="45700" anchor="t" anchorCtr="0">
            <a:normAutofit fontScale="92500"/>
          </a:bodyPr>
          <a:lstStyle/>
          <a:p>
            <a:pPr marL="342900" marR="1250950" lvl="0" indent="-342900" algn="just" rtl="0">
              <a:lnSpc>
                <a:spcPct val="130000"/>
              </a:lnSpc>
              <a:spcBef>
                <a:spcPts val="0"/>
              </a:spcBef>
              <a:spcAft>
                <a:spcPts val="0"/>
              </a:spcAft>
              <a:buClr>
                <a:srgbClr val="231F20"/>
              </a:buClr>
              <a:buSzPct val="49549"/>
              <a:buFont typeface="Times New Roman"/>
              <a:buAutoNum type="arabicPeriod"/>
            </a:pPr>
            <a:r>
              <a:rPr lang="es-ES" sz="2400">
                <a:solidFill>
                  <a:srgbClr val="231F20"/>
                </a:solidFill>
                <a:latin typeface="Trebuchet MS"/>
                <a:ea typeface="Trebuchet MS"/>
                <a:cs typeface="Trebuchet MS"/>
                <a:sym typeface="Trebuchet MS"/>
              </a:rPr>
              <a:t>Tiene poder y elimina a los que se interponen con sus planes (vers. 5, 8, 9).</a:t>
            </a:r>
            <a:endParaRPr sz="2400">
              <a:latin typeface="Trebuchet MS"/>
              <a:ea typeface="Trebuchet MS"/>
              <a:cs typeface="Trebuchet MS"/>
              <a:sym typeface="Trebuchet MS"/>
            </a:endParaRPr>
          </a:p>
          <a:p>
            <a:pPr marL="342900" lvl="0" indent="-342900" algn="just" rtl="0">
              <a:lnSpc>
                <a:spcPct val="90000"/>
              </a:lnSpc>
              <a:spcBef>
                <a:spcPts val="10"/>
              </a:spcBef>
              <a:spcAft>
                <a:spcPts val="0"/>
              </a:spcAft>
              <a:buClr>
                <a:srgbClr val="231F20"/>
              </a:buClr>
              <a:buSzPct val="49549"/>
              <a:buFont typeface="Times New Roman"/>
              <a:buAutoNum type="arabicPeriod"/>
            </a:pPr>
            <a:r>
              <a:rPr lang="es-ES" sz="2400">
                <a:solidFill>
                  <a:srgbClr val="231F20"/>
                </a:solidFill>
                <a:latin typeface="Trebuchet MS"/>
                <a:ea typeface="Trebuchet MS"/>
                <a:cs typeface="Trebuchet MS"/>
                <a:sym typeface="Trebuchet MS"/>
              </a:rPr>
              <a:t>La justicia no parece aplicar en su caso (vers. 15).</a:t>
            </a:r>
            <a:endParaRPr sz="2400">
              <a:latin typeface="Trebuchet MS"/>
              <a:ea typeface="Trebuchet MS"/>
              <a:cs typeface="Trebuchet MS"/>
              <a:sym typeface="Trebuchet MS"/>
            </a:endParaRPr>
          </a:p>
          <a:p>
            <a:pPr marL="342900" lvl="0" indent="-342900" algn="just" rtl="0">
              <a:lnSpc>
                <a:spcPct val="90000"/>
              </a:lnSpc>
              <a:spcBef>
                <a:spcPts val="400"/>
              </a:spcBef>
              <a:spcAft>
                <a:spcPts val="0"/>
              </a:spcAft>
              <a:buClr>
                <a:srgbClr val="231F20"/>
              </a:buClr>
              <a:buSzPct val="49549"/>
              <a:buFont typeface="Times New Roman"/>
              <a:buAutoNum type="arabicPeriod"/>
            </a:pPr>
            <a:r>
              <a:rPr lang="es-ES" sz="2400">
                <a:solidFill>
                  <a:srgbClr val="231F20"/>
                </a:solidFill>
                <a:latin typeface="Trebuchet MS"/>
                <a:ea typeface="Trebuchet MS"/>
                <a:cs typeface="Trebuchet MS"/>
                <a:sym typeface="Trebuchet MS"/>
              </a:rPr>
              <a:t>A pesar de eso, él cuenta con la protección divina (vers. 15).</a:t>
            </a:r>
            <a:endParaRPr sz="2400">
              <a:latin typeface="Trebuchet MS"/>
              <a:ea typeface="Trebuchet MS"/>
              <a:cs typeface="Trebuchet MS"/>
              <a:sym typeface="Trebuchet MS"/>
            </a:endParaRPr>
          </a:p>
          <a:p>
            <a:pPr marL="342900" marR="1249680" lvl="0" indent="-342900" algn="just" rtl="0">
              <a:lnSpc>
                <a:spcPct val="130000"/>
              </a:lnSpc>
              <a:spcBef>
                <a:spcPts val="395"/>
              </a:spcBef>
              <a:spcAft>
                <a:spcPts val="0"/>
              </a:spcAft>
              <a:buClr>
                <a:srgbClr val="231F20"/>
              </a:buClr>
              <a:buSzPct val="49549"/>
              <a:buFont typeface="Times New Roman"/>
              <a:buAutoNum type="arabicPeriod"/>
            </a:pPr>
            <a:r>
              <a:rPr lang="es-ES" sz="2400">
                <a:solidFill>
                  <a:srgbClr val="231F20"/>
                </a:solidFill>
                <a:latin typeface="Trebuchet MS"/>
                <a:ea typeface="Trebuchet MS"/>
                <a:cs typeface="Trebuchet MS"/>
                <a:sym typeface="Trebuchet MS"/>
              </a:rPr>
              <a:t>Es el fundador de una ciudad, la primera ciudad en la historia (vers. 17).</a:t>
            </a:r>
            <a:endParaRPr sz="2400">
              <a:latin typeface="Trebuchet MS"/>
              <a:ea typeface="Trebuchet MS"/>
              <a:cs typeface="Trebuchet MS"/>
              <a:sym typeface="Trebuchet MS"/>
            </a:endParaRPr>
          </a:p>
          <a:p>
            <a:pPr marL="342900" marR="1251585" lvl="0" indent="-342900" algn="just" rtl="0">
              <a:lnSpc>
                <a:spcPct val="130000"/>
              </a:lnSpc>
              <a:spcBef>
                <a:spcPts val="15"/>
              </a:spcBef>
              <a:spcAft>
                <a:spcPts val="0"/>
              </a:spcAft>
              <a:buClr>
                <a:srgbClr val="231F20"/>
              </a:buClr>
              <a:buSzPct val="49549"/>
              <a:buFont typeface="Times New Roman"/>
              <a:buAutoNum type="arabicPeriod"/>
            </a:pPr>
            <a:r>
              <a:rPr lang="es-ES" sz="2400">
                <a:solidFill>
                  <a:srgbClr val="231F20"/>
                </a:solidFill>
                <a:latin typeface="Trebuchet MS"/>
                <a:ea typeface="Trebuchet MS"/>
                <a:cs typeface="Trebuchet MS"/>
                <a:sym typeface="Trebuchet MS"/>
              </a:rPr>
              <a:t>Tiene hijos, y su descendencia pasa de la séptima generación (vers. 17-24).</a:t>
            </a:r>
            <a:endParaRPr sz="2400">
              <a:latin typeface="Trebuchet MS"/>
              <a:ea typeface="Trebuchet MS"/>
              <a:cs typeface="Trebuchet MS"/>
              <a:sym typeface="Trebuchet MS"/>
            </a:endParaRPr>
          </a:p>
          <a:p>
            <a:pPr marL="342900" marR="1250950" lvl="0" indent="-342900" algn="just" rtl="0">
              <a:lnSpc>
                <a:spcPct val="130000"/>
              </a:lnSpc>
              <a:spcBef>
                <a:spcPts val="10"/>
              </a:spcBef>
              <a:spcAft>
                <a:spcPts val="0"/>
              </a:spcAft>
              <a:buClr>
                <a:srgbClr val="231F20"/>
              </a:buClr>
              <a:buSzPct val="49549"/>
              <a:buFont typeface="Times New Roman"/>
              <a:buAutoNum type="arabicPeriod"/>
            </a:pPr>
            <a:r>
              <a:rPr lang="es-ES" sz="2400">
                <a:solidFill>
                  <a:srgbClr val="231F20"/>
                </a:solidFill>
                <a:latin typeface="Trebuchet MS"/>
                <a:ea typeface="Trebuchet MS"/>
                <a:cs typeface="Trebuchet MS"/>
                <a:sym typeface="Trebuchet MS"/>
              </a:rPr>
              <a:t>Sus descendientes son pioneros civilizadores, domesticadores de animales, músicos y expertos en metalurgia (vers. 20-22).</a:t>
            </a:r>
            <a:endParaRPr sz="2400">
              <a:latin typeface="Trebuchet MS"/>
              <a:ea typeface="Trebuchet MS"/>
              <a:cs typeface="Trebuchet MS"/>
              <a:sym typeface="Trebuchet MS"/>
            </a:endParaRPr>
          </a:p>
        </p:txBody>
      </p:sp>
      <p:pic>
        <p:nvPicPr>
          <p:cNvPr id="210" name="Google Shape;210;p14" descr="Persona con mano en la noche&#10;&#10;Descripción generada automáticamente con confianza media"/>
          <p:cNvPicPr preferRelativeResize="0"/>
          <p:nvPr/>
        </p:nvPicPr>
        <p:blipFill rotWithShape="1">
          <a:blip r:embed="rId3">
            <a:alphaModFix/>
          </a:blip>
          <a:srcRect/>
          <a:stretch/>
        </p:blipFill>
        <p:spPr>
          <a:xfrm>
            <a:off x="-988069" y="2199190"/>
            <a:ext cx="6982811" cy="465881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9">
                                            <p:txEl>
                                              <p:pRg st="0" end="0"/>
                                            </p:txEl>
                                          </p:spTgt>
                                        </p:tgtEl>
                                        <p:attrNameLst>
                                          <p:attrName>style.visibility</p:attrName>
                                        </p:attrNameLst>
                                      </p:cBhvr>
                                      <p:to>
                                        <p:strVal val="visible"/>
                                      </p:to>
                                    </p:set>
                                    <p:animEffect transition="in" filter="fade">
                                      <p:cBhvr>
                                        <p:cTn id="7" dur="500"/>
                                        <p:tgtEl>
                                          <p:spTgt spid="20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9">
                                            <p:txEl>
                                              <p:pRg st="1" end="1"/>
                                            </p:txEl>
                                          </p:spTgt>
                                        </p:tgtEl>
                                        <p:attrNameLst>
                                          <p:attrName>style.visibility</p:attrName>
                                        </p:attrNameLst>
                                      </p:cBhvr>
                                      <p:to>
                                        <p:strVal val="visible"/>
                                      </p:to>
                                    </p:set>
                                    <p:animEffect transition="in" filter="fade">
                                      <p:cBhvr>
                                        <p:cTn id="12" dur="500"/>
                                        <p:tgtEl>
                                          <p:spTgt spid="20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9">
                                            <p:txEl>
                                              <p:pRg st="2" end="2"/>
                                            </p:txEl>
                                          </p:spTgt>
                                        </p:tgtEl>
                                        <p:attrNameLst>
                                          <p:attrName>style.visibility</p:attrName>
                                        </p:attrNameLst>
                                      </p:cBhvr>
                                      <p:to>
                                        <p:strVal val="visible"/>
                                      </p:to>
                                    </p:set>
                                    <p:animEffect transition="in" filter="fade">
                                      <p:cBhvr>
                                        <p:cTn id="17" dur="500"/>
                                        <p:tgtEl>
                                          <p:spTgt spid="20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9">
                                            <p:txEl>
                                              <p:pRg st="3" end="3"/>
                                            </p:txEl>
                                          </p:spTgt>
                                        </p:tgtEl>
                                        <p:attrNameLst>
                                          <p:attrName>style.visibility</p:attrName>
                                        </p:attrNameLst>
                                      </p:cBhvr>
                                      <p:to>
                                        <p:strVal val="visible"/>
                                      </p:to>
                                    </p:set>
                                    <p:animEffect transition="in" filter="fade">
                                      <p:cBhvr>
                                        <p:cTn id="22" dur="500"/>
                                        <p:tgtEl>
                                          <p:spTgt spid="20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9">
                                            <p:txEl>
                                              <p:pRg st="4" end="4"/>
                                            </p:txEl>
                                          </p:spTgt>
                                        </p:tgtEl>
                                        <p:attrNameLst>
                                          <p:attrName>style.visibility</p:attrName>
                                        </p:attrNameLst>
                                      </p:cBhvr>
                                      <p:to>
                                        <p:strVal val="visible"/>
                                      </p:to>
                                    </p:set>
                                    <p:animEffect transition="in" filter="fade">
                                      <p:cBhvr>
                                        <p:cTn id="27" dur="500"/>
                                        <p:tgtEl>
                                          <p:spTgt spid="20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09">
                                            <p:txEl>
                                              <p:pRg st="5" end="5"/>
                                            </p:txEl>
                                          </p:spTgt>
                                        </p:tgtEl>
                                        <p:attrNameLst>
                                          <p:attrName>style.visibility</p:attrName>
                                        </p:attrNameLst>
                                      </p:cBhvr>
                                      <p:to>
                                        <p:strVal val="visible"/>
                                      </p:to>
                                    </p:set>
                                    <p:animEffect transition="in" filter="fade">
                                      <p:cBhvr>
                                        <p:cTn id="32" dur="500"/>
                                        <p:tgtEl>
                                          <p:spTgt spid="20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4"/>
        <p:cNvGrpSpPr/>
        <p:nvPr/>
      </p:nvGrpSpPr>
      <p:grpSpPr>
        <a:xfrm>
          <a:off x="0" y="0"/>
          <a:ext cx="0" cy="0"/>
          <a:chOff x="0" y="0"/>
          <a:chExt cx="0" cy="0"/>
        </a:xfrm>
      </p:grpSpPr>
      <p:sp>
        <p:nvSpPr>
          <p:cNvPr id="215" name="Google Shape;215;p15"/>
          <p:cNvSpPr/>
          <p:nvPr/>
        </p:nvSpPr>
        <p:spPr>
          <a:xfrm>
            <a:off x="0"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16" name="Google Shape;216;p15"/>
          <p:cNvSpPr txBox="1">
            <a:spLocks noGrp="1"/>
          </p:cNvSpPr>
          <p:nvPr>
            <p:ph type="title"/>
          </p:nvPr>
        </p:nvSpPr>
        <p:spPr>
          <a:xfrm>
            <a:off x="6071999" y="395946"/>
            <a:ext cx="5887120" cy="180730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0000"/>
              </a:buClr>
              <a:buSzPts val="4100"/>
              <a:buFont typeface="Trebuchet MS"/>
              <a:buNone/>
            </a:pPr>
            <a:r>
              <a:rPr lang="es-ES" sz="4100" b="1">
                <a:solidFill>
                  <a:srgbClr val="FF0000"/>
                </a:solidFill>
                <a:latin typeface="Trebuchet MS"/>
                <a:ea typeface="Trebuchet MS"/>
                <a:cs typeface="Trebuchet MS"/>
                <a:sym typeface="Trebuchet MS"/>
              </a:rPr>
              <a:t>CAÍN EL EXPLOTADOR</a:t>
            </a:r>
            <a:br>
              <a:rPr lang="es-ES" sz="4100" b="1">
                <a:solidFill>
                  <a:srgbClr val="FF0000"/>
                </a:solidFill>
                <a:latin typeface="Trebuchet MS"/>
                <a:ea typeface="Trebuchet MS"/>
                <a:cs typeface="Trebuchet MS"/>
                <a:sym typeface="Trebuchet MS"/>
              </a:rPr>
            </a:br>
            <a:endParaRPr sz="4100" b="1">
              <a:solidFill>
                <a:srgbClr val="FF0000"/>
              </a:solidFill>
              <a:latin typeface="Trebuchet MS"/>
              <a:ea typeface="Trebuchet MS"/>
              <a:cs typeface="Trebuchet MS"/>
              <a:sym typeface="Trebuchet MS"/>
            </a:endParaRPr>
          </a:p>
        </p:txBody>
      </p:sp>
      <p:pic>
        <p:nvPicPr>
          <p:cNvPr id="217" name="Google Shape;217;p15" descr="Dibujo de una persona&#10;&#10;Descripción generada automáticamente con confianza media"/>
          <p:cNvPicPr preferRelativeResize="0"/>
          <p:nvPr/>
        </p:nvPicPr>
        <p:blipFill rotWithShape="1">
          <a:blip r:embed="rId3">
            <a:alphaModFix/>
          </a:blip>
          <a:srcRect b="-1"/>
          <a:stretch/>
        </p:blipFill>
        <p:spPr>
          <a:xfrm>
            <a:off x="20" y="10"/>
            <a:ext cx="6116549" cy="6857990"/>
          </a:xfrm>
          <a:custGeom>
            <a:avLst/>
            <a:gdLst/>
            <a:ahLst/>
            <a:cxnLst/>
            <a:rect l="l" t="t" r="r" b="b"/>
            <a:pathLst>
              <a:path w="6116569" h="6879321" extrusionOk="0">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a:noFill/>
          <a:ln>
            <a:noFill/>
          </a:ln>
        </p:spPr>
      </p:pic>
      <p:sp>
        <p:nvSpPr>
          <p:cNvPr id="218" name="Google Shape;218;p15"/>
          <p:cNvSpPr txBox="1">
            <a:spLocks noGrp="1"/>
          </p:cNvSpPr>
          <p:nvPr>
            <p:ph type="body" idx="1"/>
          </p:nvPr>
        </p:nvSpPr>
        <p:spPr>
          <a:xfrm>
            <a:off x="6133645" y="2332232"/>
            <a:ext cx="5794652" cy="4756935"/>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2400"/>
              <a:buNone/>
            </a:pPr>
            <a:r>
              <a:rPr lang="es-ES" sz="2400">
                <a:latin typeface="Trebuchet MS"/>
                <a:ea typeface="Trebuchet MS"/>
                <a:cs typeface="Trebuchet MS"/>
                <a:sym typeface="Trebuchet MS"/>
              </a:rPr>
              <a:t>Caín representa a los que han derramado «toda la sangre justa sobre la tierra» (Mat. 23: 35), incluyendo la sangre de Cristo (Hech. 3: 14, 15; Heb. 12: 24). Caín representa a todo «el que no ama a su hermano» (1 Juan 3: 8, 12, 14). Caín representa al que se enriquece sin escrúpulos y sin moral, al que explota y abusa de otros que dependen de él.</a:t>
            </a:r>
            <a:endParaRPr sz="2400">
              <a:latin typeface="Trebuchet MS"/>
              <a:ea typeface="Trebuchet MS"/>
              <a:cs typeface="Trebuchet MS"/>
              <a:sym typeface="Trebuchet MS"/>
            </a:endParaRPr>
          </a:p>
          <a:p>
            <a:pPr marL="0" lvl="0" indent="0" algn="l" rtl="0">
              <a:lnSpc>
                <a:spcPct val="100000"/>
              </a:lnSpc>
              <a:spcBef>
                <a:spcPts val="2000"/>
              </a:spcBef>
              <a:spcAft>
                <a:spcPts val="0"/>
              </a:spcAft>
              <a:buClr>
                <a:schemeClr val="dk1"/>
              </a:buClr>
              <a:buSzPts val="2400"/>
              <a:buNone/>
            </a:pPr>
            <a:endParaRPr sz="2400">
              <a:latin typeface="Trebuchet MS"/>
              <a:ea typeface="Trebuchet MS"/>
              <a:cs typeface="Trebuchet MS"/>
              <a:sym typeface="Trebuchet M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2"/>
        <p:cNvGrpSpPr/>
        <p:nvPr/>
      </p:nvGrpSpPr>
      <p:grpSpPr>
        <a:xfrm>
          <a:off x="0" y="0"/>
          <a:ext cx="0" cy="0"/>
          <a:chOff x="0" y="0"/>
          <a:chExt cx="0" cy="0"/>
        </a:xfrm>
      </p:grpSpPr>
      <p:sp>
        <p:nvSpPr>
          <p:cNvPr id="223" name="Google Shape;223;p16"/>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24" name="Google Shape;224;p16"/>
          <p:cNvSpPr txBox="1">
            <a:spLocks noGrp="1"/>
          </p:cNvSpPr>
          <p:nvPr>
            <p:ph type="title"/>
          </p:nvPr>
        </p:nvSpPr>
        <p:spPr>
          <a:xfrm>
            <a:off x="993195" y="624170"/>
            <a:ext cx="5438427" cy="133084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0000"/>
              </a:buClr>
              <a:buSzPts val="4400"/>
              <a:buFont typeface="Trebuchet MS"/>
              <a:buNone/>
            </a:pPr>
            <a:r>
              <a:rPr lang="es-ES" b="1">
                <a:solidFill>
                  <a:srgbClr val="FF0000"/>
                </a:solidFill>
                <a:latin typeface="Trebuchet MS"/>
                <a:ea typeface="Trebuchet MS"/>
                <a:cs typeface="Trebuchet MS"/>
                <a:sym typeface="Trebuchet MS"/>
              </a:rPr>
              <a:t>TODO ES VANIDAD</a:t>
            </a:r>
            <a:endParaRPr b="1">
              <a:solidFill>
                <a:srgbClr val="FF0000"/>
              </a:solidFill>
              <a:latin typeface="Trebuchet MS"/>
              <a:ea typeface="Trebuchet MS"/>
              <a:cs typeface="Trebuchet MS"/>
              <a:sym typeface="Trebuchet MS"/>
            </a:endParaRPr>
          </a:p>
        </p:txBody>
      </p:sp>
      <p:sp>
        <p:nvSpPr>
          <p:cNvPr id="225" name="Google Shape;225;p16"/>
          <p:cNvSpPr txBox="1">
            <a:spLocks noGrp="1"/>
          </p:cNvSpPr>
          <p:nvPr>
            <p:ph type="body" idx="1"/>
          </p:nvPr>
        </p:nvSpPr>
        <p:spPr>
          <a:xfrm>
            <a:off x="934948" y="2194103"/>
            <a:ext cx="5784351" cy="3908586"/>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110000"/>
              </a:lnSpc>
              <a:spcBef>
                <a:spcPts val="0"/>
              </a:spcBef>
              <a:spcAft>
                <a:spcPts val="0"/>
              </a:spcAft>
              <a:buClr>
                <a:schemeClr val="dk1"/>
              </a:buClr>
              <a:buSzPct val="100000"/>
              <a:buNone/>
            </a:pPr>
            <a:r>
              <a:rPr lang="es-ES" sz="2400">
                <a:latin typeface="Trebuchet MS"/>
                <a:ea typeface="Trebuchet MS"/>
                <a:cs typeface="Trebuchet MS"/>
                <a:sym typeface="Trebuchet MS"/>
              </a:rPr>
              <a:t>Antiguos rabinos notaron que Caín vivió muchos años y tuvo una gran descendencia. El libro de Eclesiastés habla «de un hombre a quien Dios ha dado riquezas, posesiones y honra, y nada le falta de todo lo que desea», un hombre que «engendra cien hijos y vive muchos años, de modo que los días de sus años son numerosos» (Ecle. 6: 2, 3, RVA2015). Los rabinos especularon que este hombre de Eclesiastés «se refiere a Caín».</a:t>
            </a:r>
            <a:endParaRPr sz="2400">
              <a:latin typeface="Trebuchet MS"/>
              <a:ea typeface="Trebuchet MS"/>
              <a:cs typeface="Trebuchet MS"/>
              <a:sym typeface="Trebuchet MS"/>
            </a:endParaRPr>
          </a:p>
        </p:txBody>
      </p:sp>
      <p:sp>
        <p:nvSpPr>
          <p:cNvPr id="226" name="Google Shape;226;p16"/>
          <p:cNvSpPr/>
          <p:nvPr/>
        </p:nvSpPr>
        <p:spPr>
          <a:xfrm>
            <a:off x="7273366" y="0"/>
            <a:ext cx="4918634" cy="6858000"/>
          </a:xfrm>
          <a:custGeom>
            <a:avLst/>
            <a:gdLst/>
            <a:ahLst/>
            <a:cxnLst/>
            <a:rect l="l" t="t" r="r" b="b"/>
            <a:pathLst>
              <a:path w="4897678" h="6858000" extrusionOk="0">
                <a:moveTo>
                  <a:pt x="1553576" y="0"/>
                </a:moveTo>
                <a:lnTo>
                  <a:pt x="4897678" y="0"/>
                </a:lnTo>
                <a:lnTo>
                  <a:pt x="4897678" y="6858000"/>
                </a:lnTo>
                <a:lnTo>
                  <a:pt x="0" y="6858000"/>
                </a:lnTo>
                <a:lnTo>
                  <a:pt x="153" y="6857440"/>
                </a:lnTo>
                <a:cubicBezTo>
                  <a:pt x="5083" y="6847546"/>
                  <a:pt x="14234" y="6832974"/>
                  <a:pt x="30867" y="6809563"/>
                </a:cubicBezTo>
                <a:cubicBezTo>
                  <a:pt x="24219" y="6797941"/>
                  <a:pt x="28810" y="6785613"/>
                  <a:pt x="42695" y="6765511"/>
                </a:cubicBezTo>
                <a:cubicBezTo>
                  <a:pt x="59269" y="6727996"/>
                  <a:pt x="20378" y="6732956"/>
                  <a:pt x="52856" y="6696748"/>
                </a:cubicBezTo>
                <a:lnTo>
                  <a:pt x="97271" y="6623770"/>
                </a:lnTo>
                <a:cubicBezTo>
                  <a:pt x="100242" y="6627814"/>
                  <a:pt x="102661" y="6576527"/>
                  <a:pt x="109528" y="6561395"/>
                </a:cubicBezTo>
                <a:cubicBezTo>
                  <a:pt x="121751" y="6529041"/>
                  <a:pt x="144143" y="6527264"/>
                  <a:pt x="134058" y="6505906"/>
                </a:cubicBezTo>
                <a:lnTo>
                  <a:pt x="130808" y="6500603"/>
                </a:lnTo>
                <a:lnTo>
                  <a:pt x="133434" y="6493382"/>
                </a:lnTo>
                <a:cubicBezTo>
                  <a:pt x="135405" y="6489789"/>
                  <a:pt x="182615" y="6458140"/>
                  <a:pt x="185390" y="6460270"/>
                </a:cubicBezTo>
                <a:cubicBezTo>
                  <a:pt x="187037" y="6425066"/>
                  <a:pt x="177989" y="6431680"/>
                  <a:pt x="195994" y="6404216"/>
                </a:cubicBezTo>
                <a:cubicBezTo>
                  <a:pt x="194733" y="6376164"/>
                  <a:pt x="248157" y="6408016"/>
                  <a:pt x="277225" y="6346762"/>
                </a:cubicBezTo>
                <a:lnTo>
                  <a:pt x="279592" y="6292076"/>
                </a:lnTo>
                <a:lnTo>
                  <a:pt x="279475" y="6223342"/>
                </a:lnTo>
                <a:lnTo>
                  <a:pt x="310206" y="6270812"/>
                </a:lnTo>
                <a:lnTo>
                  <a:pt x="321064" y="6227890"/>
                </a:lnTo>
                <a:lnTo>
                  <a:pt x="282704" y="6117636"/>
                </a:lnTo>
                <a:cubicBezTo>
                  <a:pt x="287578" y="6073252"/>
                  <a:pt x="228632" y="6103262"/>
                  <a:pt x="257561" y="6050242"/>
                </a:cubicBezTo>
                <a:cubicBezTo>
                  <a:pt x="261977" y="6008758"/>
                  <a:pt x="252117" y="5979642"/>
                  <a:pt x="266735" y="5939124"/>
                </a:cubicBezTo>
                <a:cubicBezTo>
                  <a:pt x="257326" y="5930296"/>
                  <a:pt x="254506" y="5918965"/>
                  <a:pt x="272947" y="5897456"/>
                </a:cubicBezTo>
                <a:lnTo>
                  <a:pt x="302110" y="5763866"/>
                </a:lnTo>
                <a:cubicBezTo>
                  <a:pt x="289286" y="5751252"/>
                  <a:pt x="326941" y="5730258"/>
                  <a:pt x="311387" y="5718432"/>
                </a:cubicBezTo>
                <a:cubicBezTo>
                  <a:pt x="309659" y="5692261"/>
                  <a:pt x="290822" y="5641050"/>
                  <a:pt x="291749" y="5606846"/>
                </a:cubicBezTo>
                <a:cubicBezTo>
                  <a:pt x="355141" y="5518667"/>
                  <a:pt x="362905" y="5574781"/>
                  <a:pt x="386282" y="5513206"/>
                </a:cubicBezTo>
                <a:cubicBezTo>
                  <a:pt x="400400" y="5463532"/>
                  <a:pt x="435499" y="5431641"/>
                  <a:pt x="445799" y="5395474"/>
                </a:cubicBezTo>
                <a:lnTo>
                  <a:pt x="532017" y="5284615"/>
                </a:lnTo>
                <a:lnTo>
                  <a:pt x="506013" y="5187685"/>
                </a:lnTo>
                <a:cubicBezTo>
                  <a:pt x="539823" y="5141843"/>
                  <a:pt x="550113" y="5030691"/>
                  <a:pt x="604868" y="4966224"/>
                </a:cubicBezTo>
                <a:lnTo>
                  <a:pt x="739205" y="4844222"/>
                </a:lnTo>
                <a:lnTo>
                  <a:pt x="916267" y="4639226"/>
                </a:lnTo>
                <a:cubicBezTo>
                  <a:pt x="940414" y="4565414"/>
                  <a:pt x="921973" y="4546524"/>
                  <a:pt x="960970" y="4458968"/>
                </a:cubicBezTo>
                <a:cubicBezTo>
                  <a:pt x="944678" y="4442947"/>
                  <a:pt x="969490" y="4417006"/>
                  <a:pt x="974467" y="4400454"/>
                </a:cubicBezTo>
                <a:cubicBezTo>
                  <a:pt x="982773" y="4380936"/>
                  <a:pt x="1007298" y="4366877"/>
                  <a:pt x="1019252" y="4326337"/>
                </a:cubicBezTo>
                <a:cubicBezTo>
                  <a:pt x="1036267" y="4260393"/>
                  <a:pt x="1059530" y="4136055"/>
                  <a:pt x="1097435" y="4004432"/>
                </a:cubicBezTo>
                <a:cubicBezTo>
                  <a:pt x="1106825" y="3966554"/>
                  <a:pt x="1101080" y="3928762"/>
                  <a:pt x="1115477" y="3887430"/>
                </a:cubicBezTo>
                <a:lnTo>
                  <a:pt x="1129980" y="3841018"/>
                </a:lnTo>
                <a:lnTo>
                  <a:pt x="1128054" y="3833633"/>
                </a:lnTo>
                <a:lnTo>
                  <a:pt x="1144766" y="3703595"/>
                </a:lnTo>
                <a:cubicBezTo>
                  <a:pt x="1147066" y="3696849"/>
                  <a:pt x="1148103" y="3688315"/>
                  <a:pt x="1146269" y="3675779"/>
                </a:cubicBezTo>
                <a:lnTo>
                  <a:pt x="1145250" y="3673177"/>
                </a:lnTo>
                <a:cubicBezTo>
                  <a:pt x="1145215" y="3582027"/>
                  <a:pt x="1145179" y="3490877"/>
                  <a:pt x="1145144" y="3399727"/>
                </a:cubicBezTo>
                <a:cubicBezTo>
                  <a:pt x="1147083" y="3299532"/>
                  <a:pt x="1148035" y="3137700"/>
                  <a:pt x="1153102" y="3022588"/>
                </a:cubicBezTo>
                <a:cubicBezTo>
                  <a:pt x="1180646" y="2922794"/>
                  <a:pt x="1174532" y="2884035"/>
                  <a:pt x="1187493" y="2780324"/>
                </a:cubicBezTo>
                <a:cubicBezTo>
                  <a:pt x="1158375" y="2741828"/>
                  <a:pt x="1179569" y="2688494"/>
                  <a:pt x="1174471" y="2636046"/>
                </a:cubicBezTo>
                <a:cubicBezTo>
                  <a:pt x="1166636" y="2600315"/>
                  <a:pt x="1172113" y="2580363"/>
                  <a:pt x="1173030" y="2517573"/>
                </a:cubicBezTo>
                <a:lnTo>
                  <a:pt x="1179971" y="2259305"/>
                </a:lnTo>
                <a:cubicBezTo>
                  <a:pt x="1185659" y="2235860"/>
                  <a:pt x="1188526" y="2166165"/>
                  <a:pt x="1180091" y="2154737"/>
                </a:cubicBezTo>
                <a:cubicBezTo>
                  <a:pt x="1178839" y="2140566"/>
                  <a:pt x="1182896" y="2122956"/>
                  <a:pt x="1173497" y="2118139"/>
                </a:cubicBezTo>
                <a:cubicBezTo>
                  <a:pt x="1162334" y="2109329"/>
                  <a:pt x="1182925" y="2054984"/>
                  <a:pt x="1168754" y="2064932"/>
                </a:cubicBezTo>
                <a:cubicBezTo>
                  <a:pt x="1172297" y="2055306"/>
                  <a:pt x="1174348" y="2043912"/>
                  <a:pt x="1175360" y="2031780"/>
                </a:cubicBezTo>
                <a:lnTo>
                  <a:pt x="1175420" y="2025741"/>
                </a:lnTo>
                <a:lnTo>
                  <a:pt x="1192392" y="1985855"/>
                </a:lnTo>
                <a:cubicBezTo>
                  <a:pt x="1215175" y="1923519"/>
                  <a:pt x="1226212" y="1866045"/>
                  <a:pt x="1240537" y="1810891"/>
                </a:cubicBezTo>
                <a:cubicBezTo>
                  <a:pt x="1259067" y="1728006"/>
                  <a:pt x="1217317" y="1786031"/>
                  <a:pt x="1262324" y="1680343"/>
                </a:cubicBezTo>
                <a:cubicBezTo>
                  <a:pt x="1253348" y="1670409"/>
                  <a:pt x="1255203" y="1657385"/>
                  <a:pt x="1264475" y="1634781"/>
                </a:cubicBezTo>
                <a:cubicBezTo>
                  <a:pt x="1272659" y="1594593"/>
                  <a:pt x="1244427" y="1600697"/>
                  <a:pt x="1268425" y="1558391"/>
                </a:cubicBezTo>
                <a:lnTo>
                  <a:pt x="1263100" y="1489998"/>
                </a:lnTo>
                <a:cubicBezTo>
                  <a:pt x="1266865" y="1493313"/>
                  <a:pt x="1282717" y="1437353"/>
                  <a:pt x="1286195" y="1421105"/>
                </a:cubicBezTo>
                <a:cubicBezTo>
                  <a:pt x="1291230" y="1386887"/>
                  <a:pt x="1312727" y="1380369"/>
                  <a:pt x="1298315" y="1361656"/>
                </a:cubicBezTo>
                <a:lnTo>
                  <a:pt x="1294008" y="1357170"/>
                </a:lnTo>
                <a:lnTo>
                  <a:pt x="1295031" y="1349556"/>
                </a:lnTo>
                <a:cubicBezTo>
                  <a:pt x="1296189" y="1345624"/>
                  <a:pt x="1298003" y="1343687"/>
                  <a:pt x="1301170" y="1345177"/>
                </a:cubicBezTo>
                <a:cubicBezTo>
                  <a:pt x="1295263" y="1310433"/>
                  <a:pt x="1325388" y="1279763"/>
                  <a:pt x="1337115" y="1249089"/>
                </a:cubicBezTo>
                <a:cubicBezTo>
                  <a:pt x="1329895" y="1221954"/>
                  <a:pt x="1319987" y="1231008"/>
                  <a:pt x="1335308" y="1164961"/>
                </a:cubicBezTo>
                <a:lnTo>
                  <a:pt x="1365049" y="1102487"/>
                </a:lnTo>
                <a:lnTo>
                  <a:pt x="1380977" y="1051638"/>
                </a:lnTo>
                <a:lnTo>
                  <a:pt x="1360650" y="950605"/>
                </a:lnTo>
                <a:cubicBezTo>
                  <a:pt x="1355937" y="906205"/>
                  <a:pt x="1304757" y="948105"/>
                  <a:pt x="1321700" y="890133"/>
                </a:cubicBezTo>
                <a:cubicBezTo>
                  <a:pt x="1317159" y="848662"/>
                  <a:pt x="1301312" y="822322"/>
                  <a:pt x="1306943" y="779617"/>
                </a:cubicBezTo>
                <a:cubicBezTo>
                  <a:pt x="1295866" y="773001"/>
                  <a:pt x="1365734" y="737413"/>
                  <a:pt x="1379157" y="712462"/>
                </a:cubicBezTo>
                <a:cubicBezTo>
                  <a:pt x="1379148" y="666884"/>
                  <a:pt x="1363668" y="646426"/>
                  <a:pt x="1363659" y="600848"/>
                </a:cubicBezTo>
                <a:cubicBezTo>
                  <a:pt x="1348438" y="591261"/>
                  <a:pt x="1399800" y="523813"/>
                  <a:pt x="1382080" y="515581"/>
                </a:cubicBezTo>
                <a:cubicBezTo>
                  <a:pt x="1374807" y="490382"/>
                  <a:pt x="1380026" y="489229"/>
                  <a:pt x="1373630" y="455615"/>
                </a:cubicBezTo>
                <a:cubicBezTo>
                  <a:pt x="1416738" y="355936"/>
                  <a:pt x="1404304" y="400073"/>
                  <a:pt x="1413997" y="334926"/>
                </a:cubicBezTo>
                <a:cubicBezTo>
                  <a:pt x="1426411" y="275061"/>
                  <a:pt x="1398828" y="323811"/>
                  <a:pt x="1442766" y="236597"/>
                </a:cubicBezTo>
                <a:cubicBezTo>
                  <a:pt x="1447404" y="215198"/>
                  <a:pt x="1470995" y="203409"/>
                  <a:pt x="1470206" y="182099"/>
                </a:cubicBezTo>
                <a:cubicBezTo>
                  <a:pt x="1444766" y="154163"/>
                  <a:pt x="1500097" y="157505"/>
                  <a:pt x="1502900" y="143623"/>
                </a:cubicBezTo>
                <a:cubicBezTo>
                  <a:pt x="1502294" y="125456"/>
                  <a:pt x="1501687" y="107288"/>
                  <a:pt x="1501081" y="89121"/>
                </a:cubicBezTo>
                <a:cubicBezTo>
                  <a:pt x="1511343" y="67775"/>
                  <a:pt x="1521898" y="78177"/>
                  <a:pt x="1539225" y="52964"/>
                </a:cubicBezTo>
                <a:lnTo>
                  <a:pt x="1553576" y="0"/>
                </a:lnTo>
                <a:close/>
              </a:path>
            </a:pathLst>
          </a:custGeom>
          <a:solidFill>
            <a:srgbClr val="82766A">
              <a:alpha val="1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27" name="Google Shape;227;p16"/>
          <p:cNvSpPr/>
          <p:nvPr/>
        </p:nvSpPr>
        <p:spPr>
          <a:xfrm>
            <a:off x="6798365" y="603622"/>
            <a:ext cx="4799189" cy="5659933"/>
          </a:xfrm>
          <a:custGeom>
            <a:avLst/>
            <a:gdLst/>
            <a:ahLst/>
            <a:cxnLst/>
            <a:rect l="l" t="t" r="r" b="b"/>
            <a:pathLst>
              <a:path w="2400300" h="2400300" extrusionOk="0">
                <a:moveTo>
                  <a:pt x="0" y="0"/>
                </a:moveTo>
                <a:lnTo>
                  <a:pt x="2400300" y="0"/>
                </a:lnTo>
                <a:lnTo>
                  <a:pt x="2400300" y="2400300"/>
                </a:lnTo>
                <a:lnTo>
                  <a:pt x="0" y="2400300"/>
                </a:lnTo>
                <a:close/>
              </a:path>
            </a:pathLst>
          </a:custGeom>
          <a:solidFill>
            <a:srgbClr val="FFFFFF"/>
          </a:solidFill>
          <a:ln>
            <a:noFill/>
          </a:ln>
          <a:effectLst>
            <a:outerShdw blurRad="50800" dist="12700" dir="3000000" algn="tl" rotWithShape="0">
              <a:srgbClr val="000000">
                <a:alpha val="26666"/>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pic>
        <p:nvPicPr>
          <p:cNvPr id="228" name="Google Shape;228;p16" descr="Un hombre con un traje de color negro en la mano&#10;&#10;Descripción generada automáticamente con confianza baja"/>
          <p:cNvPicPr preferRelativeResize="0"/>
          <p:nvPr/>
        </p:nvPicPr>
        <p:blipFill rotWithShape="1">
          <a:blip r:embed="rId3">
            <a:alphaModFix/>
          </a:blip>
          <a:srcRect/>
          <a:stretch/>
        </p:blipFill>
        <p:spPr>
          <a:xfrm>
            <a:off x="7346431" y="755312"/>
            <a:ext cx="3703057" cy="5347376"/>
          </a:xfrm>
          <a:prstGeom prst="rect">
            <a:avLst/>
          </a:prstGeom>
          <a:noFill/>
          <a:ln>
            <a:noFill/>
          </a:ln>
        </p:spPr>
      </p:pic>
      <p:sp>
        <p:nvSpPr>
          <p:cNvPr id="229" name="Google Shape;229;p16"/>
          <p:cNvSpPr/>
          <p:nvPr/>
        </p:nvSpPr>
        <p:spPr>
          <a:xfrm>
            <a:off x="8514146" y="6146262"/>
            <a:ext cx="1367625" cy="428984"/>
          </a:xfrm>
          <a:custGeom>
            <a:avLst/>
            <a:gdLst/>
            <a:ahLst/>
            <a:cxnLst/>
            <a:rect l="l" t="t" r="r" b="b"/>
            <a:pathLst>
              <a:path w="2201784" h="594531" extrusionOk="0">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4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3"/>
        <p:cNvGrpSpPr/>
        <p:nvPr/>
      </p:nvGrpSpPr>
      <p:grpSpPr>
        <a:xfrm>
          <a:off x="0" y="0"/>
          <a:ext cx="0" cy="0"/>
          <a:chOff x="0" y="0"/>
          <a:chExt cx="0" cy="0"/>
        </a:xfrm>
      </p:grpSpPr>
      <p:sp>
        <p:nvSpPr>
          <p:cNvPr id="234" name="Google Shape;234;p17"/>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5" name="Google Shape;235;p17"/>
          <p:cNvSpPr/>
          <p:nvPr/>
        </p:nvSpPr>
        <p:spPr>
          <a:xfrm>
            <a:off x="4770782" y="0"/>
            <a:ext cx="7421217" cy="6857999"/>
          </a:xfrm>
          <a:prstGeom prst="rect">
            <a:avLst/>
          </a:prstGeom>
          <a:solidFill>
            <a:srgbClr val="82766A">
              <a:alpha val="1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36" name="Google Shape;236;p17" descr="Dibujo animado de un personaje animado&#10;&#10;Descripción generada automáticamente con confianza media"/>
          <p:cNvPicPr preferRelativeResize="0"/>
          <p:nvPr/>
        </p:nvPicPr>
        <p:blipFill rotWithShape="1">
          <a:blip r:embed="rId3">
            <a:alphaModFix/>
          </a:blip>
          <a:srcRect r="-2" b="-2"/>
          <a:stretch/>
        </p:blipFill>
        <p:spPr>
          <a:xfrm>
            <a:off x="20" y="10"/>
            <a:ext cx="6901711" cy="6857990"/>
          </a:xfrm>
          <a:custGeom>
            <a:avLst/>
            <a:gdLst/>
            <a:ahLst/>
            <a:cxnLst/>
            <a:rect l="l" t="t" r="r" b="b"/>
            <a:pathLst>
              <a:path w="6901731" h="6858000" extrusionOk="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a:noFill/>
          <a:ln>
            <a:noFill/>
          </a:ln>
        </p:spPr>
      </p:pic>
      <p:sp>
        <p:nvSpPr>
          <p:cNvPr id="237" name="Google Shape;237;p17"/>
          <p:cNvSpPr txBox="1">
            <a:spLocks noGrp="1"/>
          </p:cNvSpPr>
          <p:nvPr>
            <p:ph type="body" idx="1"/>
          </p:nvPr>
        </p:nvSpPr>
        <p:spPr>
          <a:xfrm>
            <a:off x="6930046" y="1351213"/>
            <a:ext cx="4926331" cy="5506787"/>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400"/>
              <a:buNone/>
            </a:pPr>
            <a:r>
              <a:rPr lang="es-ES" sz="2400">
                <a:latin typeface="Trebuchet MS"/>
                <a:ea typeface="Trebuchet MS"/>
                <a:cs typeface="Trebuchet MS"/>
                <a:sym typeface="Trebuchet MS"/>
              </a:rPr>
              <a:t>Debemos recordar que el nombre «Caín» suena en hebreo como el verbo «adquirir» (</a:t>
            </a:r>
            <a:r>
              <a:rPr lang="es-ES" sz="2400" i="1">
                <a:latin typeface="Trebuchet MS"/>
                <a:ea typeface="Trebuchet MS"/>
                <a:cs typeface="Trebuchet MS"/>
                <a:sym typeface="Trebuchet MS"/>
              </a:rPr>
              <a:t>qanah</a:t>
            </a:r>
            <a:r>
              <a:rPr lang="es-ES" sz="2400">
                <a:latin typeface="Trebuchet MS"/>
                <a:ea typeface="Trebuchet MS"/>
                <a:cs typeface="Trebuchet MS"/>
                <a:sym typeface="Trebuchet MS"/>
              </a:rPr>
              <a:t>). Esa es la razón por la que la mujer dice que ha «adquirido» un varón, refiriéndose a Caín (Gén. 4: 1). El libro de Eclesiastés se hace eco de la historia de Caín para mostrar la futilidad de una vida dedicada a la «adquisición» de bienes materiales.</a:t>
            </a:r>
            <a:endParaRPr sz="2400">
              <a:latin typeface="Trebuchet MS"/>
              <a:ea typeface="Trebuchet MS"/>
              <a:cs typeface="Trebuchet MS"/>
              <a:sym typeface="Trebuchet MS"/>
            </a:endParaRPr>
          </a:p>
          <a:p>
            <a:pPr marL="0" lvl="0" indent="0" algn="l" rtl="0">
              <a:lnSpc>
                <a:spcPct val="90000"/>
              </a:lnSpc>
              <a:spcBef>
                <a:spcPts val="1000"/>
              </a:spcBef>
              <a:spcAft>
                <a:spcPts val="0"/>
              </a:spcAft>
              <a:buClr>
                <a:schemeClr val="dk1"/>
              </a:buClr>
              <a:buSzPts val="2400"/>
              <a:buNone/>
            </a:pPr>
            <a:endParaRPr sz="2400">
              <a:latin typeface="Trebuchet MS"/>
              <a:ea typeface="Trebuchet MS"/>
              <a:cs typeface="Trebuchet MS"/>
              <a:sym typeface="Trebuchet M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1"/>
        <p:cNvGrpSpPr/>
        <p:nvPr/>
      </p:nvGrpSpPr>
      <p:grpSpPr>
        <a:xfrm>
          <a:off x="0" y="0"/>
          <a:ext cx="0" cy="0"/>
          <a:chOff x="0" y="0"/>
          <a:chExt cx="0" cy="0"/>
        </a:xfrm>
      </p:grpSpPr>
      <p:sp>
        <p:nvSpPr>
          <p:cNvPr id="242" name="Google Shape;242;p18"/>
          <p:cNvSpPr/>
          <p:nvPr/>
        </p:nvSpPr>
        <p:spPr>
          <a:xfrm>
            <a:off x="0"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3" name="Google Shape;243;p18"/>
          <p:cNvSpPr txBox="1">
            <a:spLocks noGrp="1"/>
          </p:cNvSpPr>
          <p:nvPr>
            <p:ph type="body" idx="1"/>
          </p:nvPr>
        </p:nvSpPr>
        <p:spPr>
          <a:xfrm>
            <a:off x="267128" y="1952090"/>
            <a:ext cx="5979559" cy="3246633"/>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Clr>
                <a:schemeClr val="dk1"/>
              </a:buClr>
              <a:buSzPts val="2400"/>
              <a:buNone/>
            </a:pPr>
            <a:r>
              <a:rPr lang="es-ES" sz="2400">
                <a:latin typeface="Trebuchet MS"/>
                <a:ea typeface="Trebuchet MS"/>
                <a:cs typeface="Trebuchet MS"/>
                <a:sym typeface="Trebuchet MS"/>
              </a:rPr>
              <a:t>El personaje del libro se empeñó en buscar ganancias, comprar bienes y coleccionar propiedades. «Me hice huertos y jardines […]. Me hice estanques de aguas […]. Adquirí siervos y los tuve nacidos en casa. También tuve mucho ganado, vacas y ovejas […]. </a:t>
            </a:r>
            <a:endParaRPr sz="2400">
              <a:latin typeface="Trebuchet MS"/>
              <a:ea typeface="Trebuchet MS"/>
              <a:cs typeface="Trebuchet MS"/>
              <a:sym typeface="Trebuchet MS"/>
            </a:endParaRPr>
          </a:p>
        </p:txBody>
      </p:sp>
      <p:pic>
        <p:nvPicPr>
          <p:cNvPr id="244" name="Google Shape;244;p18" descr="Imagen que contiene Diagrama&#10;&#10;Descripción generada automáticamente"/>
          <p:cNvPicPr preferRelativeResize="0"/>
          <p:nvPr/>
        </p:nvPicPr>
        <p:blipFill rotWithShape="1">
          <a:blip r:embed="rId3">
            <a:alphaModFix/>
          </a:blip>
          <a:srcRect/>
          <a:stretch/>
        </p:blipFill>
        <p:spPr>
          <a:xfrm>
            <a:off x="5891515" y="9091"/>
            <a:ext cx="6300486" cy="6848909"/>
          </a:xfrm>
          <a:custGeom>
            <a:avLst/>
            <a:gdLst/>
            <a:ahLst/>
            <a:cxnLst/>
            <a:rect l="l" t="t" r="r" b="b"/>
            <a:pathLst>
              <a:path w="5962785" h="6858000" extrusionOk="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8"/>
        <p:cNvGrpSpPr/>
        <p:nvPr/>
      </p:nvGrpSpPr>
      <p:grpSpPr>
        <a:xfrm>
          <a:off x="0" y="0"/>
          <a:ext cx="0" cy="0"/>
          <a:chOff x="0" y="0"/>
          <a:chExt cx="0" cy="0"/>
        </a:xfrm>
      </p:grpSpPr>
      <p:sp>
        <p:nvSpPr>
          <p:cNvPr id="249" name="Google Shape;249;p19"/>
          <p:cNvSpPr/>
          <p:nvPr/>
        </p:nvSpPr>
        <p:spPr>
          <a:xfrm>
            <a:off x="0"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0" name="Google Shape;250;p19"/>
          <p:cNvSpPr txBox="1">
            <a:spLocks noGrp="1"/>
          </p:cNvSpPr>
          <p:nvPr>
            <p:ph type="body" idx="1"/>
          </p:nvPr>
        </p:nvSpPr>
        <p:spPr>
          <a:xfrm>
            <a:off x="267128" y="1952090"/>
            <a:ext cx="5979559" cy="3246633"/>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0000"/>
              </a:lnSpc>
              <a:spcBef>
                <a:spcPts val="0"/>
              </a:spcBef>
              <a:spcAft>
                <a:spcPts val="0"/>
              </a:spcAft>
              <a:buClr>
                <a:schemeClr val="dk1"/>
              </a:buClr>
              <a:buSzPts val="2400"/>
              <a:buNone/>
            </a:pPr>
            <a:r>
              <a:rPr lang="es-ES" sz="2400">
                <a:latin typeface="Trebuchet MS"/>
                <a:ea typeface="Trebuchet MS"/>
                <a:cs typeface="Trebuchet MS"/>
                <a:sym typeface="Trebuchet MS"/>
              </a:rPr>
              <a:t>Acumulé también plata y oro para mí, y tesoros preciados de reyes y de provincias. Me proveí de cantantes, tanto hombres como mujeres; de los placeres de los hijos del hombre, y de mujer tras mujer. Me engrandecí y acumulé más que todos los que fueron antes de mí» (Ecle. 2: 5-9, RVA2015).</a:t>
            </a:r>
            <a:endParaRPr sz="2400">
              <a:latin typeface="Trebuchet MS"/>
              <a:ea typeface="Trebuchet MS"/>
              <a:cs typeface="Trebuchet MS"/>
              <a:sym typeface="Trebuchet MS"/>
            </a:endParaRPr>
          </a:p>
        </p:txBody>
      </p:sp>
      <p:pic>
        <p:nvPicPr>
          <p:cNvPr id="251" name="Google Shape;251;p19" descr="Imagen que contiene Diagrama&#10;&#10;Descripción generada automáticamente"/>
          <p:cNvPicPr preferRelativeResize="0"/>
          <p:nvPr/>
        </p:nvPicPr>
        <p:blipFill rotWithShape="1">
          <a:blip r:embed="rId3">
            <a:alphaModFix/>
          </a:blip>
          <a:srcRect/>
          <a:stretch/>
        </p:blipFill>
        <p:spPr>
          <a:xfrm>
            <a:off x="5891515" y="9091"/>
            <a:ext cx="6300486" cy="6848909"/>
          </a:xfrm>
          <a:custGeom>
            <a:avLst/>
            <a:gdLst/>
            <a:ahLst/>
            <a:cxnLst/>
            <a:rect l="l" t="t" r="r" b="b"/>
            <a:pathLst>
              <a:path w="5962785" h="6858000" extrusionOk="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9"/>
        <p:cNvGrpSpPr/>
        <p:nvPr/>
      </p:nvGrpSpPr>
      <p:grpSpPr>
        <a:xfrm>
          <a:off x="0" y="0"/>
          <a:ext cx="0" cy="0"/>
          <a:chOff x="0" y="0"/>
          <a:chExt cx="0" cy="0"/>
        </a:xfrm>
      </p:grpSpPr>
      <p:sp>
        <p:nvSpPr>
          <p:cNvPr id="90" name="Google Shape;90;p2"/>
          <p:cNvSpPr/>
          <p:nvPr/>
        </p:nvSpPr>
        <p:spPr>
          <a:xfrm>
            <a:off x="3049"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pic>
        <p:nvPicPr>
          <p:cNvPr id="91" name="Google Shape;91;p2" descr="Un hombre con la mano en la calle&#10;&#10;Descripción generada automáticamente"/>
          <p:cNvPicPr preferRelativeResize="0"/>
          <p:nvPr/>
        </p:nvPicPr>
        <p:blipFill rotWithShape="1">
          <a:blip r:embed="rId3">
            <a:alphaModFix/>
          </a:blip>
          <a:srcRect/>
          <a:stretch/>
        </p:blipFill>
        <p:spPr>
          <a:xfrm>
            <a:off x="2522356" y="10"/>
            <a:ext cx="9669642" cy="6857990"/>
          </a:xfrm>
          <a:prstGeom prst="rect">
            <a:avLst/>
          </a:prstGeom>
          <a:noFill/>
          <a:ln>
            <a:noFill/>
          </a:ln>
        </p:spPr>
      </p:pic>
      <p:sp>
        <p:nvSpPr>
          <p:cNvPr id="92" name="Google Shape;92;p2"/>
          <p:cNvSpPr/>
          <p:nvPr/>
        </p:nvSpPr>
        <p:spPr>
          <a:xfrm>
            <a:off x="-1" y="0"/>
            <a:ext cx="7390263" cy="6858000"/>
          </a:xfrm>
          <a:prstGeom prst="rect">
            <a:avLst/>
          </a:prstGeom>
          <a:gradFill>
            <a:gsLst>
              <a:gs pos="0">
                <a:srgbClr val="FFFFFF">
                  <a:alpha val="0"/>
                </a:srgbClr>
              </a:gs>
              <a:gs pos="19000">
                <a:srgbClr val="FFFFFF">
                  <a:alpha val="37647"/>
                </a:srgbClr>
              </a:gs>
              <a:gs pos="35000">
                <a:srgbClr val="FFFFFF">
                  <a:alpha val="76862"/>
                </a:srgbClr>
              </a:gs>
              <a:gs pos="48000">
                <a:schemeClr val="lt1"/>
              </a:gs>
              <a:gs pos="100000">
                <a:schemeClr val="lt1"/>
              </a:gs>
            </a:gsLst>
            <a:lin ang="108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93" name="Google Shape;93;p2"/>
          <p:cNvSpPr txBox="1">
            <a:spLocks noGrp="1"/>
          </p:cNvSpPr>
          <p:nvPr>
            <p:ph type="body" idx="1"/>
          </p:nvPr>
        </p:nvSpPr>
        <p:spPr>
          <a:xfrm>
            <a:off x="180654" y="2115702"/>
            <a:ext cx="4422168" cy="3742762"/>
          </a:xfrm>
          <a:prstGeom prst="rect">
            <a:avLst/>
          </a:prstGeom>
          <a:noFill/>
          <a:ln>
            <a:noFill/>
          </a:ln>
        </p:spPr>
        <p:txBody>
          <a:bodyPr spcFirstLastPara="1" wrap="square" lIns="91425" tIns="45700" rIns="91425" bIns="45700" anchor="t" anchorCtr="0">
            <a:normAutofit/>
          </a:bodyPr>
          <a:lstStyle/>
          <a:p>
            <a:pPr marL="0" marR="0" lvl="0" indent="0" algn="ctr" rtl="0">
              <a:lnSpc>
                <a:spcPct val="100000"/>
              </a:lnSpc>
              <a:spcBef>
                <a:spcPts val="0"/>
              </a:spcBef>
              <a:spcAft>
                <a:spcPts val="0"/>
              </a:spcAft>
              <a:buClr>
                <a:schemeClr val="dk1"/>
              </a:buClr>
              <a:buSzPts val="3200"/>
              <a:buFont typeface="Arial"/>
              <a:buNone/>
            </a:pPr>
            <a:r>
              <a:rPr lang="es-ES" sz="3200" b="0" i="0" u="none" strike="noStrike" cap="none">
                <a:solidFill>
                  <a:schemeClr val="dk1"/>
                </a:solidFill>
                <a:latin typeface="Trebuchet MS"/>
                <a:ea typeface="Trebuchet MS"/>
                <a:cs typeface="Trebuchet MS"/>
                <a:sym typeface="Trebuchet MS"/>
              </a:rPr>
              <a:t>«Me engrandecí y acumulé más que todos los que fueron antes de mí»</a:t>
            </a:r>
            <a:endParaRPr/>
          </a:p>
          <a:p>
            <a:pPr marL="0" marR="0" lvl="0" indent="0" algn="ctr" rtl="0">
              <a:lnSpc>
                <a:spcPct val="100000"/>
              </a:lnSpc>
              <a:spcBef>
                <a:spcPts val="1000"/>
              </a:spcBef>
              <a:spcAft>
                <a:spcPts val="0"/>
              </a:spcAft>
              <a:buClr>
                <a:schemeClr val="dk1"/>
              </a:buClr>
              <a:buSzPts val="3200"/>
              <a:buFont typeface="Arial"/>
              <a:buNone/>
            </a:pPr>
            <a:r>
              <a:rPr lang="es-ES" sz="3200" b="0" i="0" u="none" strike="noStrike" cap="none">
                <a:solidFill>
                  <a:schemeClr val="dk1"/>
                </a:solidFill>
                <a:latin typeface="Trebuchet MS"/>
                <a:ea typeface="Trebuchet MS"/>
                <a:cs typeface="Trebuchet MS"/>
                <a:sym typeface="Trebuchet MS"/>
              </a:rPr>
              <a:t>(Ecle. 2: 9, RVA2015).</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55"/>
        <p:cNvGrpSpPr/>
        <p:nvPr/>
      </p:nvGrpSpPr>
      <p:grpSpPr>
        <a:xfrm>
          <a:off x="0" y="0"/>
          <a:ext cx="0" cy="0"/>
          <a:chOff x="0" y="0"/>
          <a:chExt cx="0" cy="0"/>
        </a:xfrm>
      </p:grpSpPr>
      <p:sp>
        <p:nvSpPr>
          <p:cNvPr id="256" name="Google Shape;256;p20"/>
          <p:cNvSpPr/>
          <p:nvPr/>
        </p:nvSpPr>
        <p:spPr>
          <a:xfrm>
            <a:off x="0"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7" name="Google Shape;257;p20"/>
          <p:cNvSpPr txBox="1">
            <a:spLocks noGrp="1"/>
          </p:cNvSpPr>
          <p:nvPr>
            <p:ph type="body" idx="1"/>
          </p:nvPr>
        </p:nvSpPr>
        <p:spPr>
          <a:xfrm>
            <a:off x="438549" y="1258584"/>
            <a:ext cx="5623204" cy="471070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2400"/>
              <a:buNone/>
            </a:pPr>
            <a:r>
              <a:rPr lang="es-ES" sz="2400">
                <a:latin typeface="Trebuchet MS"/>
                <a:ea typeface="Trebuchet MS"/>
                <a:cs typeface="Trebuchet MS"/>
                <a:sym typeface="Trebuchet MS"/>
              </a:rPr>
              <a:t>Como en la historia de Caín, Eclesiastés menciona el esfuerzo y el duro trabajo. Pero enfatiza la desesperación (2: 20), el fastidio (4: 3, 8), la fatiga (1: 8), el dolor (1: 18), la angustia (1: 17) y la frustración (1: 18) que este trae. «Entonces aborrecí la vida, porque la obra que se hace debajo del sol me era fastidiosa. Asimismo, aborrecí todo el duro trabajo con que me había afanado» (Ecle. 2: 17, 18, RVA2015).</a:t>
            </a:r>
            <a:endParaRPr sz="2400">
              <a:latin typeface="Trebuchet MS"/>
              <a:ea typeface="Trebuchet MS"/>
              <a:cs typeface="Trebuchet MS"/>
              <a:sym typeface="Trebuchet MS"/>
            </a:endParaRPr>
          </a:p>
        </p:txBody>
      </p:sp>
      <p:pic>
        <p:nvPicPr>
          <p:cNvPr id="258" name="Google Shape;258;p20" descr="Imagen que contiene Forma&#10;&#10;Descripción generada automáticamente"/>
          <p:cNvPicPr preferRelativeResize="0"/>
          <p:nvPr/>
        </p:nvPicPr>
        <p:blipFill rotWithShape="1">
          <a:blip r:embed="rId3">
            <a:alphaModFix/>
          </a:blip>
          <a:srcRect/>
          <a:stretch/>
        </p:blipFill>
        <p:spPr>
          <a:xfrm>
            <a:off x="6229215" y="10"/>
            <a:ext cx="5962785" cy="6857990"/>
          </a:xfrm>
          <a:custGeom>
            <a:avLst/>
            <a:gdLst/>
            <a:ahLst/>
            <a:cxnLst/>
            <a:rect l="l" t="t" r="r" b="b"/>
            <a:pathLst>
              <a:path w="5962785" h="6858000" extrusionOk="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2"/>
        <p:cNvGrpSpPr/>
        <p:nvPr/>
      </p:nvGrpSpPr>
      <p:grpSpPr>
        <a:xfrm>
          <a:off x="0" y="0"/>
          <a:ext cx="0" cy="0"/>
          <a:chOff x="0" y="0"/>
          <a:chExt cx="0" cy="0"/>
        </a:xfrm>
      </p:grpSpPr>
      <p:sp>
        <p:nvSpPr>
          <p:cNvPr id="263" name="Google Shape;263;p2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pic>
        <p:nvPicPr>
          <p:cNvPr id="264" name="Google Shape;264;p21" descr="Una mujer con un sombrero de color naranja&#10;&#10;Descripción generada automáticamente con confianza media"/>
          <p:cNvPicPr preferRelativeResize="0"/>
          <p:nvPr/>
        </p:nvPicPr>
        <p:blipFill rotWithShape="1">
          <a:blip r:embed="rId3">
            <a:alphaModFix/>
          </a:blip>
          <a:srcRect/>
          <a:stretch/>
        </p:blipFill>
        <p:spPr>
          <a:xfrm>
            <a:off x="3523488" y="10"/>
            <a:ext cx="8668512" cy="6857990"/>
          </a:xfrm>
          <a:prstGeom prst="rect">
            <a:avLst/>
          </a:prstGeom>
          <a:noFill/>
          <a:ln>
            <a:noFill/>
          </a:ln>
        </p:spPr>
      </p:pic>
      <p:sp>
        <p:nvSpPr>
          <p:cNvPr id="265" name="Google Shape;265;p21"/>
          <p:cNvSpPr/>
          <p:nvPr/>
        </p:nvSpPr>
        <p:spPr>
          <a:xfrm>
            <a:off x="3" y="0"/>
            <a:ext cx="9339206" cy="6858000"/>
          </a:xfrm>
          <a:prstGeom prst="rect">
            <a:avLst/>
          </a:prstGeom>
          <a:gradFill>
            <a:gsLst>
              <a:gs pos="0">
                <a:srgbClr val="000000">
                  <a:alpha val="0"/>
                </a:srgbClr>
              </a:gs>
              <a:gs pos="33000">
                <a:srgbClr val="000000">
                  <a:alpha val="63921"/>
                </a:srgbClr>
              </a:gs>
              <a:gs pos="58000">
                <a:schemeClr val="dk1"/>
              </a:gs>
              <a:gs pos="100000">
                <a:schemeClr val="dk1"/>
              </a:gs>
            </a:gsLst>
            <a:lin ang="108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66" name="Google Shape;266;p21"/>
          <p:cNvSpPr txBox="1">
            <a:spLocks noGrp="1"/>
          </p:cNvSpPr>
          <p:nvPr>
            <p:ph type="title"/>
          </p:nvPr>
        </p:nvSpPr>
        <p:spPr>
          <a:xfrm>
            <a:off x="323868" y="1461410"/>
            <a:ext cx="5224176" cy="3204134"/>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lt1"/>
              </a:buClr>
              <a:buSzPts val="8800"/>
              <a:buFont typeface="Trebuchet MS"/>
              <a:buNone/>
            </a:pPr>
            <a:r>
              <a:rPr lang="es-ES" sz="8800" b="1">
                <a:solidFill>
                  <a:schemeClr val="lt1"/>
                </a:solidFill>
                <a:latin typeface="Trebuchet MS"/>
                <a:ea typeface="Trebuchet MS"/>
                <a:cs typeface="Trebuchet MS"/>
                <a:sym typeface="Trebuchet MS"/>
              </a:rPr>
              <a:t>¿Y QUÉ DE ABEL?</a:t>
            </a:r>
            <a:endParaRPr sz="8800" b="1">
              <a:solidFill>
                <a:schemeClr val="lt1"/>
              </a:solidFill>
              <a:latin typeface="Trebuchet MS"/>
              <a:ea typeface="Trebuchet MS"/>
              <a:cs typeface="Trebuchet MS"/>
              <a:sym typeface="Trebuchet MS"/>
            </a:endParaRPr>
          </a:p>
        </p:txBody>
      </p:sp>
      <p:sp>
        <p:nvSpPr>
          <p:cNvPr id="267" name="Google Shape;267;p21"/>
          <p:cNvSpPr/>
          <p:nvPr/>
        </p:nvSpPr>
        <p:spPr>
          <a:xfrm rot="5400000">
            <a:off x="759921" y="346791"/>
            <a:ext cx="146304" cy="704088"/>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rebuchet MS"/>
              <a:ea typeface="Trebuchet MS"/>
              <a:cs typeface="Trebuchet MS"/>
              <a:sym typeface="Trebuchet MS"/>
            </a:endParaRPr>
          </a:p>
        </p:txBody>
      </p:sp>
      <p:sp>
        <p:nvSpPr>
          <p:cNvPr id="268" name="Google Shape;268;p21"/>
          <p:cNvSpPr/>
          <p:nvPr/>
        </p:nvSpPr>
        <p:spPr>
          <a:xfrm>
            <a:off x="481029" y="4546920"/>
            <a:ext cx="3977640" cy="18288"/>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u="none" strike="noStrike" cap="none">
              <a:solidFill>
                <a:srgbClr val="FFFFFF"/>
              </a:solidFill>
              <a:latin typeface="Trebuchet MS"/>
              <a:ea typeface="Trebuchet MS"/>
              <a:cs typeface="Trebuchet MS"/>
              <a:sym typeface="Trebuchet M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2"/>
        <p:cNvGrpSpPr/>
        <p:nvPr/>
      </p:nvGrpSpPr>
      <p:grpSpPr>
        <a:xfrm>
          <a:off x="0" y="0"/>
          <a:ext cx="0" cy="0"/>
          <a:chOff x="0" y="0"/>
          <a:chExt cx="0" cy="0"/>
        </a:xfrm>
      </p:grpSpPr>
      <p:sp>
        <p:nvSpPr>
          <p:cNvPr id="273" name="Google Shape;273;p22"/>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74" name="Google Shape;274;p22"/>
          <p:cNvSpPr txBox="1">
            <a:spLocks noGrp="1"/>
          </p:cNvSpPr>
          <p:nvPr>
            <p:ph type="body" idx="1"/>
          </p:nvPr>
        </p:nvSpPr>
        <p:spPr>
          <a:xfrm>
            <a:off x="821803" y="1307939"/>
            <a:ext cx="5833641" cy="528088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2400"/>
              <a:buNone/>
            </a:pPr>
            <a:r>
              <a:rPr lang="es-ES" sz="2400">
                <a:latin typeface="Trebuchet MS"/>
                <a:ea typeface="Trebuchet MS"/>
                <a:cs typeface="Trebuchet MS"/>
                <a:sym typeface="Trebuchet MS"/>
              </a:rPr>
              <a:t>Habrás notado que no hemos hablado mucho de Abel. Cuando nace Caín, Eva le pone nombre y exclama con gozo (Gén. 4: 1), pero no dice nada cuando nace Abel. Después de su nacimiento, y de su ofrenda, nunca más se menciona su nombre. Caín es el personaje de la historia y Abel es simplemente «su hermano» (Gén. 4: 2, 8, 9, 10, 11). En la historia Dios solo habla con Caín y nunca habla con Abel (4: 6, 9, 15).</a:t>
            </a:r>
            <a:endParaRPr sz="2400">
              <a:latin typeface="Trebuchet MS"/>
              <a:ea typeface="Trebuchet MS"/>
              <a:cs typeface="Trebuchet MS"/>
              <a:sym typeface="Trebuchet MS"/>
            </a:endParaRPr>
          </a:p>
        </p:txBody>
      </p:sp>
      <p:sp>
        <p:nvSpPr>
          <p:cNvPr id="275" name="Google Shape;275;p22"/>
          <p:cNvSpPr/>
          <p:nvPr/>
        </p:nvSpPr>
        <p:spPr>
          <a:xfrm>
            <a:off x="7273366" y="0"/>
            <a:ext cx="4918634" cy="6858000"/>
          </a:xfrm>
          <a:custGeom>
            <a:avLst/>
            <a:gdLst/>
            <a:ahLst/>
            <a:cxnLst/>
            <a:rect l="l" t="t" r="r" b="b"/>
            <a:pathLst>
              <a:path w="4897678" h="6858000" extrusionOk="0">
                <a:moveTo>
                  <a:pt x="1553576" y="0"/>
                </a:moveTo>
                <a:lnTo>
                  <a:pt x="4897678" y="0"/>
                </a:lnTo>
                <a:lnTo>
                  <a:pt x="4897678" y="6858000"/>
                </a:lnTo>
                <a:lnTo>
                  <a:pt x="0" y="6858000"/>
                </a:lnTo>
                <a:lnTo>
                  <a:pt x="153" y="6857440"/>
                </a:lnTo>
                <a:cubicBezTo>
                  <a:pt x="5083" y="6847546"/>
                  <a:pt x="14234" y="6832974"/>
                  <a:pt x="30867" y="6809563"/>
                </a:cubicBezTo>
                <a:cubicBezTo>
                  <a:pt x="24219" y="6797941"/>
                  <a:pt x="28810" y="6785613"/>
                  <a:pt x="42695" y="6765511"/>
                </a:cubicBezTo>
                <a:cubicBezTo>
                  <a:pt x="59269" y="6727996"/>
                  <a:pt x="20378" y="6732956"/>
                  <a:pt x="52856" y="6696748"/>
                </a:cubicBezTo>
                <a:lnTo>
                  <a:pt x="97271" y="6623770"/>
                </a:lnTo>
                <a:cubicBezTo>
                  <a:pt x="100242" y="6627814"/>
                  <a:pt x="102661" y="6576527"/>
                  <a:pt x="109528" y="6561395"/>
                </a:cubicBezTo>
                <a:cubicBezTo>
                  <a:pt x="121751" y="6529041"/>
                  <a:pt x="144143" y="6527264"/>
                  <a:pt x="134058" y="6505906"/>
                </a:cubicBezTo>
                <a:lnTo>
                  <a:pt x="130808" y="6500603"/>
                </a:lnTo>
                <a:lnTo>
                  <a:pt x="133434" y="6493382"/>
                </a:lnTo>
                <a:cubicBezTo>
                  <a:pt x="135405" y="6489789"/>
                  <a:pt x="182615" y="6458140"/>
                  <a:pt x="185390" y="6460270"/>
                </a:cubicBezTo>
                <a:cubicBezTo>
                  <a:pt x="187037" y="6425066"/>
                  <a:pt x="177989" y="6431680"/>
                  <a:pt x="195994" y="6404216"/>
                </a:cubicBezTo>
                <a:cubicBezTo>
                  <a:pt x="194733" y="6376164"/>
                  <a:pt x="248157" y="6408016"/>
                  <a:pt x="277225" y="6346762"/>
                </a:cubicBezTo>
                <a:lnTo>
                  <a:pt x="279592" y="6292076"/>
                </a:lnTo>
                <a:lnTo>
                  <a:pt x="279475" y="6223342"/>
                </a:lnTo>
                <a:lnTo>
                  <a:pt x="310206" y="6270812"/>
                </a:lnTo>
                <a:lnTo>
                  <a:pt x="321064" y="6227890"/>
                </a:lnTo>
                <a:lnTo>
                  <a:pt x="282704" y="6117636"/>
                </a:lnTo>
                <a:cubicBezTo>
                  <a:pt x="287578" y="6073252"/>
                  <a:pt x="228632" y="6103262"/>
                  <a:pt x="257561" y="6050242"/>
                </a:cubicBezTo>
                <a:cubicBezTo>
                  <a:pt x="261977" y="6008758"/>
                  <a:pt x="252117" y="5979642"/>
                  <a:pt x="266735" y="5939124"/>
                </a:cubicBezTo>
                <a:cubicBezTo>
                  <a:pt x="257326" y="5930296"/>
                  <a:pt x="254506" y="5918965"/>
                  <a:pt x="272947" y="5897456"/>
                </a:cubicBezTo>
                <a:lnTo>
                  <a:pt x="302110" y="5763866"/>
                </a:lnTo>
                <a:cubicBezTo>
                  <a:pt x="289286" y="5751252"/>
                  <a:pt x="326941" y="5730258"/>
                  <a:pt x="311387" y="5718432"/>
                </a:cubicBezTo>
                <a:cubicBezTo>
                  <a:pt x="309659" y="5692261"/>
                  <a:pt x="290822" y="5641050"/>
                  <a:pt x="291749" y="5606846"/>
                </a:cubicBezTo>
                <a:cubicBezTo>
                  <a:pt x="355141" y="5518667"/>
                  <a:pt x="362905" y="5574781"/>
                  <a:pt x="386282" y="5513206"/>
                </a:cubicBezTo>
                <a:cubicBezTo>
                  <a:pt x="400400" y="5463532"/>
                  <a:pt x="435499" y="5431641"/>
                  <a:pt x="445799" y="5395474"/>
                </a:cubicBezTo>
                <a:lnTo>
                  <a:pt x="532017" y="5284615"/>
                </a:lnTo>
                <a:lnTo>
                  <a:pt x="506013" y="5187685"/>
                </a:lnTo>
                <a:cubicBezTo>
                  <a:pt x="539823" y="5141843"/>
                  <a:pt x="550113" y="5030691"/>
                  <a:pt x="604868" y="4966224"/>
                </a:cubicBezTo>
                <a:lnTo>
                  <a:pt x="739205" y="4844222"/>
                </a:lnTo>
                <a:lnTo>
                  <a:pt x="916267" y="4639226"/>
                </a:lnTo>
                <a:cubicBezTo>
                  <a:pt x="940414" y="4565414"/>
                  <a:pt x="921973" y="4546524"/>
                  <a:pt x="960970" y="4458968"/>
                </a:cubicBezTo>
                <a:cubicBezTo>
                  <a:pt x="944678" y="4442947"/>
                  <a:pt x="969490" y="4417006"/>
                  <a:pt x="974467" y="4400454"/>
                </a:cubicBezTo>
                <a:cubicBezTo>
                  <a:pt x="982773" y="4380936"/>
                  <a:pt x="1007298" y="4366877"/>
                  <a:pt x="1019252" y="4326337"/>
                </a:cubicBezTo>
                <a:cubicBezTo>
                  <a:pt x="1036267" y="4260393"/>
                  <a:pt x="1059530" y="4136055"/>
                  <a:pt x="1097435" y="4004432"/>
                </a:cubicBezTo>
                <a:cubicBezTo>
                  <a:pt x="1106825" y="3966554"/>
                  <a:pt x="1101080" y="3928762"/>
                  <a:pt x="1115477" y="3887430"/>
                </a:cubicBezTo>
                <a:lnTo>
                  <a:pt x="1129980" y="3841018"/>
                </a:lnTo>
                <a:lnTo>
                  <a:pt x="1128054" y="3833633"/>
                </a:lnTo>
                <a:lnTo>
                  <a:pt x="1144766" y="3703595"/>
                </a:lnTo>
                <a:cubicBezTo>
                  <a:pt x="1147066" y="3696849"/>
                  <a:pt x="1148103" y="3688315"/>
                  <a:pt x="1146269" y="3675779"/>
                </a:cubicBezTo>
                <a:lnTo>
                  <a:pt x="1145250" y="3673177"/>
                </a:lnTo>
                <a:cubicBezTo>
                  <a:pt x="1145215" y="3582027"/>
                  <a:pt x="1145179" y="3490877"/>
                  <a:pt x="1145144" y="3399727"/>
                </a:cubicBezTo>
                <a:cubicBezTo>
                  <a:pt x="1147083" y="3299532"/>
                  <a:pt x="1148035" y="3137700"/>
                  <a:pt x="1153102" y="3022588"/>
                </a:cubicBezTo>
                <a:cubicBezTo>
                  <a:pt x="1180646" y="2922794"/>
                  <a:pt x="1174532" y="2884035"/>
                  <a:pt x="1187493" y="2780324"/>
                </a:cubicBezTo>
                <a:cubicBezTo>
                  <a:pt x="1158375" y="2741828"/>
                  <a:pt x="1179569" y="2688494"/>
                  <a:pt x="1174471" y="2636046"/>
                </a:cubicBezTo>
                <a:cubicBezTo>
                  <a:pt x="1166636" y="2600315"/>
                  <a:pt x="1172113" y="2580363"/>
                  <a:pt x="1173030" y="2517573"/>
                </a:cubicBezTo>
                <a:lnTo>
                  <a:pt x="1179971" y="2259305"/>
                </a:lnTo>
                <a:cubicBezTo>
                  <a:pt x="1185659" y="2235860"/>
                  <a:pt x="1188526" y="2166165"/>
                  <a:pt x="1180091" y="2154737"/>
                </a:cubicBezTo>
                <a:cubicBezTo>
                  <a:pt x="1178839" y="2140566"/>
                  <a:pt x="1182896" y="2122956"/>
                  <a:pt x="1173497" y="2118139"/>
                </a:cubicBezTo>
                <a:cubicBezTo>
                  <a:pt x="1162334" y="2109329"/>
                  <a:pt x="1182925" y="2054984"/>
                  <a:pt x="1168754" y="2064932"/>
                </a:cubicBezTo>
                <a:cubicBezTo>
                  <a:pt x="1172297" y="2055306"/>
                  <a:pt x="1174348" y="2043912"/>
                  <a:pt x="1175360" y="2031780"/>
                </a:cubicBezTo>
                <a:lnTo>
                  <a:pt x="1175420" y="2025741"/>
                </a:lnTo>
                <a:lnTo>
                  <a:pt x="1192392" y="1985855"/>
                </a:lnTo>
                <a:cubicBezTo>
                  <a:pt x="1215175" y="1923519"/>
                  <a:pt x="1226212" y="1866045"/>
                  <a:pt x="1240537" y="1810891"/>
                </a:cubicBezTo>
                <a:cubicBezTo>
                  <a:pt x="1259067" y="1728006"/>
                  <a:pt x="1217317" y="1786031"/>
                  <a:pt x="1262324" y="1680343"/>
                </a:cubicBezTo>
                <a:cubicBezTo>
                  <a:pt x="1253348" y="1670409"/>
                  <a:pt x="1255203" y="1657385"/>
                  <a:pt x="1264475" y="1634781"/>
                </a:cubicBezTo>
                <a:cubicBezTo>
                  <a:pt x="1272659" y="1594593"/>
                  <a:pt x="1244427" y="1600697"/>
                  <a:pt x="1268425" y="1558391"/>
                </a:cubicBezTo>
                <a:lnTo>
                  <a:pt x="1263100" y="1489998"/>
                </a:lnTo>
                <a:cubicBezTo>
                  <a:pt x="1266865" y="1493313"/>
                  <a:pt x="1282717" y="1437353"/>
                  <a:pt x="1286195" y="1421105"/>
                </a:cubicBezTo>
                <a:cubicBezTo>
                  <a:pt x="1291230" y="1386887"/>
                  <a:pt x="1312727" y="1380369"/>
                  <a:pt x="1298315" y="1361656"/>
                </a:cubicBezTo>
                <a:lnTo>
                  <a:pt x="1294008" y="1357170"/>
                </a:lnTo>
                <a:lnTo>
                  <a:pt x="1295031" y="1349556"/>
                </a:lnTo>
                <a:cubicBezTo>
                  <a:pt x="1296189" y="1345624"/>
                  <a:pt x="1298003" y="1343687"/>
                  <a:pt x="1301170" y="1345177"/>
                </a:cubicBezTo>
                <a:cubicBezTo>
                  <a:pt x="1295263" y="1310433"/>
                  <a:pt x="1325388" y="1279763"/>
                  <a:pt x="1337115" y="1249089"/>
                </a:cubicBezTo>
                <a:cubicBezTo>
                  <a:pt x="1329895" y="1221954"/>
                  <a:pt x="1319987" y="1231008"/>
                  <a:pt x="1335308" y="1164961"/>
                </a:cubicBezTo>
                <a:lnTo>
                  <a:pt x="1365049" y="1102487"/>
                </a:lnTo>
                <a:lnTo>
                  <a:pt x="1380977" y="1051638"/>
                </a:lnTo>
                <a:lnTo>
                  <a:pt x="1360650" y="950605"/>
                </a:lnTo>
                <a:cubicBezTo>
                  <a:pt x="1355937" y="906205"/>
                  <a:pt x="1304757" y="948105"/>
                  <a:pt x="1321700" y="890133"/>
                </a:cubicBezTo>
                <a:cubicBezTo>
                  <a:pt x="1317159" y="848662"/>
                  <a:pt x="1301312" y="822322"/>
                  <a:pt x="1306943" y="779617"/>
                </a:cubicBezTo>
                <a:cubicBezTo>
                  <a:pt x="1295866" y="773001"/>
                  <a:pt x="1365734" y="737413"/>
                  <a:pt x="1379157" y="712462"/>
                </a:cubicBezTo>
                <a:cubicBezTo>
                  <a:pt x="1379148" y="666884"/>
                  <a:pt x="1363668" y="646426"/>
                  <a:pt x="1363659" y="600848"/>
                </a:cubicBezTo>
                <a:cubicBezTo>
                  <a:pt x="1348438" y="591261"/>
                  <a:pt x="1399800" y="523813"/>
                  <a:pt x="1382080" y="515581"/>
                </a:cubicBezTo>
                <a:cubicBezTo>
                  <a:pt x="1374807" y="490382"/>
                  <a:pt x="1380026" y="489229"/>
                  <a:pt x="1373630" y="455615"/>
                </a:cubicBezTo>
                <a:cubicBezTo>
                  <a:pt x="1416738" y="355936"/>
                  <a:pt x="1404304" y="400073"/>
                  <a:pt x="1413997" y="334926"/>
                </a:cubicBezTo>
                <a:cubicBezTo>
                  <a:pt x="1426411" y="275061"/>
                  <a:pt x="1398828" y="323811"/>
                  <a:pt x="1442766" y="236597"/>
                </a:cubicBezTo>
                <a:cubicBezTo>
                  <a:pt x="1447404" y="215198"/>
                  <a:pt x="1470995" y="203409"/>
                  <a:pt x="1470206" y="182099"/>
                </a:cubicBezTo>
                <a:cubicBezTo>
                  <a:pt x="1444766" y="154163"/>
                  <a:pt x="1500097" y="157505"/>
                  <a:pt x="1502900" y="143623"/>
                </a:cubicBezTo>
                <a:cubicBezTo>
                  <a:pt x="1502294" y="125456"/>
                  <a:pt x="1501687" y="107288"/>
                  <a:pt x="1501081" y="89121"/>
                </a:cubicBezTo>
                <a:cubicBezTo>
                  <a:pt x="1511343" y="67775"/>
                  <a:pt x="1521898" y="78177"/>
                  <a:pt x="1539225" y="52964"/>
                </a:cubicBezTo>
                <a:lnTo>
                  <a:pt x="1553576" y="0"/>
                </a:lnTo>
                <a:close/>
              </a:path>
            </a:pathLst>
          </a:custGeom>
          <a:solidFill>
            <a:srgbClr val="82766A">
              <a:alpha val="1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76" name="Google Shape;276;p22"/>
          <p:cNvSpPr/>
          <p:nvPr/>
        </p:nvSpPr>
        <p:spPr>
          <a:xfrm>
            <a:off x="6798365" y="603622"/>
            <a:ext cx="4799189" cy="5659933"/>
          </a:xfrm>
          <a:custGeom>
            <a:avLst/>
            <a:gdLst/>
            <a:ahLst/>
            <a:cxnLst/>
            <a:rect l="l" t="t" r="r" b="b"/>
            <a:pathLst>
              <a:path w="2400300" h="2400300" extrusionOk="0">
                <a:moveTo>
                  <a:pt x="0" y="0"/>
                </a:moveTo>
                <a:lnTo>
                  <a:pt x="2400300" y="0"/>
                </a:lnTo>
                <a:lnTo>
                  <a:pt x="2400300" y="2400300"/>
                </a:lnTo>
                <a:lnTo>
                  <a:pt x="0" y="2400300"/>
                </a:lnTo>
                <a:close/>
              </a:path>
            </a:pathLst>
          </a:custGeom>
          <a:solidFill>
            <a:srgbClr val="FFFFFF"/>
          </a:solidFill>
          <a:ln>
            <a:noFill/>
          </a:ln>
          <a:effectLst>
            <a:outerShdw blurRad="50800" dist="12700" dir="3000000" algn="tl" rotWithShape="0">
              <a:srgbClr val="000000">
                <a:alpha val="26666"/>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pic>
        <p:nvPicPr>
          <p:cNvPr id="277" name="Google Shape;277;p22" descr="Irritante"/>
          <p:cNvPicPr preferRelativeResize="0"/>
          <p:nvPr/>
        </p:nvPicPr>
        <p:blipFill rotWithShape="1">
          <a:blip r:embed="rId3">
            <a:alphaModFix/>
          </a:blip>
          <a:srcRect/>
          <a:stretch/>
        </p:blipFill>
        <p:spPr>
          <a:xfrm>
            <a:off x="6974214" y="1205254"/>
            <a:ext cx="4447491" cy="4447491"/>
          </a:xfrm>
          <a:prstGeom prst="rect">
            <a:avLst/>
          </a:prstGeom>
          <a:noFill/>
          <a:ln>
            <a:noFill/>
          </a:ln>
        </p:spPr>
      </p:pic>
      <p:sp>
        <p:nvSpPr>
          <p:cNvPr id="278" name="Google Shape;278;p22"/>
          <p:cNvSpPr/>
          <p:nvPr/>
        </p:nvSpPr>
        <p:spPr>
          <a:xfrm>
            <a:off x="8514146" y="6146262"/>
            <a:ext cx="1367625" cy="428984"/>
          </a:xfrm>
          <a:custGeom>
            <a:avLst/>
            <a:gdLst/>
            <a:ahLst/>
            <a:cxnLst/>
            <a:rect l="l" t="t" r="r" b="b"/>
            <a:pathLst>
              <a:path w="2201784" h="594531" extrusionOk="0">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4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2"/>
        <p:cNvGrpSpPr/>
        <p:nvPr/>
      </p:nvGrpSpPr>
      <p:grpSpPr>
        <a:xfrm>
          <a:off x="0" y="0"/>
          <a:ext cx="0" cy="0"/>
          <a:chOff x="0" y="0"/>
          <a:chExt cx="0" cy="0"/>
        </a:xfrm>
      </p:grpSpPr>
      <p:sp>
        <p:nvSpPr>
          <p:cNvPr id="283" name="Google Shape;283;p23"/>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84" name="Google Shape;284;p23"/>
          <p:cNvSpPr txBox="1">
            <a:spLocks noGrp="1"/>
          </p:cNvSpPr>
          <p:nvPr>
            <p:ph type="body" idx="1"/>
          </p:nvPr>
        </p:nvSpPr>
        <p:spPr>
          <a:xfrm>
            <a:off x="595902" y="1407560"/>
            <a:ext cx="5845996" cy="4849241"/>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2400"/>
              <a:buNone/>
            </a:pPr>
            <a:r>
              <a:rPr lang="es-ES" sz="2400">
                <a:latin typeface="Trebuchet MS"/>
                <a:ea typeface="Trebuchet MS"/>
                <a:cs typeface="Trebuchet MS"/>
                <a:sym typeface="Trebuchet MS"/>
              </a:rPr>
              <a:t>Contrario a Caín, Abel vive una vida aparentemente insignificante. Pero Caín, aunque vivió una vida para «adquirir» cosas perdió lo más importante. «¿De qué le sirve a uno ganar el mundo entero si se pierde la vida?» (Mat. 16: 26, NVI). Caín creyó salvar su vida, pero la perdió. Abel perdió su vida, y ganó la eternidad (Mat. 16: 25).</a:t>
            </a:r>
            <a:endParaRPr sz="2400">
              <a:latin typeface="Trebuchet MS"/>
              <a:ea typeface="Trebuchet MS"/>
              <a:cs typeface="Trebuchet MS"/>
              <a:sym typeface="Trebuchet MS"/>
            </a:endParaRPr>
          </a:p>
          <a:p>
            <a:pPr marL="0" lvl="0" indent="0" algn="l" rtl="0">
              <a:lnSpc>
                <a:spcPct val="100000"/>
              </a:lnSpc>
              <a:spcBef>
                <a:spcPts val="1000"/>
              </a:spcBef>
              <a:spcAft>
                <a:spcPts val="0"/>
              </a:spcAft>
              <a:buClr>
                <a:schemeClr val="dk1"/>
              </a:buClr>
              <a:buSzPts val="2400"/>
              <a:buNone/>
            </a:pPr>
            <a:endParaRPr sz="2400">
              <a:latin typeface="Trebuchet MS"/>
              <a:ea typeface="Trebuchet MS"/>
              <a:cs typeface="Trebuchet MS"/>
              <a:sym typeface="Trebuchet MS"/>
            </a:endParaRPr>
          </a:p>
        </p:txBody>
      </p:sp>
      <p:sp>
        <p:nvSpPr>
          <p:cNvPr id="285" name="Google Shape;285;p23"/>
          <p:cNvSpPr/>
          <p:nvPr/>
        </p:nvSpPr>
        <p:spPr>
          <a:xfrm>
            <a:off x="7273366" y="0"/>
            <a:ext cx="4918634" cy="6858000"/>
          </a:xfrm>
          <a:custGeom>
            <a:avLst/>
            <a:gdLst/>
            <a:ahLst/>
            <a:cxnLst/>
            <a:rect l="l" t="t" r="r" b="b"/>
            <a:pathLst>
              <a:path w="4897678" h="6858000" extrusionOk="0">
                <a:moveTo>
                  <a:pt x="1553576" y="0"/>
                </a:moveTo>
                <a:lnTo>
                  <a:pt x="4897678" y="0"/>
                </a:lnTo>
                <a:lnTo>
                  <a:pt x="4897678" y="6858000"/>
                </a:lnTo>
                <a:lnTo>
                  <a:pt x="0" y="6858000"/>
                </a:lnTo>
                <a:lnTo>
                  <a:pt x="153" y="6857440"/>
                </a:lnTo>
                <a:cubicBezTo>
                  <a:pt x="5083" y="6847546"/>
                  <a:pt x="14234" y="6832974"/>
                  <a:pt x="30867" y="6809563"/>
                </a:cubicBezTo>
                <a:cubicBezTo>
                  <a:pt x="24219" y="6797941"/>
                  <a:pt x="28810" y="6785613"/>
                  <a:pt x="42695" y="6765511"/>
                </a:cubicBezTo>
                <a:cubicBezTo>
                  <a:pt x="59269" y="6727996"/>
                  <a:pt x="20378" y="6732956"/>
                  <a:pt x="52856" y="6696748"/>
                </a:cubicBezTo>
                <a:lnTo>
                  <a:pt x="97271" y="6623770"/>
                </a:lnTo>
                <a:cubicBezTo>
                  <a:pt x="100242" y="6627814"/>
                  <a:pt x="102661" y="6576527"/>
                  <a:pt x="109528" y="6561395"/>
                </a:cubicBezTo>
                <a:cubicBezTo>
                  <a:pt x="121751" y="6529041"/>
                  <a:pt x="144143" y="6527264"/>
                  <a:pt x="134058" y="6505906"/>
                </a:cubicBezTo>
                <a:lnTo>
                  <a:pt x="130808" y="6500603"/>
                </a:lnTo>
                <a:lnTo>
                  <a:pt x="133434" y="6493382"/>
                </a:lnTo>
                <a:cubicBezTo>
                  <a:pt x="135405" y="6489789"/>
                  <a:pt x="182615" y="6458140"/>
                  <a:pt x="185390" y="6460270"/>
                </a:cubicBezTo>
                <a:cubicBezTo>
                  <a:pt x="187037" y="6425066"/>
                  <a:pt x="177989" y="6431680"/>
                  <a:pt x="195994" y="6404216"/>
                </a:cubicBezTo>
                <a:cubicBezTo>
                  <a:pt x="194733" y="6376164"/>
                  <a:pt x="248157" y="6408016"/>
                  <a:pt x="277225" y="6346762"/>
                </a:cubicBezTo>
                <a:lnTo>
                  <a:pt x="279592" y="6292076"/>
                </a:lnTo>
                <a:lnTo>
                  <a:pt x="279475" y="6223342"/>
                </a:lnTo>
                <a:lnTo>
                  <a:pt x="310206" y="6270812"/>
                </a:lnTo>
                <a:lnTo>
                  <a:pt x="321064" y="6227890"/>
                </a:lnTo>
                <a:lnTo>
                  <a:pt x="282704" y="6117636"/>
                </a:lnTo>
                <a:cubicBezTo>
                  <a:pt x="287578" y="6073252"/>
                  <a:pt x="228632" y="6103262"/>
                  <a:pt x="257561" y="6050242"/>
                </a:cubicBezTo>
                <a:cubicBezTo>
                  <a:pt x="261977" y="6008758"/>
                  <a:pt x="252117" y="5979642"/>
                  <a:pt x="266735" y="5939124"/>
                </a:cubicBezTo>
                <a:cubicBezTo>
                  <a:pt x="257326" y="5930296"/>
                  <a:pt x="254506" y="5918965"/>
                  <a:pt x="272947" y="5897456"/>
                </a:cubicBezTo>
                <a:lnTo>
                  <a:pt x="302110" y="5763866"/>
                </a:lnTo>
                <a:cubicBezTo>
                  <a:pt x="289286" y="5751252"/>
                  <a:pt x="326941" y="5730258"/>
                  <a:pt x="311387" y="5718432"/>
                </a:cubicBezTo>
                <a:cubicBezTo>
                  <a:pt x="309659" y="5692261"/>
                  <a:pt x="290822" y="5641050"/>
                  <a:pt x="291749" y="5606846"/>
                </a:cubicBezTo>
                <a:cubicBezTo>
                  <a:pt x="355141" y="5518667"/>
                  <a:pt x="362905" y="5574781"/>
                  <a:pt x="386282" y="5513206"/>
                </a:cubicBezTo>
                <a:cubicBezTo>
                  <a:pt x="400400" y="5463532"/>
                  <a:pt x="435499" y="5431641"/>
                  <a:pt x="445799" y="5395474"/>
                </a:cubicBezTo>
                <a:lnTo>
                  <a:pt x="532017" y="5284615"/>
                </a:lnTo>
                <a:lnTo>
                  <a:pt x="506013" y="5187685"/>
                </a:lnTo>
                <a:cubicBezTo>
                  <a:pt x="539823" y="5141843"/>
                  <a:pt x="550113" y="5030691"/>
                  <a:pt x="604868" y="4966224"/>
                </a:cubicBezTo>
                <a:lnTo>
                  <a:pt x="739205" y="4844222"/>
                </a:lnTo>
                <a:lnTo>
                  <a:pt x="916267" y="4639226"/>
                </a:lnTo>
                <a:cubicBezTo>
                  <a:pt x="940414" y="4565414"/>
                  <a:pt x="921973" y="4546524"/>
                  <a:pt x="960970" y="4458968"/>
                </a:cubicBezTo>
                <a:cubicBezTo>
                  <a:pt x="944678" y="4442947"/>
                  <a:pt x="969490" y="4417006"/>
                  <a:pt x="974467" y="4400454"/>
                </a:cubicBezTo>
                <a:cubicBezTo>
                  <a:pt x="982773" y="4380936"/>
                  <a:pt x="1007298" y="4366877"/>
                  <a:pt x="1019252" y="4326337"/>
                </a:cubicBezTo>
                <a:cubicBezTo>
                  <a:pt x="1036267" y="4260393"/>
                  <a:pt x="1059530" y="4136055"/>
                  <a:pt x="1097435" y="4004432"/>
                </a:cubicBezTo>
                <a:cubicBezTo>
                  <a:pt x="1106825" y="3966554"/>
                  <a:pt x="1101080" y="3928762"/>
                  <a:pt x="1115477" y="3887430"/>
                </a:cubicBezTo>
                <a:lnTo>
                  <a:pt x="1129980" y="3841018"/>
                </a:lnTo>
                <a:lnTo>
                  <a:pt x="1128054" y="3833633"/>
                </a:lnTo>
                <a:lnTo>
                  <a:pt x="1144766" y="3703595"/>
                </a:lnTo>
                <a:cubicBezTo>
                  <a:pt x="1147066" y="3696849"/>
                  <a:pt x="1148103" y="3688315"/>
                  <a:pt x="1146269" y="3675779"/>
                </a:cubicBezTo>
                <a:lnTo>
                  <a:pt x="1145250" y="3673177"/>
                </a:lnTo>
                <a:cubicBezTo>
                  <a:pt x="1145215" y="3582027"/>
                  <a:pt x="1145179" y="3490877"/>
                  <a:pt x="1145144" y="3399727"/>
                </a:cubicBezTo>
                <a:cubicBezTo>
                  <a:pt x="1147083" y="3299532"/>
                  <a:pt x="1148035" y="3137700"/>
                  <a:pt x="1153102" y="3022588"/>
                </a:cubicBezTo>
                <a:cubicBezTo>
                  <a:pt x="1180646" y="2922794"/>
                  <a:pt x="1174532" y="2884035"/>
                  <a:pt x="1187493" y="2780324"/>
                </a:cubicBezTo>
                <a:cubicBezTo>
                  <a:pt x="1158375" y="2741828"/>
                  <a:pt x="1179569" y="2688494"/>
                  <a:pt x="1174471" y="2636046"/>
                </a:cubicBezTo>
                <a:cubicBezTo>
                  <a:pt x="1166636" y="2600315"/>
                  <a:pt x="1172113" y="2580363"/>
                  <a:pt x="1173030" y="2517573"/>
                </a:cubicBezTo>
                <a:lnTo>
                  <a:pt x="1179971" y="2259305"/>
                </a:lnTo>
                <a:cubicBezTo>
                  <a:pt x="1185659" y="2235860"/>
                  <a:pt x="1188526" y="2166165"/>
                  <a:pt x="1180091" y="2154737"/>
                </a:cubicBezTo>
                <a:cubicBezTo>
                  <a:pt x="1178839" y="2140566"/>
                  <a:pt x="1182896" y="2122956"/>
                  <a:pt x="1173497" y="2118139"/>
                </a:cubicBezTo>
                <a:cubicBezTo>
                  <a:pt x="1162334" y="2109329"/>
                  <a:pt x="1182925" y="2054984"/>
                  <a:pt x="1168754" y="2064932"/>
                </a:cubicBezTo>
                <a:cubicBezTo>
                  <a:pt x="1172297" y="2055306"/>
                  <a:pt x="1174348" y="2043912"/>
                  <a:pt x="1175360" y="2031780"/>
                </a:cubicBezTo>
                <a:lnTo>
                  <a:pt x="1175420" y="2025741"/>
                </a:lnTo>
                <a:lnTo>
                  <a:pt x="1192392" y="1985855"/>
                </a:lnTo>
                <a:cubicBezTo>
                  <a:pt x="1215175" y="1923519"/>
                  <a:pt x="1226212" y="1866045"/>
                  <a:pt x="1240537" y="1810891"/>
                </a:cubicBezTo>
                <a:cubicBezTo>
                  <a:pt x="1259067" y="1728006"/>
                  <a:pt x="1217317" y="1786031"/>
                  <a:pt x="1262324" y="1680343"/>
                </a:cubicBezTo>
                <a:cubicBezTo>
                  <a:pt x="1253348" y="1670409"/>
                  <a:pt x="1255203" y="1657385"/>
                  <a:pt x="1264475" y="1634781"/>
                </a:cubicBezTo>
                <a:cubicBezTo>
                  <a:pt x="1272659" y="1594593"/>
                  <a:pt x="1244427" y="1600697"/>
                  <a:pt x="1268425" y="1558391"/>
                </a:cubicBezTo>
                <a:lnTo>
                  <a:pt x="1263100" y="1489998"/>
                </a:lnTo>
                <a:cubicBezTo>
                  <a:pt x="1266865" y="1493313"/>
                  <a:pt x="1282717" y="1437353"/>
                  <a:pt x="1286195" y="1421105"/>
                </a:cubicBezTo>
                <a:cubicBezTo>
                  <a:pt x="1291230" y="1386887"/>
                  <a:pt x="1312727" y="1380369"/>
                  <a:pt x="1298315" y="1361656"/>
                </a:cubicBezTo>
                <a:lnTo>
                  <a:pt x="1294008" y="1357170"/>
                </a:lnTo>
                <a:lnTo>
                  <a:pt x="1295031" y="1349556"/>
                </a:lnTo>
                <a:cubicBezTo>
                  <a:pt x="1296189" y="1345624"/>
                  <a:pt x="1298003" y="1343687"/>
                  <a:pt x="1301170" y="1345177"/>
                </a:cubicBezTo>
                <a:cubicBezTo>
                  <a:pt x="1295263" y="1310433"/>
                  <a:pt x="1325388" y="1279763"/>
                  <a:pt x="1337115" y="1249089"/>
                </a:cubicBezTo>
                <a:cubicBezTo>
                  <a:pt x="1329895" y="1221954"/>
                  <a:pt x="1319987" y="1231008"/>
                  <a:pt x="1335308" y="1164961"/>
                </a:cubicBezTo>
                <a:lnTo>
                  <a:pt x="1365049" y="1102487"/>
                </a:lnTo>
                <a:lnTo>
                  <a:pt x="1380977" y="1051638"/>
                </a:lnTo>
                <a:lnTo>
                  <a:pt x="1360650" y="950605"/>
                </a:lnTo>
                <a:cubicBezTo>
                  <a:pt x="1355937" y="906205"/>
                  <a:pt x="1304757" y="948105"/>
                  <a:pt x="1321700" y="890133"/>
                </a:cubicBezTo>
                <a:cubicBezTo>
                  <a:pt x="1317159" y="848662"/>
                  <a:pt x="1301312" y="822322"/>
                  <a:pt x="1306943" y="779617"/>
                </a:cubicBezTo>
                <a:cubicBezTo>
                  <a:pt x="1295866" y="773001"/>
                  <a:pt x="1365734" y="737413"/>
                  <a:pt x="1379157" y="712462"/>
                </a:cubicBezTo>
                <a:cubicBezTo>
                  <a:pt x="1379148" y="666884"/>
                  <a:pt x="1363668" y="646426"/>
                  <a:pt x="1363659" y="600848"/>
                </a:cubicBezTo>
                <a:cubicBezTo>
                  <a:pt x="1348438" y="591261"/>
                  <a:pt x="1399800" y="523813"/>
                  <a:pt x="1382080" y="515581"/>
                </a:cubicBezTo>
                <a:cubicBezTo>
                  <a:pt x="1374807" y="490382"/>
                  <a:pt x="1380026" y="489229"/>
                  <a:pt x="1373630" y="455615"/>
                </a:cubicBezTo>
                <a:cubicBezTo>
                  <a:pt x="1416738" y="355936"/>
                  <a:pt x="1404304" y="400073"/>
                  <a:pt x="1413997" y="334926"/>
                </a:cubicBezTo>
                <a:cubicBezTo>
                  <a:pt x="1426411" y="275061"/>
                  <a:pt x="1398828" y="323811"/>
                  <a:pt x="1442766" y="236597"/>
                </a:cubicBezTo>
                <a:cubicBezTo>
                  <a:pt x="1447404" y="215198"/>
                  <a:pt x="1470995" y="203409"/>
                  <a:pt x="1470206" y="182099"/>
                </a:cubicBezTo>
                <a:cubicBezTo>
                  <a:pt x="1444766" y="154163"/>
                  <a:pt x="1500097" y="157505"/>
                  <a:pt x="1502900" y="143623"/>
                </a:cubicBezTo>
                <a:cubicBezTo>
                  <a:pt x="1502294" y="125456"/>
                  <a:pt x="1501687" y="107288"/>
                  <a:pt x="1501081" y="89121"/>
                </a:cubicBezTo>
                <a:cubicBezTo>
                  <a:pt x="1511343" y="67775"/>
                  <a:pt x="1521898" y="78177"/>
                  <a:pt x="1539225" y="52964"/>
                </a:cubicBezTo>
                <a:lnTo>
                  <a:pt x="1553576" y="0"/>
                </a:lnTo>
                <a:close/>
              </a:path>
            </a:pathLst>
          </a:custGeom>
          <a:solidFill>
            <a:srgbClr val="82766A">
              <a:alpha val="1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86" name="Google Shape;286;p23"/>
          <p:cNvSpPr/>
          <p:nvPr/>
        </p:nvSpPr>
        <p:spPr>
          <a:xfrm>
            <a:off x="6798365" y="603622"/>
            <a:ext cx="4799189" cy="5659933"/>
          </a:xfrm>
          <a:custGeom>
            <a:avLst/>
            <a:gdLst/>
            <a:ahLst/>
            <a:cxnLst/>
            <a:rect l="l" t="t" r="r" b="b"/>
            <a:pathLst>
              <a:path w="2400300" h="2400300" extrusionOk="0">
                <a:moveTo>
                  <a:pt x="0" y="0"/>
                </a:moveTo>
                <a:lnTo>
                  <a:pt x="2400300" y="0"/>
                </a:lnTo>
                <a:lnTo>
                  <a:pt x="2400300" y="2400300"/>
                </a:lnTo>
                <a:lnTo>
                  <a:pt x="0" y="2400300"/>
                </a:lnTo>
                <a:close/>
              </a:path>
            </a:pathLst>
          </a:custGeom>
          <a:solidFill>
            <a:srgbClr val="FFFFFF"/>
          </a:solidFill>
          <a:ln>
            <a:noFill/>
          </a:ln>
          <a:effectLst>
            <a:outerShdw blurRad="50800" dist="12700" dir="3000000" algn="tl" rotWithShape="0">
              <a:srgbClr val="000000">
                <a:alpha val="26666"/>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pic>
        <p:nvPicPr>
          <p:cNvPr id="287" name="Google Shape;287;p23" descr="Heart Lock"/>
          <p:cNvPicPr preferRelativeResize="0"/>
          <p:nvPr/>
        </p:nvPicPr>
        <p:blipFill rotWithShape="1">
          <a:blip r:embed="rId3">
            <a:alphaModFix/>
          </a:blip>
          <a:srcRect/>
          <a:stretch/>
        </p:blipFill>
        <p:spPr>
          <a:xfrm>
            <a:off x="6974214" y="1205254"/>
            <a:ext cx="4447491" cy="4447491"/>
          </a:xfrm>
          <a:prstGeom prst="rect">
            <a:avLst/>
          </a:prstGeom>
          <a:noFill/>
          <a:ln>
            <a:noFill/>
          </a:ln>
        </p:spPr>
      </p:pic>
      <p:sp>
        <p:nvSpPr>
          <p:cNvPr id="288" name="Google Shape;288;p23"/>
          <p:cNvSpPr/>
          <p:nvPr/>
        </p:nvSpPr>
        <p:spPr>
          <a:xfrm>
            <a:off x="8514146" y="6146262"/>
            <a:ext cx="1367625" cy="428984"/>
          </a:xfrm>
          <a:custGeom>
            <a:avLst/>
            <a:gdLst/>
            <a:ahLst/>
            <a:cxnLst/>
            <a:rect l="l" t="t" r="r" b="b"/>
            <a:pathLst>
              <a:path w="2201784" h="594531" extrusionOk="0">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4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2"/>
        <p:cNvGrpSpPr/>
        <p:nvPr/>
      </p:nvGrpSpPr>
      <p:grpSpPr>
        <a:xfrm>
          <a:off x="0" y="0"/>
          <a:ext cx="0" cy="0"/>
          <a:chOff x="0" y="0"/>
          <a:chExt cx="0" cy="0"/>
        </a:xfrm>
      </p:grpSpPr>
      <p:sp>
        <p:nvSpPr>
          <p:cNvPr id="293" name="Google Shape;293;p24"/>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pic>
        <p:nvPicPr>
          <p:cNvPr id="294" name="Google Shape;294;p24" descr="Dos teléfonos comunicándose"/>
          <p:cNvPicPr preferRelativeResize="0"/>
          <p:nvPr/>
        </p:nvPicPr>
        <p:blipFill rotWithShape="1">
          <a:blip r:embed="rId3">
            <a:alphaModFix/>
          </a:blip>
          <a:srcRect/>
          <a:stretch/>
        </p:blipFill>
        <p:spPr>
          <a:xfrm>
            <a:off x="0" y="-277402"/>
            <a:ext cx="12192000" cy="6857999"/>
          </a:xfrm>
          <a:prstGeom prst="rect">
            <a:avLst/>
          </a:prstGeom>
          <a:noFill/>
          <a:ln>
            <a:noFill/>
          </a:ln>
        </p:spPr>
      </p:pic>
      <p:sp>
        <p:nvSpPr>
          <p:cNvPr id="295" name="Google Shape;295;p24"/>
          <p:cNvSpPr/>
          <p:nvPr/>
        </p:nvSpPr>
        <p:spPr>
          <a:xfrm>
            <a:off x="723899" y="609600"/>
            <a:ext cx="5372101" cy="5513767"/>
          </a:xfrm>
          <a:custGeom>
            <a:avLst/>
            <a:gdLst/>
            <a:ahLst/>
            <a:cxnLst/>
            <a:rect l="l" t="t" r="r" b="b"/>
            <a:pathLst>
              <a:path w="5372101" h="5513767" extrusionOk="0">
                <a:moveTo>
                  <a:pt x="0" y="0"/>
                </a:moveTo>
                <a:lnTo>
                  <a:pt x="5372101" y="0"/>
                </a:lnTo>
                <a:lnTo>
                  <a:pt x="5372101" y="5513767"/>
                </a:lnTo>
                <a:lnTo>
                  <a:pt x="5363126" y="5512835"/>
                </a:lnTo>
                <a:cubicBezTo>
                  <a:pt x="5345779" y="5509071"/>
                  <a:pt x="5329767" y="5502649"/>
                  <a:pt x="5316714" y="5491247"/>
                </a:cubicBezTo>
                <a:cubicBezTo>
                  <a:pt x="5295689" y="5478131"/>
                  <a:pt x="5219502" y="5459909"/>
                  <a:pt x="5198331" y="5470092"/>
                </a:cubicBezTo>
                <a:cubicBezTo>
                  <a:pt x="5181052" y="5469102"/>
                  <a:pt x="5165047" y="5459569"/>
                  <a:pt x="5150428" y="5472506"/>
                </a:cubicBezTo>
                <a:cubicBezTo>
                  <a:pt x="5129562" y="5487248"/>
                  <a:pt x="5088050" y="5445894"/>
                  <a:pt x="5085506" y="5468851"/>
                </a:cubicBezTo>
                <a:cubicBezTo>
                  <a:pt x="5055692" y="5440170"/>
                  <a:pt x="5006122" y="5469577"/>
                  <a:pt x="4968663" y="5470487"/>
                </a:cubicBezTo>
                <a:cubicBezTo>
                  <a:pt x="4947085" y="5444049"/>
                  <a:pt x="4889767" y="5472037"/>
                  <a:pt x="4815623" y="5458622"/>
                </a:cubicBezTo>
                <a:cubicBezTo>
                  <a:pt x="4792418" y="5428488"/>
                  <a:pt x="4765548" y="5449887"/>
                  <a:pt x="4716679" y="5405365"/>
                </a:cubicBezTo>
                <a:cubicBezTo>
                  <a:pt x="4713235" y="5407807"/>
                  <a:pt x="4709266" y="5409883"/>
                  <a:pt x="4704891" y="5411529"/>
                </a:cubicBezTo>
                <a:cubicBezTo>
                  <a:pt x="4679473" y="5421092"/>
                  <a:pt x="4646164" y="5414379"/>
                  <a:pt x="4630496" y="5396532"/>
                </a:cubicBezTo>
                <a:cubicBezTo>
                  <a:pt x="4590205" y="5365061"/>
                  <a:pt x="4548419" y="5412094"/>
                  <a:pt x="4506964" y="5396685"/>
                </a:cubicBezTo>
                <a:lnTo>
                  <a:pt x="4427135" y="5358585"/>
                </a:lnTo>
                <a:cubicBezTo>
                  <a:pt x="4319267" y="5308575"/>
                  <a:pt x="4152341" y="5340956"/>
                  <a:pt x="4028338" y="5313494"/>
                </a:cubicBezTo>
                <a:lnTo>
                  <a:pt x="4015367" y="5320766"/>
                </a:lnTo>
                <a:lnTo>
                  <a:pt x="4002837" y="5322294"/>
                </a:lnTo>
                <a:lnTo>
                  <a:pt x="3997650" y="5329513"/>
                </a:lnTo>
                <a:lnTo>
                  <a:pt x="3991991" y="5331908"/>
                </a:lnTo>
                <a:cubicBezTo>
                  <a:pt x="3969659" y="5338581"/>
                  <a:pt x="3978880" y="5316131"/>
                  <a:pt x="3925210" y="5319395"/>
                </a:cubicBezTo>
                <a:cubicBezTo>
                  <a:pt x="3947765" y="5277139"/>
                  <a:pt x="3837331" y="5338342"/>
                  <a:pt x="3837014" y="5289023"/>
                </a:cubicBezTo>
                <a:cubicBezTo>
                  <a:pt x="3824001" y="5291376"/>
                  <a:pt x="3811407" y="5295212"/>
                  <a:pt x="3798765" y="5299431"/>
                </a:cubicBezTo>
                <a:lnTo>
                  <a:pt x="3792144" y="5301616"/>
                </a:lnTo>
                <a:lnTo>
                  <a:pt x="3766249" y="5301869"/>
                </a:lnTo>
                <a:lnTo>
                  <a:pt x="3718651" y="5320541"/>
                </a:lnTo>
                <a:cubicBezTo>
                  <a:pt x="3703968" y="5321892"/>
                  <a:pt x="3688308" y="5321427"/>
                  <a:pt x="3671207" y="5318046"/>
                </a:cubicBezTo>
                <a:cubicBezTo>
                  <a:pt x="3616458" y="5288532"/>
                  <a:pt x="3514048" y="5333307"/>
                  <a:pt x="3446863" y="5294348"/>
                </a:cubicBezTo>
                <a:cubicBezTo>
                  <a:pt x="3420930" y="5283822"/>
                  <a:pt x="3333157" y="5274511"/>
                  <a:pt x="3312000" y="5286923"/>
                </a:cubicBezTo>
                <a:cubicBezTo>
                  <a:pt x="3292759" y="5287903"/>
                  <a:pt x="3273112" y="5280334"/>
                  <a:pt x="3259756" y="5294712"/>
                </a:cubicBezTo>
                <a:cubicBezTo>
                  <a:pt x="3239905" y="5311572"/>
                  <a:pt x="3185410" y="5275588"/>
                  <a:pt x="3187481" y="5298457"/>
                </a:cubicBezTo>
                <a:cubicBezTo>
                  <a:pt x="3168018" y="5286036"/>
                  <a:pt x="3146200" y="5288458"/>
                  <a:pt x="3124115" y="5294626"/>
                </a:cubicBezTo>
                <a:lnTo>
                  <a:pt x="3099907" y="5302443"/>
                </a:lnTo>
                <a:lnTo>
                  <a:pt x="3017494" y="5301439"/>
                </a:lnTo>
                <a:lnTo>
                  <a:pt x="3010848" y="5307225"/>
                </a:lnTo>
                <a:lnTo>
                  <a:pt x="2994286" y="5309060"/>
                </a:lnTo>
                <a:lnTo>
                  <a:pt x="2988160" y="5310041"/>
                </a:lnTo>
                <a:lnTo>
                  <a:pt x="2984260" y="5307528"/>
                </a:lnTo>
                <a:cubicBezTo>
                  <a:pt x="2981957" y="5306419"/>
                  <a:pt x="2980273" y="5306402"/>
                  <a:pt x="2979127" y="5308389"/>
                </a:cubicBezTo>
                <a:cubicBezTo>
                  <a:pt x="2978971" y="5309447"/>
                  <a:pt x="2978816" y="5310505"/>
                  <a:pt x="2978660" y="5311563"/>
                </a:cubicBezTo>
                <a:lnTo>
                  <a:pt x="2946326" y="5316745"/>
                </a:lnTo>
                <a:lnTo>
                  <a:pt x="2713134" y="5331381"/>
                </a:lnTo>
                <a:cubicBezTo>
                  <a:pt x="2610698" y="5372328"/>
                  <a:pt x="2466037" y="5325762"/>
                  <a:pt x="2352072" y="5342761"/>
                </a:cubicBezTo>
                <a:cubicBezTo>
                  <a:pt x="2293501" y="5293708"/>
                  <a:pt x="2324138" y="5338538"/>
                  <a:pt x="2260922" y="5328122"/>
                </a:cubicBezTo>
                <a:cubicBezTo>
                  <a:pt x="2275681" y="5372347"/>
                  <a:pt x="2185007" y="5301703"/>
                  <a:pt x="2178497" y="5351065"/>
                </a:cubicBezTo>
                <a:cubicBezTo>
                  <a:pt x="2133294" y="5337229"/>
                  <a:pt x="2097074" y="5300208"/>
                  <a:pt x="2034408" y="5307958"/>
                </a:cubicBezTo>
                <a:cubicBezTo>
                  <a:pt x="1981894" y="5332879"/>
                  <a:pt x="1896288" y="5279365"/>
                  <a:pt x="1831505" y="5312691"/>
                </a:cubicBezTo>
                <a:cubicBezTo>
                  <a:pt x="1807063" y="5321035"/>
                  <a:pt x="1727674" y="5322925"/>
                  <a:pt x="1710387" y="5308705"/>
                </a:cubicBezTo>
                <a:cubicBezTo>
                  <a:pt x="1693367" y="5306094"/>
                  <a:pt x="1674901" y="5312009"/>
                  <a:pt x="1664816" y="5296479"/>
                </a:cubicBezTo>
                <a:cubicBezTo>
                  <a:pt x="1649255" y="5277912"/>
                  <a:pt x="1596152" y="5309335"/>
                  <a:pt x="1600883" y="5286607"/>
                </a:cubicBezTo>
                <a:cubicBezTo>
                  <a:pt x="1563066" y="5308189"/>
                  <a:pt x="1524339" y="5269513"/>
                  <a:pt x="1488397" y="5260898"/>
                </a:cubicBezTo>
                <a:cubicBezTo>
                  <a:pt x="1459246" y="5282011"/>
                  <a:pt x="1412580" y="5243108"/>
                  <a:pt x="1336670" y="5240770"/>
                </a:cubicBezTo>
                <a:cubicBezTo>
                  <a:pt x="1304792" y="5265122"/>
                  <a:pt x="1285508" y="5238878"/>
                  <a:pt x="1224297" y="5271845"/>
                </a:cubicBezTo>
                <a:cubicBezTo>
                  <a:pt x="1221731" y="5268771"/>
                  <a:pt x="1218543" y="5265944"/>
                  <a:pt x="1214830" y="5263450"/>
                </a:cubicBezTo>
                <a:cubicBezTo>
                  <a:pt x="1193241" y="5248952"/>
                  <a:pt x="1158925" y="5248567"/>
                  <a:pt x="1138181" y="5262590"/>
                </a:cubicBezTo>
                <a:lnTo>
                  <a:pt x="943575" y="5290808"/>
                </a:lnTo>
                <a:cubicBezTo>
                  <a:pt x="823587" y="5316899"/>
                  <a:pt x="658340" y="5217603"/>
                  <a:pt x="529813" y="5218555"/>
                </a:cubicBezTo>
                <a:lnTo>
                  <a:pt x="519546" y="5208845"/>
                </a:lnTo>
                <a:lnTo>
                  <a:pt x="507906" y="5204779"/>
                </a:lnTo>
                <a:lnTo>
                  <a:pt x="505153" y="5196726"/>
                </a:lnTo>
                <a:lnTo>
                  <a:pt x="500429" y="5193241"/>
                </a:lnTo>
                <a:cubicBezTo>
                  <a:pt x="480923" y="5182176"/>
                  <a:pt x="482807" y="5205793"/>
                  <a:pt x="431923" y="5191553"/>
                </a:cubicBezTo>
                <a:cubicBezTo>
                  <a:pt x="440499" y="5237077"/>
                  <a:pt x="352872" y="5155083"/>
                  <a:pt x="337115" y="5202714"/>
                </a:cubicBezTo>
                <a:cubicBezTo>
                  <a:pt x="325265" y="5197752"/>
                  <a:pt x="314288" y="5191441"/>
                  <a:pt x="303383" y="5184750"/>
                </a:cubicBezTo>
                <a:lnTo>
                  <a:pt x="297664" y="5181269"/>
                </a:lnTo>
                <a:lnTo>
                  <a:pt x="272701" y="5175678"/>
                </a:lnTo>
                <a:lnTo>
                  <a:pt x="268242" y="5163678"/>
                </a:lnTo>
                <a:lnTo>
                  <a:pt x="232517" y="5147792"/>
                </a:lnTo>
                <a:cubicBezTo>
                  <a:pt x="218741" y="5143453"/>
                  <a:pt x="203450" y="5140668"/>
                  <a:pt x="185851" y="5140408"/>
                </a:cubicBezTo>
                <a:cubicBezTo>
                  <a:pt x="139207" y="5153337"/>
                  <a:pt x="79723" y="5120316"/>
                  <a:pt x="20337" y="5113040"/>
                </a:cubicBezTo>
                <a:lnTo>
                  <a:pt x="0" y="5112243"/>
                </a:lnTo>
                <a:close/>
              </a:path>
            </a:pathLst>
          </a:custGeom>
          <a:solidFill>
            <a:schemeClr val="lt1"/>
          </a:solidFill>
          <a:ln>
            <a:noFill/>
          </a:ln>
          <a:effectLst>
            <a:outerShdw blurRad="25400" dist="12700" dir="3000000" algn="tl" rotWithShape="0">
              <a:srgbClr val="000000">
                <a:alpha val="26666"/>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96" name="Google Shape;296;p24"/>
          <p:cNvSpPr/>
          <p:nvPr/>
        </p:nvSpPr>
        <p:spPr>
          <a:xfrm>
            <a:off x="2564666" y="399531"/>
            <a:ext cx="1707751" cy="428984"/>
          </a:xfrm>
          <a:custGeom>
            <a:avLst/>
            <a:gdLst/>
            <a:ahLst/>
            <a:cxnLst/>
            <a:rect l="l" t="t" r="r" b="b"/>
            <a:pathLst>
              <a:path w="2201784" h="594531" extrusionOk="0">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6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297" name="Google Shape;297;p24"/>
          <p:cNvSpPr txBox="1">
            <a:spLocks noGrp="1"/>
          </p:cNvSpPr>
          <p:nvPr>
            <p:ph type="body" idx="1"/>
          </p:nvPr>
        </p:nvSpPr>
        <p:spPr>
          <a:xfrm>
            <a:off x="924674" y="965771"/>
            <a:ext cx="5044611" cy="4982966"/>
          </a:xfrm>
          <a:prstGeom prst="rect">
            <a:avLst/>
          </a:prstGeom>
          <a:noFill/>
          <a:ln>
            <a:noFill/>
          </a:ln>
        </p:spPr>
        <p:txBody>
          <a:bodyPr spcFirstLastPara="1" wrap="square" lIns="91425" tIns="45700" rIns="91425" bIns="45700" anchor="ctr" anchorCtr="0">
            <a:normAutofit lnSpcReduction="10000"/>
          </a:bodyPr>
          <a:lstStyle/>
          <a:p>
            <a:pPr marL="0" lvl="0" indent="0" algn="l" rtl="0">
              <a:lnSpc>
                <a:spcPct val="110000"/>
              </a:lnSpc>
              <a:spcBef>
                <a:spcPts val="0"/>
              </a:spcBef>
              <a:spcAft>
                <a:spcPts val="0"/>
              </a:spcAft>
              <a:buClr>
                <a:schemeClr val="dk1"/>
              </a:buClr>
              <a:buSzPts val="2400"/>
              <a:buNone/>
            </a:pPr>
            <a:r>
              <a:rPr lang="es-ES" sz="2400">
                <a:latin typeface="Trebuchet MS"/>
                <a:ea typeface="Trebuchet MS"/>
                <a:cs typeface="Trebuchet MS"/>
                <a:sym typeface="Trebuchet MS"/>
              </a:rPr>
              <a:t>Caín es siempre quien habla, las palabras de Abel no se registran. Pero el testimonio de Abel no se ha callado desde entonces, «y muerto, aún habla» (Heb. 11: 4). Su muerte inocente prefiguró la muerte de Cristo (Hech. 3: 14, 15; 7: 52; cf. Sant. 5: 6). Su sangre fue el primer clamor de justicia que llegó a los oídos de Dios (Gén. 4: 10), solo superado por la sangre de Cristo «que habla mejor que la de Abel» (Heb. 12: 24).</a:t>
            </a:r>
            <a:endParaRPr sz="2400">
              <a:latin typeface="Trebuchet MS"/>
              <a:ea typeface="Trebuchet MS"/>
              <a:cs typeface="Trebuchet MS"/>
              <a:sym typeface="Trebuchet MS"/>
            </a:endParaRPr>
          </a:p>
          <a:p>
            <a:pPr marL="0" lvl="0" indent="0" algn="l" rtl="0">
              <a:lnSpc>
                <a:spcPct val="110000"/>
              </a:lnSpc>
              <a:spcBef>
                <a:spcPts val="1000"/>
              </a:spcBef>
              <a:spcAft>
                <a:spcPts val="0"/>
              </a:spcAft>
              <a:buClr>
                <a:schemeClr val="dk1"/>
              </a:buClr>
              <a:buSzPts val="2400"/>
              <a:buNone/>
            </a:pPr>
            <a:endParaRPr sz="2400">
              <a:latin typeface="Trebuchet MS"/>
              <a:ea typeface="Trebuchet MS"/>
              <a:cs typeface="Trebuchet MS"/>
              <a:sym typeface="Trebuchet M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1"/>
        <p:cNvGrpSpPr/>
        <p:nvPr/>
      </p:nvGrpSpPr>
      <p:grpSpPr>
        <a:xfrm>
          <a:off x="0" y="0"/>
          <a:ext cx="0" cy="0"/>
          <a:chOff x="0" y="0"/>
          <a:chExt cx="0" cy="0"/>
        </a:xfrm>
      </p:grpSpPr>
      <p:sp>
        <p:nvSpPr>
          <p:cNvPr id="302" name="Google Shape;302;p25"/>
          <p:cNvSpPr/>
          <p:nvPr/>
        </p:nvSpPr>
        <p:spPr>
          <a:xfrm>
            <a:off x="0" y="-1"/>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u="none" strike="noStrike" cap="none">
              <a:solidFill>
                <a:srgbClr val="FFFFFF"/>
              </a:solidFill>
              <a:latin typeface="Trebuchet MS"/>
              <a:ea typeface="Trebuchet MS"/>
              <a:cs typeface="Trebuchet MS"/>
              <a:sym typeface="Trebuchet MS"/>
            </a:endParaRPr>
          </a:p>
        </p:txBody>
      </p:sp>
      <p:sp>
        <p:nvSpPr>
          <p:cNvPr id="303" name="Google Shape;303;p25"/>
          <p:cNvSpPr/>
          <p:nvPr/>
        </p:nvSpPr>
        <p:spPr>
          <a:xfrm>
            <a:off x="0" y="0"/>
            <a:ext cx="12192000" cy="6858000"/>
          </a:xfrm>
          <a:prstGeom prst="rect">
            <a:avLst/>
          </a:pr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u="none" strike="noStrike" cap="none">
              <a:solidFill>
                <a:srgbClr val="000000"/>
              </a:solidFill>
              <a:latin typeface="Trebuchet MS"/>
              <a:ea typeface="Trebuchet MS"/>
              <a:cs typeface="Trebuchet MS"/>
              <a:sym typeface="Trebuchet MS"/>
            </a:endParaRPr>
          </a:p>
        </p:txBody>
      </p:sp>
      <p:pic>
        <p:nvPicPr>
          <p:cNvPr id="304" name="Google Shape;304;p25" descr="Dibujo de una persona&#10;&#10;Descripción generada automáticamente con confianza baja"/>
          <p:cNvPicPr preferRelativeResize="0"/>
          <p:nvPr/>
        </p:nvPicPr>
        <p:blipFill rotWithShape="1">
          <a:blip r:embed="rId3">
            <a:alphaModFix amt="60000"/>
          </a:blip>
          <a:srcRect/>
          <a:stretch/>
        </p:blipFill>
        <p:spPr>
          <a:xfrm>
            <a:off x="-1" y="10"/>
            <a:ext cx="12192001" cy="6857990"/>
          </a:xfrm>
          <a:prstGeom prst="rect">
            <a:avLst/>
          </a:prstGeom>
          <a:noFill/>
          <a:ln>
            <a:noFill/>
          </a:ln>
        </p:spPr>
      </p:pic>
      <p:sp>
        <p:nvSpPr>
          <p:cNvPr id="305" name="Google Shape;305;p25"/>
          <p:cNvSpPr txBox="1">
            <a:spLocks noGrp="1"/>
          </p:cNvSpPr>
          <p:nvPr>
            <p:ph type="body" idx="1"/>
          </p:nvPr>
        </p:nvSpPr>
        <p:spPr>
          <a:xfrm>
            <a:off x="320502" y="1487024"/>
            <a:ext cx="5638510" cy="4072044"/>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FFFFFF"/>
              </a:buClr>
              <a:buSzPts val="2400"/>
              <a:buNone/>
            </a:pPr>
            <a:r>
              <a:rPr lang="es-ES" sz="2400">
                <a:solidFill>
                  <a:srgbClr val="FFFFFF"/>
                </a:solidFill>
                <a:latin typeface="Trebuchet MS"/>
                <a:ea typeface="Trebuchet MS"/>
                <a:cs typeface="Trebuchet MS"/>
                <a:sym typeface="Trebuchet MS"/>
              </a:rPr>
              <a:t>Caín logra fama, reputación, riquezas y relevancia. Abel sufre una muerte prematura. Caín es lo máximo que un hombre sin Dios puede lograr. Abel es lo mínimo que un hijo de Dios puede aspirar. Y con todo, desde la perspectiva de la eternidad, </a:t>
            </a:r>
            <a:r>
              <a:rPr lang="es-ES" sz="2400" u="sng">
                <a:solidFill>
                  <a:srgbClr val="FFFFFF"/>
                </a:solidFill>
                <a:latin typeface="Trebuchet MS"/>
                <a:ea typeface="Trebuchet MS"/>
                <a:cs typeface="Trebuchet MS"/>
                <a:sym typeface="Trebuchet MS"/>
              </a:rPr>
              <a:t>Abel ganó más.</a:t>
            </a:r>
            <a:endParaRPr sz="2400" u="sng">
              <a:solidFill>
                <a:srgbClr val="FFFFFF"/>
              </a:solidFill>
              <a:latin typeface="Trebuchet MS"/>
              <a:ea typeface="Trebuchet MS"/>
              <a:cs typeface="Trebuchet MS"/>
              <a:sym typeface="Trebuchet M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9"/>
        <p:cNvGrpSpPr/>
        <p:nvPr/>
      </p:nvGrpSpPr>
      <p:grpSpPr>
        <a:xfrm>
          <a:off x="0" y="0"/>
          <a:ext cx="0" cy="0"/>
          <a:chOff x="0" y="0"/>
          <a:chExt cx="0" cy="0"/>
        </a:xfrm>
      </p:grpSpPr>
      <p:sp>
        <p:nvSpPr>
          <p:cNvPr id="310" name="Google Shape;310;p26"/>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11" name="Google Shape;311;p26"/>
          <p:cNvSpPr/>
          <p:nvPr/>
        </p:nvSpPr>
        <p:spPr>
          <a:xfrm>
            <a:off x="7595584" y="610517"/>
            <a:ext cx="4010943" cy="5636963"/>
          </a:xfrm>
          <a:custGeom>
            <a:avLst/>
            <a:gdLst/>
            <a:ahLst/>
            <a:cxnLst/>
            <a:rect l="l" t="t" r="r" b="b"/>
            <a:pathLst>
              <a:path w="2400300" h="2400300" extrusionOk="0">
                <a:moveTo>
                  <a:pt x="0" y="0"/>
                </a:moveTo>
                <a:lnTo>
                  <a:pt x="2400300" y="0"/>
                </a:lnTo>
                <a:lnTo>
                  <a:pt x="2400300" y="2400300"/>
                </a:lnTo>
                <a:lnTo>
                  <a:pt x="0" y="2400300"/>
                </a:lnTo>
                <a:close/>
              </a:path>
            </a:pathLst>
          </a:custGeom>
          <a:solidFill>
            <a:srgbClr val="FFFFFF"/>
          </a:solidFill>
          <a:ln>
            <a:noFill/>
          </a:ln>
          <a:effectLst>
            <a:outerShdw blurRad="38100" dist="12700" dir="3000000" algn="tl" rotWithShape="0">
              <a:srgbClr val="000000">
                <a:alpha val="26666"/>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12" name="Google Shape;312;p26"/>
          <p:cNvSpPr/>
          <p:nvPr/>
        </p:nvSpPr>
        <p:spPr>
          <a:xfrm rot="10800000" flipH="1">
            <a:off x="1" y="0"/>
            <a:ext cx="7918980" cy="6858000"/>
          </a:xfrm>
          <a:custGeom>
            <a:avLst/>
            <a:gdLst/>
            <a:ahLst/>
            <a:cxnLst/>
            <a:rect l="l" t="t" r="r" b="b"/>
            <a:pathLst>
              <a:path w="7918980" h="6858000" extrusionOk="0">
                <a:moveTo>
                  <a:pt x="0" y="0"/>
                </a:moveTo>
                <a:lnTo>
                  <a:pt x="504457" y="0"/>
                </a:lnTo>
                <a:lnTo>
                  <a:pt x="727500" y="0"/>
                </a:lnTo>
                <a:lnTo>
                  <a:pt x="1822980" y="0"/>
                </a:lnTo>
                <a:lnTo>
                  <a:pt x="2092387" y="0"/>
                </a:lnTo>
                <a:lnTo>
                  <a:pt x="7076514" y="0"/>
                </a:lnTo>
                <a:lnTo>
                  <a:pt x="7264525" y="0"/>
                </a:lnTo>
                <a:lnTo>
                  <a:pt x="7390497" y="0"/>
                </a:lnTo>
                <a:lnTo>
                  <a:pt x="7389918" y="1705"/>
                </a:lnTo>
                <a:cubicBezTo>
                  <a:pt x="7386106" y="8440"/>
                  <a:pt x="7381092" y="13784"/>
                  <a:pt x="7374574" y="17287"/>
                </a:cubicBezTo>
                <a:cubicBezTo>
                  <a:pt x="7385344" y="82036"/>
                  <a:pt x="7333329" y="69804"/>
                  <a:pt x="7368621" y="130336"/>
                </a:cubicBezTo>
                <a:cubicBezTo>
                  <a:pt x="7349933" y="117589"/>
                  <a:pt x="7359958" y="162458"/>
                  <a:pt x="7361269" y="187093"/>
                </a:cubicBezTo>
                <a:cubicBezTo>
                  <a:pt x="7359185" y="226511"/>
                  <a:pt x="7368702" y="205530"/>
                  <a:pt x="7368770" y="265704"/>
                </a:cubicBezTo>
                <a:cubicBezTo>
                  <a:pt x="7365276" y="317533"/>
                  <a:pt x="7366793" y="325288"/>
                  <a:pt x="7365293" y="354566"/>
                </a:cubicBezTo>
                <a:lnTo>
                  <a:pt x="7347106" y="472000"/>
                </a:lnTo>
                <a:lnTo>
                  <a:pt x="7345150" y="473782"/>
                </a:lnTo>
                <a:cubicBezTo>
                  <a:pt x="7340827" y="482008"/>
                  <a:pt x="7341662" y="487340"/>
                  <a:pt x="7344778" y="491380"/>
                </a:cubicBezTo>
                <a:lnTo>
                  <a:pt x="7359399" y="531675"/>
                </a:lnTo>
                <a:lnTo>
                  <a:pt x="7356415" y="536015"/>
                </a:lnTo>
                <a:lnTo>
                  <a:pt x="7361068" y="572092"/>
                </a:lnTo>
                <a:lnTo>
                  <a:pt x="7359041" y="572511"/>
                </a:lnTo>
                <a:cubicBezTo>
                  <a:pt x="7354591" y="574271"/>
                  <a:pt x="7351509" y="577121"/>
                  <a:pt x="7351198" y="582332"/>
                </a:cubicBezTo>
                <a:cubicBezTo>
                  <a:pt x="7320982" y="573171"/>
                  <a:pt x="7339242" y="585107"/>
                  <a:pt x="7340991" y="601285"/>
                </a:cubicBezTo>
                <a:cubicBezTo>
                  <a:pt x="7331818" y="617831"/>
                  <a:pt x="7303664" y="666964"/>
                  <a:pt x="7296154" y="681608"/>
                </a:cubicBezTo>
                <a:cubicBezTo>
                  <a:pt x="7296082" y="684122"/>
                  <a:pt x="7296013" y="686637"/>
                  <a:pt x="7295943" y="689151"/>
                </a:cubicBezTo>
                <a:lnTo>
                  <a:pt x="7295465" y="689289"/>
                </a:lnTo>
                <a:cubicBezTo>
                  <a:pt x="7294414" y="690905"/>
                  <a:pt x="7293966" y="693376"/>
                  <a:pt x="7294306" y="697222"/>
                </a:cubicBezTo>
                <a:cubicBezTo>
                  <a:pt x="7294586" y="703992"/>
                  <a:pt x="7294864" y="710761"/>
                  <a:pt x="7295144" y="717531"/>
                </a:cubicBezTo>
                <a:lnTo>
                  <a:pt x="7291871" y="722494"/>
                </a:lnTo>
                <a:lnTo>
                  <a:pt x="7286061" y="724368"/>
                </a:lnTo>
                <a:lnTo>
                  <a:pt x="7269961" y="752692"/>
                </a:lnTo>
                <a:cubicBezTo>
                  <a:pt x="7277671" y="764380"/>
                  <a:pt x="7245699" y="808083"/>
                  <a:pt x="7240170" y="816346"/>
                </a:cubicBezTo>
                <a:lnTo>
                  <a:pt x="7211938" y="889417"/>
                </a:lnTo>
                <a:cubicBezTo>
                  <a:pt x="7143471" y="969963"/>
                  <a:pt x="7144887" y="1005331"/>
                  <a:pt x="7130024" y="1063288"/>
                </a:cubicBezTo>
                <a:cubicBezTo>
                  <a:pt x="7136312" y="1111028"/>
                  <a:pt x="7140076" y="1110140"/>
                  <a:pt x="7126817" y="1157176"/>
                </a:cubicBezTo>
                <a:cubicBezTo>
                  <a:pt x="7124083" y="1192124"/>
                  <a:pt x="7124864" y="1197232"/>
                  <a:pt x="7109474" y="1210776"/>
                </a:cubicBezTo>
                <a:lnTo>
                  <a:pt x="7105443" y="1301993"/>
                </a:lnTo>
                <a:lnTo>
                  <a:pt x="7075215" y="1360879"/>
                </a:lnTo>
                <a:lnTo>
                  <a:pt x="7067477" y="1404045"/>
                </a:lnTo>
                <a:lnTo>
                  <a:pt x="7046803" y="1429568"/>
                </a:lnTo>
                <a:lnTo>
                  <a:pt x="7047831" y="1430305"/>
                </a:lnTo>
                <a:cubicBezTo>
                  <a:pt x="7049677" y="1432466"/>
                  <a:pt x="7037718" y="1459891"/>
                  <a:pt x="7035374" y="1463304"/>
                </a:cubicBezTo>
                <a:cubicBezTo>
                  <a:pt x="7032892" y="1477394"/>
                  <a:pt x="7036007" y="1501295"/>
                  <a:pt x="7032938" y="1514846"/>
                </a:cubicBezTo>
                <a:lnTo>
                  <a:pt x="7029397" y="1519731"/>
                </a:lnTo>
                <a:lnTo>
                  <a:pt x="7029620" y="1519929"/>
                </a:lnTo>
                <a:cubicBezTo>
                  <a:pt x="7029470" y="1521210"/>
                  <a:pt x="7032690" y="1543635"/>
                  <a:pt x="7030612" y="1546022"/>
                </a:cubicBezTo>
                <a:lnTo>
                  <a:pt x="7035010" y="1578752"/>
                </a:lnTo>
                <a:cubicBezTo>
                  <a:pt x="7029127" y="1605585"/>
                  <a:pt x="7049361" y="1622803"/>
                  <a:pt x="7026513" y="1647555"/>
                </a:cubicBezTo>
                <a:cubicBezTo>
                  <a:pt x="7021108" y="1672675"/>
                  <a:pt x="7026193" y="1694404"/>
                  <a:pt x="7013857" y="1715685"/>
                </a:cubicBezTo>
                <a:cubicBezTo>
                  <a:pt x="7019795" y="1724301"/>
                  <a:pt x="7021078" y="1732435"/>
                  <a:pt x="7007215" y="1740358"/>
                </a:cubicBezTo>
                <a:cubicBezTo>
                  <a:pt x="7005605" y="1763793"/>
                  <a:pt x="7021348" y="1769422"/>
                  <a:pt x="7004455" y="1784314"/>
                </a:cubicBezTo>
                <a:cubicBezTo>
                  <a:pt x="7028967" y="1797417"/>
                  <a:pt x="7018226" y="1798221"/>
                  <a:pt x="7008825" y="1804434"/>
                </a:cubicBezTo>
                <a:lnTo>
                  <a:pt x="7008048" y="1805316"/>
                </a:lnTo>
                <a:lnTo>
                  <a:pt x="7011573" y="1807109"/>
                </a:lnTo>
                <a:lnTo>
                  <a:pt x="7008900" y="1821003"/>
                </a:lnTo>
                <a:lnTo>
                  <a:pt x="7006523" y="1824832"/>
                </a:lnTo>
                <a:cubicBezTo>
                  <a:pt x="7005264" y="1827468"/>
                  <a:pt x="7004917" y="1829219"/>
                  <a:pt x="7005215" y="1830429"/>
                </a:cubicBezTo>
                <a:lnTo>
                  <a:pt x="7005505" y="1830569"/>
                </a:lnTo>
                <a:lnTo>
                  <a:pt x="7003643" y="1835810"/>
                </a:lnTo>
                <a:cubicBezTo>
                  <a:pt x="6999759" y="1844665"/>
                  <a:pt x="6995277" y="1853278"/>
                  <a:pt x="6990432" y="1861483"/>
                </a:cubicBezTo>
                <a:cubicBezTo>
                  <a:pt x="7002807" y="1866643"/>
                  <a:pt x="6989768" y="1884999"/>
                  <a:pt x="6997246" y="1892417"/>
                </a:cubicBezTo>
                <a:lnTo>
                  <a:pt x="7012242" y="1895114"/>
                </a:lnTo>
                <a:lnTo>
                  <a:pt x="7010080" y="1899379"/>
                </a:lnTo>
                <a:lnTo>
                  <a:pt x="7003451" y="1907867"/>
                </a:lnTo>
                <a:cubicBezTo>
                  <a:pt x="7002589" y="1909162"/>
                  <a:pt x="7002627" y="1909994"/>
                  <a:pt x="7004341" y="1910265"/>
                </a:cubicBezTo>
                <a:cubicBezTo>
                  <a:pt x="7003975" y="1914884"/>
                  <a:pt x="7000873" y="1930292"/>
                  <a:pt x="7001248" y="1935584"/>
                </a:cubicBezTo>
                <a:lnTo>
                  <a:pt x="7006599" y="1942021"/>
                </a:lnTo>
                <a:lnTo>
                  <a:pt x="6985020" y="1967551"/>
                </a:lnTo>
                <a:lnTo>
                  <a:pt x="6949577" y="2024270"/>
                </a:lnTo>
                <a:lnTo>
                  <a:pt x="6942508" y="2107942"/>
                </a:lnTo>
                <a:cubicBezTo>
                  <a:pt x="6912270" y="2138038"/>
                  <a:pt x="6933395" y="2159228"/>
                  <a:pt x="6933336" y="2193455"/>
                </a:cubicBezTo>
                <a:cubicBezTo>
                  <a:pt x="6924282" y="2220953"/>
                  <a:pt x="6933361" y="2224200"/>
                  <a:pt x="6927972" y="2260088"/>
                </a:cubicBezTo>
                <a:cubicBezTo>
                  <a:pt x="6923728" y="2275916"/>
                  <a:pt x="6917037" y="2285645"/>
                  <a:pt x="6909058" y="2296008"/>
                </a:cubicBezTo>
                <a:lnTo>
                  <a:pt x="6901810" y="2305564"/>
                </a:lnTo>
                <a:lnTo>
                  <a:pt x="6904482" y="2320214"/>
                </a:lnTo>
                <a:cubicBezTo>
                  <a:pt x="6902155" y="2355906"/>
                  <a:pt x="6895137" y="2394678"/>
                  <a:pt x="6891885" y="2417011"/>
                </a:cubicBezTo>
                <a:cubicBezTo>
                  <a:pt x="6880976" y="2426377"/>
                  <a:pt x="6897848" y="2456509"/>
                  <a:pt x="6884970" y="2454207"/>
                </a:cubicBezTo>
                <a:cubicBezTo>
                  <a:pt x="6890753" y="2464947"/>
                  <a:pt x="6887930" y="2476105"/>
                  <a:pt x="6882954" y="2487203"/>
                </a:cubicBezTo>
                <a:lnTo>
                  <a:pt x="6871484" y="2512282"/>
                </a:lnTo>
                <a:lnTo>
                  <a:pt x="6872496" y="2514318"/>
                </a:lnTo>
                <a:lnTo>
                  <a:pt x="6898111" y="2574334"/>
                </a:lnTo>
                <a:lnTo>
                  <a:pt x="6897017" y="2579877"/>
                </a:lnTo>
                <a:cubicBezTo>
                  <a:pt x="6896861" y="2585644"/>
                  <a:pt x="6897245" y="2603388"/>
                  <a:pt x="6897171" y="2608928"/>
                </a:cubicBezTo>
                <a:cubicBezTo>
                  <a:pt x="6896975" y="2610322"/>
                  <a:pt x="6896780" y="2611717"/>
                  <a:pt x="6896584" y="2613111"/>
                </a:cubicBezTo>
                <a:lnTo>
                  <a:pt x="6888164" y="2621996"/>
                </a:lnTo>
                <a:lnTo>
                  <a:pt x="6890652" y="2634265"/>
                </a:lnTo>
                <a:lnTo>
                  <a:pt x="6882034" y="2647237"/>
                </a:lnTo>
                <a:cubicBezTo>
                  <a:pt x="6884287" y="2648158"/>
                  <a:pt x="6886365" y="2649356"/>
                  <a:pt x="6888195" y="2650786"/>
                </a:cubicBezTo>
                <a:lnTo>
                  <a:pt x="6894052" y="2661993"/>
                </a:lnTo>
                <a:lnTo>
                  <a:pt x="6885953" y="2670949"/>
                </a:lnTo>
                <a:cubicBezTo>
                  <a:pt x="6898507" y="2672007"/>
                  <a:pt x="6883930" y="2681695"/>
                  <a:pt x="6880156" y="2690255"/>
                </a:cubicBezTo>
                <a:lnTo>
                  <a:pt x="6881009" y="2695683"/>
                </a:lnTo>
                <a:lnTo>
                  <a:pt x="6870001" y="2713964"/>
                </a:lnTo>
                <a:lnTo>
                  <a:pt x="6864441" y="2730175"/>
                </a:lnTo>
                <a:lnTo>
                  <a:pt x="6875107" y="2763497"/>
                </a:lnTo>
                <a:lnTo>
                  <a:pt x="6837349" y="3051539"/>
                </a:lnTo>
                <a:lnTo>
                  <a:pt x="6835698" y="3060333"/>
                </a:lnTo>
                <a:lnTo>
                  <a:pt x="6837785" y="3065434"/>
                </a:lnTo>
                <a:lnTo>
                  <a:pt x="6834476" y="3066836"/>
                </a:lnTo>
                <a:lnTo>
                  <a:pt x="6831096" y="3084834"/>
                </a:lnTo>
                <a:cubicBezTo>
                  <a:pt x="6831166" y="3088976"/>
                  <a:pt x="6831235" y="3093117"/>
                  <a:pt x="6831305" y="3097259"/>
                </a:cubicBezTo>
                <a:lnTo>
                  <a:pt x="6828050" y="3101053"/>
                </a:lnTo>
                <a:lnTo>
                  <a:pt x="6827093" y="3106151"/>
                </a:lnTo>
                <a:lnTo>
                  <a:pt x="6833251" y="3116747"/>
                </a:lnTo>
                <a:cubicBezTo>
                  <a:pt x="6834765" y="3127646"/>
                  <a:pt x="6821739" y="3134084"/>
                  <a:pt x="6825921" y="3151828"/>
                </a:cubicBezTo>
                <a:cubicBezTo>
                  <a:pt x="6833244" y="3163902"/>
                  <a:pt x="6834336" y="3171780"/>
                  <a:pt x="6825863" y="3180546"/>
                </a:cubicBezTo>
                <a:cubicBezTo>
                  <a:pt x="6861566" y="3236545"/>
                  <a:pt x="6826703" y="3210316"/>
                  <a:pt x="6839691" y="3258677"/>
                </a:cubicBezTo>
                <a:lnTo>
                  <a:pt x="6840898" y="3262610"/>
                </a:lnTo>
                <a:lnTo>
                  <a:pt x="6834652" y="3277179"/>
                </a:lnTo>
                <a:lnTo>
                  <a:pt x="6832324" y="3278130"/>
                </a:lnTo>
                <a:lnTo>
                  <a:pt x="6849750" y="3325671"/>
                </a:lnTo>
                <a:lnTo>
                  <a:pt x="6847551" y="3332072"/>
                </a:lnTo>
                <a:lnTo>
                  <a:pt x="6864685" y="3362948"/>
                </a:lnTo>
                <a:lnTo>
                  <a:pt x="6870457" y="3378959"/>
                </a:lnTo>
                <a:lnTo>
                  <a:pt x="6883738" y="3407057"/>
                </a:lnTo>
                <a:lnTo>
                  <a:pt x="6881948" y="3409825"/>
                </a:lnTo>
                <a:lnTo>
                  <a:pt x="6885647" y="3415218"/>
                </a:lnTo>
                <a:lnTo>
                  <a:pt x="6883908" y="3419880"/>
                </a:lnTo>
                <a:lnTo>
                  <a:pt x="6885903" y="3424545"/>
                </a:lnTo>
                <a:cubicBezTo>
                  <a:pt x="6886517" y="3433967"/>
                  <a:pt x="6886474" y="3466028"/>
                  <a:pt x="6887603" y="3476412"/>
                </a:cubicBezTo>
                <a:lnTo>
                  <a:pt x="6892664" y="3486850"/>
                </a:lnTo>
                <a:lnTo>
                  <a:pt x="6886319" y="3496391"/>
                </a:lnTo>
                <a:lnTo>
                  <a:pt x="6893119" y="3531201"/>
                </a:lnTo>
                <a:lnTo>
                  <a:pt x="6902876" y="3542019"/>
                </a:lnTo>
                <a:lnTo>
                  <a:pt x="6910520" y="3552249"/>
                </a:lnTo>
                <a:cubicBezTo>
                  <a:pt x="6910641" y="3552725"/>
                  <a:pt x="6910761" y="3553202"/>
                  <a:pt x="6910882" y="3553678"/>
                </a:cubicBezTo>
                <a:lnTo>
                  <a:pt x="6914489" y="3568021"/>
                </a:lnTo>
                <a:lnTo>
                  <a:pt x="6914914" y="3569719"/>
                </a:lnTo>
                <a:lnTo>
                  <a:pt x="6912342" y="3586412"/>
                </a:lnTo>
                <a:lnTo>
                  <a:pt x="6915338" y="3597336"/>
                </a:lnTo>
                <a:lnTo>
                  <a:pt x="6907234" y="3606007"/>
                </a:lnTo>
                <a:cubicBezTo>
                  <a:pt x="6907242" y="3617747"/>
                  <a:pt x="6907253" y="3629488"/>
                  <a:pt x="6907261" y="3641228"/>
                </a:cubicBezTo>
                <a:lnTo>
                  <a:pt x="6914828" y="3653088"/>
                </a:lnTo>
                <a:lnTo>
                  <a:pt x="6920416" y="3664114"/>
                </a:lnTo>
                <a:cubicBezTo>
                  <a:pt x="6920443" y="3664599"/>
                  <a:pt x="6920471" y="3665084"/>
                  <a:pt x="6920498" y="3665569"/>
                </a:cubicBezTo>
                <a:cubicBezTo>
                  <a:pt x="6920895" y="3672776"/>
                  <a:pt x="6919946" y="3688591"/>
                  <a:pt x="6922809" y="3707357"/>
                </a:cubicBezTo>
                <a:cubicBezTo>
                  <a:pt x="6923485" y="3724716"/>
                  <a:pt x="6941058" y="3760234"/>
                  <a:pt x="6937676" y="3778166"/>
                </a:cubicBezTo>
                <a:cubicBezTo>
                  <a:pt x="6964607" y="3845122"/>
                  <a:pt x="6948407" y="3821305"/>
                  <a:pt x="6958359" y="3878222"/>
                </a:cubicBezTo>
                <a:cubicBezTo>
                  <a:pt x="6984499" y="3905047"/>
                  <a:pt x="6948397" y="4015047"/>
                  <a:pt x="6953118" y="4048117"/>
                </a:cubicBezTo>
                <a:cubicBezTo>
                  <a:pt x="6904784" y="4192084"/>
                  <a:pt x="6919242" y="4158987"/>
                  <a:pt x="6913020" y="4219510"/>
                </a:cubicBezTo>
                <a:cubicBezTo>
                  <a:pt x="6927533" y="4280033"/>
                  <a:pt x="6888360" y="4345686"/>
                  <a:pt x="6915792" y="4411258"/>
                </a:cubicBezTo>
                <a:cubicBezTo>
                  <a:pt x="6913610" y="4437329"/>
                  <a:pt x="6906858" y="4473140"/>
                  <a:pt x="6907579" y="4488531"/>
                </a:cubicBezTo>
                <a:cubicBezTo>
                  <a:pt x="6907403" y="4505410"/>
                  <a:pt x="6907228" y="4522289"/>
                  <a:pt x="6907052" y="4539168"/>
                </a:cubicBezTo>
                <a:cubicBezTo>
                  <a:pt x="6895094" y="4567830"/>
                  <a:pt x="6887285" y="4588197"/>
                  <a:pt x="6891916" y="4625153"/>
                </a:cubicBezTo>
                <a:cubicBezTo>
                  <a:pt x="6900413" y="4662889"/>
                  <a:pt x="6888879" y="4679357"/>
                  <a:pt x="6882094" y="4733115"/>
                </a:cubicBezTo>
                <a:cubicBezTo>
                  <a:pt x="6891667" y="4752352"/>
                  <a:pt x="6878350" y="4832308"/>
                  <a:pt x="6860189" y="4844323"/>
                </a:cubicBezTo>
                <a:cubicBezTo>
                  <a:pt x="6856424" y="4857054"/>
                  <a:pt x="6863174" y="4871554"/>
                  <a:pt x="6843618" y="4877992"/>
                </a:cubicBezTo>
                <a:cubicBezTo>
                  <a:pt x="6820131" y="4888353"/>
                  <a:pt x="6857398" y="4931200"/>
                  <a:pt x="6829393" y="4925805"/>
                </a:cubicBezTo>
                <a:cubicBezTo>
                  <a:pt x="6854944" y="4956261"/>
                  <a:pt x="6805820" y="4982633"/>
                  <a:pt x="6794017" y="5009272"/>
                </a:cubicBezTo>
                <a:cubicBezTo>
                  <a:pt x="6796239" y="5034036"/>
                  <a:pt x="6791355" y="5053859"/>
                  <a:pt x="6786085" y="5111369"/>
                </a:cubicBezTo>
                <a:cubicBezTo>
                  <a:pt x="6796204" y="5141336"/>
                  <a:pt x="6760393" y="5161742"/>
                  <a:pt x="6799321" y="5210876"/>
                </a:cubicBezTo>
                <a:cubicBezTo>
                  <a:pt x="6795435" y="5212581"/>
                  <a:pt x="6800034" y="5227501"/>
                  <a:pt x="6803597" y="5269726"/>
                </a:cubicBezTo>
                <a:cubicBezTo>
                  <a:pt x="6807162" y="5311951"/>
                  <a:pt x="6813370" y="5400671"/>
                  <a:pt x="6820713" y="5464225"/>
                </a:cubicBezTo>
                <a:cubicBezTo>
                  <a:pt x="6824745" y="5536542"/>
                  <a:pt x="6813205" y="5517959"/>
                  <a:pt x="6824380" y="5594585"/>
                </a:cubicBezTo>
                <a:cubicBezTo>
                  <a:pt x="6822888" y="5619318"/>
                  <a:pt x="6797022" y="5647975"/>
                  <a:pt x="6806680" y="5667896"/>
                </a:cubicBezTo>
                <a:cubicBezTo>
                  <a:pt x="6799814" y="5696311"/>
                  <a:pt x="6798559" y="5738356"/>
                  <a:pt x="6791486" y="5769225"/>
                </a:cubicBezTo>
                <a:cubicBezTo>
                  <a:pt x="6791906" y="5787258"/>
                  <a:pt x="6792324" y="5805291"/>
                  <a:pt x="6792745" y="5823324"/>
                </a:cubicBezTo>
                <a:cubicBezTo>
                  <a:pt x="6789102" y="5853058"/>
                  <a:pt x="6788588" y="5838948"/>
                  <a:pt x="6789109" y="5862699"/>
                </a:cubicBezTo>
                <a:lnTo>
                  <a:pt x="6793675" y="5906467"/>
                </a:lnTo>
                <a:lnTo>
                  <a:pt x="6814548" y="5939847"/>
                </a:lnTo>
                <a:cubicBezTo>
                  <a:pt x="6821828" y="5955713"/>
                  <a:pt x="6797711" y="5940131"/>
                  <a:pt x="6809795" y="5973994"/>
                </a:cubicBezTo>
                <a:cubicBezTo>
                  <a:pt x="6784167" y="5997051"/>
                  <a:pt x="6806424" y="6032039"/>
                  <a:pt x="6810756" y="6089693"/>
                </a:cubicBezTo>
                <a:lnTo>
                  <a:pt x="6814601" y="6224938"/>
                </a:lnTo>
                <a:cubicBezTo>
                  <a:pt x="6811422" y="6270972"/>
                  <a:pt x="6831942" y="6317522"/>
                  <a:pt x="6840137" y="6370251"/>
                </a:cubicBezTo>
                <a:cubicBezTo>
                  <a:pt x="6848333" y="6422980"/>
                  <a:pt x="6862918" y="6490855"/>
                  <a:pt x="6863777" y="6541313"/>
                </a:cubicBezTo>
                <a:cubicBezTo>
                  <a:pt x="6862878" y="6576319"/>
                  <a:pt x="6854892" y="6591883"/>
                  <a:pt x="6868355" y="6640957"/>
                </a:cubicBezTo>
                <a:cubicBezTo>
                  <a:pt x="6880485" y="6669536"/>
                  <a:pt x="6875256" y="6675394"/>
                  <a:pt x="6881422" y="6705297"/>
                </a:cubicBezTo>
                <a:cubicBezTo>
                  <a:pt x="6880347" y="6727133"/>
                  <a:pt x="6890881" y="6732087"/>
                  <a:pt x="6894105" y="6759582"/>
                </a:cubicBezTo>
                <a:cubicBezTo>
                  <a:pt x="6878594" y="6796071"/>
                  <a:pt x="6874636" y="6769544"/>
                  <a:pt x="6892152" y="6817746"/>
                </a:cubicBezTo>
                <a:cubicBezTo>
                  <a:pt x="6883936" y="6828354"/>
                  <a:pt x="6887505" y="6836369"/>
                  <a:pt x="6895302" y="6843646"/>
                </a:cubicBezTo>
                <a:lnTo>
                  <a:pt x="6914368" y="6857998"/>
                </a:lnTo>
                <a:lnTo>
                  <a:pt x="7549620" y="6857998"/>
                </a:lnTo>
                <a:lnTo>
                  <a:pt x="7918980" y="6857998"/>
                </a:lnTo>
                <a:lnTo>
                  <a:pt x="7918980" y="6858000"/>
                </a:lnTo>
                <a:lnTo>
                  <a:pt x="7549620" y="6858000"/>
                </a:lnTo>
                <a:lnTo>
                  <a:pt x="6658851" y="6858000"/>
                </a:lnTo>
                <a:lnTo>
                  <a:pt x="2092387" y="6858000"/>
                </a:lnTo>
                <a:lnTo>
                  <a:pt x="1822980" y="6858000"/>
                </a:lnTo>
                <a:lnTo>
                  <a:pt x="727500" y="6858000"/>
                </a:lnTo>
                <a:lnTo>
                  <a:pt x="504457" y="6858000"/>
                </a:lnTo>
                <a:lnTo>
                  <a:pt x="0" y="6858000"/>
                </a:lnTo>
                <a:lnTo>
                  <a:pt x="0" y="0"/>
                </a:lnTo>
                <a:close/>
              </a:path>
            </a:pathLst>
          </a:custGeom>
          <a:solidFill>
            <a:srgbClr val="82766A">
              <a:alpha val="1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13" name="Google Shape;313;p26"/>
          <p:cNvSpPr txBox="1">
            <a:spLocks noGrp="1"/>
          </p:cNvSpPr>
          <p:nvPr>
            <p:ph type="title"/>
          </p:nvPr>
        </p:nvSpPr>
        <p:spPr>
          <a:xfrm>
            <a:off x="849357" y="178086"/>
            <a:ext cx="5243295" cy="1330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0000"/>
              </a:buClr>
              <a:buSzPts val="4400"/>
              <a:buFont typeface="Trebuchet MS"/>
              <a:buNone/>
            </a:pPr>
            <a:r>
              <a:rPr lang="es-ES" b="1">
                <a:solidFill>
                  <a:srgbClr val="FF0000"/>
                </a:solidFill>
                <a:latin typeface="Trebuchet MS"/>
                <a:ea typeface="Trebuchet MS"/>
                <a:cs typeface="Trebuchet MS"/>
                <a:sym typeface="Trebuchet MS"/>
              </a:rPr>
              <a:t>REFLEXIONA</a:t>
            </a:r>
            <a:endParaRPr/>
          </a:p>
        </p:txBody>
      </p:sp>
      <p:sp>
        <p:nvSpPr>
          <p:cNvPr id="314" name="Google Shape;314;p26"/>
          <p:cNvSpPr txBox="1">
            <a:spLocks noGrp="1"/>
          </p:cNvSpPr>
          <p:nvPr>
            <p:ph type="body" idx="1"/>
          </p:nvPr>
        </p:nvSpPr>
        <p:spPr>
          <a:xfrm>
            <a:off x="390418" y="1639297"/>
            <a:ext cx="6236413" cy="4987533"/>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Clr>
                <a:schemeClr val="dk1"/>
              </a:buClr>
              <a:buSzPts val="2400"/>
              <a:buChar char="•"/>
            </a:pPr>
            <a:r>
              <a:rPr lang="es-ES" sz="2400">
                <a:latin typeface="Trebuchet MS"/>
                <a:ea typeface="Trebuchet MS"/>
                <a:cs typeface="Trebuchet MS"/>
                <a:sym typeface="Trebuchet MS"/>
              </a:rPr>
              <a:t>La prueba que definió la vida de Caín ocurrió en el contexto de la ofrenda que debía presentar a Dios. ¿Qué dicen nuestras ofrendas en cuanto al concepto que tenemos de Dios? </a:t>
            </a:r>
            <a:endParaRPr/>
          </a:p>
          <a:p>
            <a:pPr marL="228600" lvl="0" indent="-228600" algn="l" rtl="0">
              <a:lnSpc>
                <a:spcPct val="100000"/>
              </a:lnSpc>
              <a:spcBef>
                <a:spcPts val="1000"/>
              </a:spcBef>
              <a:spcAft>
                <a:spcPts val="0"/>
              </a:spcAft>
              <a:buClr>
                <a:schemeClr val="dk1"/>
              </a:buClr>
              <a:buSzPts val="2400"/>
              <a:buChar char="•"/>
            </a:pPr>
            <a:r>
              <a:rPr lang="es-ES" sz="2400">
                <a:latin typeface="Trebuchet MS"/>
                <a:ea typeface="Trebuchet MS"/>
                <a:cs typeface="Trebuchet MS"/>
                <a:sym typeface="Trebuchet MS"/>
              </a:rPr>
              <a:t>¿Qué diferencias puedes identificar entre el modelo de vida que representa Caín y el que representa Abel?</a:t>
            </a:r>
            <a:endParaRPr sz="2400">
              <a:latin typeface="Trebuchet MS"/>
              <a:ea typeface="Trebuchet MS"/>
              <a:cs typeface="Trebuchet MS"/>
              <a:sym typeface="Trebuchet MS"/>
            </a:endParaRPr>
          </a:p>
          <a:p>
            <a:pPr marL="228600" lvl="0" indent="-228600" algn="l" rtl="0">
              <a:lnSpc>
                <a:spcPct val="100000"/>
              </a:lnSpc>
              <a:spcBef>
                <a:spcPts val="2000"/>
              </a:spcBef>
              <a:spcAft>
                <a:spcPts val="0"/>
              </a:spcAft>
              <a:buClr>
                <a:schemeClr val="dk1"/>
              </a:buClr>
              <a:buSzPts val="2400"/>
              <a:buChar char="•"/>
            </a:pPr>
            <a:r>
              <a:rPr lang="es-ES" sz="2400">
                <a:latin typeface="Trebuchet MS"/>
                <a:ea typeface="Trebuchet MS"/>
                <a:cs typeface="Trebuchet MS"/>
                <a:sym typeface="Trebuchet MS"/>
              </a:rPr>
              <a:t>¿Qué aprendiste respecto a cómo evitar que el afán de adquirir te impida ganar la eternidad?</a:t>
            </a:r>
            <a:endParaRPr sz="2400">
              <a:latin typeface="Trebuchet MS"/>
              <a:ea typeface="Trebuchet MS"/>
              <a:cs typeface="Trebuchet MS"/>
              <a:sym typeface="Trebuchet MS"/>
            </a:endParaRPr>
          </a:p>
          <a:p>
            <a:pPr marL="0" lvl="0" indent="0" algn="l" rtl="0">
              <a:lnSpc>
                <a:spcPct val="100000"/>
              </a:lnSpc>
              <a:spcBef>
                <a:spcPts val="2000"/>
              </a:spcBef>
              <a:spcAft>
                <a:spcPts val="0"/>
              </a:spcAft>
              <a:buClr>
                <a:schemeClr val="dk1"/>
              </a:buClr>
              <a:buSzPts val="2400"/>
              <a:buNone/>
            </a:pPr>
            <a:endParaRPr sz="2400">
              <a:latin typeface="Trebuchet MS"/>
              <a:ea typeface="Trebuchet MS"/>
              <a:cs typeface="Trebuchet MS"/>
              <a:sym typeface="Trebuchet MS"/>
            </a:endParaRPr>
          </a:p>
        </p:txBody>
      </p:sp>
      <p:pic>
        <p:nvPicPr>
          <p:cNvPr id="315" name="Google Shape;315;p26" descr="Marca de verificación"/>
          <p:cNvPicPr preferRelativeResize="0"/>
          <p:nvPr/>
        </p:nvPicPr>
        <p:blipFill rotWithShape="1">
          <a:blip r:embed="rId3">
            <a:alphaModFix/>
          </a:blip>
          <a:srcRect/>
          <a:stretch/>
        </p:blipFill>
        <p:spPr>
          <a:xfrm>
            <a:off x="7756450" y="1584393"/>
            <a:ext cx="3689210" cy="3689210"/>
          </a:xfrm>
          <a:prstGeom prst="rect">
            <a:avLst/>
          </a:prstGeom>
          <a:noFill/>
          <a:ln>
            <a:noFill/>
          </a:ln>
        </p:spPr>
      </p:pic>
      <p:sp>
        <p:nvSpPr>
          <p:cNvPr id="316" name="Google Shape;316;p26"/>
          <p:cNvSpPr/>
          <p:nvPr/>
        </p:nvSpPr>
        <p:spPr>
          <a:xfrm>
            <a:off x="8864090" y="6128733"/>
            <a:ext cx="1367625" cy="428984"/>
          </a:xfrm>
          <a:custGeom>
            <a:avLst/>
            <a:gdLst/>
            <a:ahLst/>
            <a:cxnLst/>
            <a:rect l="l" t="t" r="r" b="b"/>
            <a:pathLst>
              <a:path w="2201784" h="594531" extrusionOk="0">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4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27"/>
          <p:cNvSpPr txBox="1"/>
          <p:nvPr/>
        </p:nvSpPr>
        <p:spPr>
          <a:xfrm>
            <a:off x="3575857" y="1808557"/>
            <a:ext cx="5422900"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4000"/>
              <a:buFont typeface="Trebuchet MS"/>
              <a:buNone/>
            </a:pPr>
            <a:r>
              <a:rPr lang="es-ES" sz="4000" b="1" i="0" u="none" strike="noStrike" cap="none">
                <a:solidFill>
                  <a:schemeClr val="dk1"/>
                </a:solidFill>
                <a:latin typeface="Trebuchet MS"/>
                <a:ea typeface="Trebuchet MS"/>
                <a:cs typeface="Trebuchet MS"/>
                <a:sym typeface="Trebuchet MS"/>
              </a:rPr>
              <a:t>GRACIAS</a:t>
            </a:r>
            <a:endParaRPr/>
          </a:p>
        </p:txBody>
      </p:sp>
      <p:sp>
        <p:nvSpPr>
          <p:cNvPr id="322" name="Google Shape;322;p27"/>
          <p:cNvSpPr/>
          <p:nvPr/>
        </p:nvSpPr>
        <p:spPr>
          <a:xfrm>
            <a:off x="3188639" y="6550223"/>
            <a:ext cx="5814723" cy="30777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400">
                <a:solidFill>
                  <a:srgbClr val="262626"/>
                </a:solidFill>
                <a:latin typeface="Times"/>
                <a:ea typeface="Times"/>
                <a:cs typeface="Times"/>
                <a:sym typeface="Times"/>
              </a:rPr>
              <a:t>Imágenes: © Freepik, Pixaby, Adobe Stock, Shutterstock, Freebibleimages.org</a:t>
            </a:r>
            <a:endParaRPr/>
          </a:p>
        </p:txBody>
      </p:sp>
      <p:pic>
        <p:nvPicPr>
          <p:cNvPr id="323" name="Google Shape;323;p27"/>
          <p:cNvPicPr preferRelativeResize="0"/>
          <p:nvPr/>
        </p:nvPicPr>
        <p:blipFill rotWithShape="1">
          <a:blip r:embed="rId3">
            <a:alphaModFix/>
          </a:blip>
          <a:srcRect/>
          <a:stretch/>
        </p:blipFill>
        <p:spPr>
          <a:xfrm>
            <a:off x="3384550" y="2516443"/>
            <a:ext cx="5422900" cy="369952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7"/>
        <p:cNvGrpSpPr/>
        <p:nvPr/>
      </p:nvGrpSpPr>
      <p:grpSpPr>
        <a:xfrm>
          <a:off x="0" y="0"/>
          <a:ext cx="0" cy="0"/>
          <a:chOff x="0" y="0"/>
          <a:chExt cx="0" cy="0"/>
        </a:xfrm>
      </p:grpSpPr>
      <p:sp>
        <p:nvSpPr>
          <p:cNvPr id="98" name="Google Shape;98;p3"/>
          <p:cNvSpPr/>
          <p:nvPr/>
        </p:nvSpPr>
        <p:spPr>
          <a:xfrm>
            <a:off x="0"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99" name="Google Shape;99;p3"/>
          <p:cNvSpPr txBox="1">
            <a:spLocks noGrp="1"/>
          </p:cNvSpPr>
          <p:nvPr>
            <p:ph type="body" idx="1"/>
          </p:nvPr>
        </p:nvSpPr>
        <p:spPr>
          <a:xfrm>
            <a:off x="263381" y="327546"/>
            <a:ext cx="5962785" cy="6305266"/>
          </a:xfrm>
          <a:prstGeom prst="rect">
            <a:avLst/>
          </a:prstGeom>
          <a:noFill/>
          <a:ln>
            <a:noFill/>
          </a:ln>
        </p:spPr>
        <p:txBody>
          <a:bodyPr spcFirstLastPara="1" wrap="square" lIns="91425" tIns="45700" rIns="91425" bIns="45700" anchor="t" anchorCtr="0">
            <a:normAutofit/>
          </a:bodyPr>
          <a:lstStyle/>
          <a:p>
            <a:pPr marL="228600" lvl="0" indent="-228600" algn="l" rtl="0">
              <a:lnSpc>
                <a:spcPct val="100000"/>
              </a:lnSpc>
              <a:spcBef>
                <a:spcPts val="0"/>
              </a:spcBef>
              <a:spcAft>
                <a:spcPts val="0"/>
              </a:spcAft>
              <a:buClr>
                <a:schemeClr val="dk1"/>
              </a:buClr>
              <a:buSzPts val="2400"/>
              <a:buChar char="•"/>
            </a:pPr>
            <a:r>
              <a:rPr lang="es-ES" sz="2400">
                <a:latin typeface="Trebuchet MS"/>
                <a:ea typeface="Trebuchet MS"/>
                <a:cs typeface="Trebuchet MS"/>
                <a:sym typeface="Trebuchet MS"/>
              </a:rPr>
              <a:t>Dios había formado de la tierra al hombre (Gén. 2: 7). </a:t>
            </a:r>
            <a:endParaRPr/>
          </a:p>
          <a:p>
            <a:pPr marL="228600" lvl="0" indent="-228600" algn="l" rtl="0">
              <a:lnSpc>
                <a:spcPct val="100000"/>
              </a:lnSpc>
              <a:spcBef>
                <a:spcPts val="1000"/>
              </a:spcBef>
              <a:spcAft>
                <a:spcPts val="0"/>
              </a:spcAft>
              <a:buClr>
                <a:schemeClr val="dk1"/>
              </a:buClr>
              <a:buSzPts val="2400"/>
              <a:buChar char="•"/>
            </a:pPr>
            <a:r>
              <a:rPr lang="es-ES" sz="2400">
                <a:latin typeface="Trebuchet MS"/>
                <a:ea typeface="Trebuchet MS"/>
                <a:cs typeface="Trebuchet MS"/>
                <a:sym typeface="Trebuchet MS"/>
              </a:rPr>
              <a:t>De </a:t>
            </a:r>
            <a:r>
              <a:rPr lang="es-ES" sz="2400" i="1">
                <a:latin typeface="Trebuchet MS"/>
                <a:ea typeface="Trebuchet MS"/>
                <a:cs typeface="Trebuchet MS"/>
                <a:sym typeface="Trebuchet MS"/>
              </a:rPr>
              <a:t>Adamah</a:t>
            </a:r>
            <a:r>
              <a:rPr lang="es-ES" sz="2400">
                <a:latin typeface="Trebuchet MS"/>
                <a:ea typeface="Trebuchet MS"/>
                <a:cs typeface="Trebuchet MS"/>
                <a:sym typeface="Trebuchet MS"/>
              </a:rPr>
              <a:t> (tierra) había hecho a Adán. </a:t>
            </a:r>
            <a:endParaRPr/>
          </a:p>
          <a:p>
            <a:pPr marL="228600" lvl="0" indent="-228600" algn="l" rtl="0">
              <a:lnSpc>
                <a:spcPct val="100000"/>
              </a:lnSpc>
              <a:spcBef>
                <a:spcPts val="1000"/>
              </a:spcBef>
              <a:spcAft>
                <a:spcPts val="0"/>
              </a:spcAft>
              <a:buClr>
                <a:schemeClr val="dk1"/>
              </a:buClr>
              <a:buSzPts val="2400"/>
              <a:buChar char="•"/>
            </a:pPr>
            <a:r>
              <a:rPr lang="es-ES" sz="2400">
                <a:latin typeface="Trebuchet MS"/>
                <a:ea typeface="Trebuchet MS"/>
                <a:cs typeface="Trebuchet MS"/>
                <a:sym typeface="Trebuchet MS"/>
              </a:rPr>
              <a:t>Ahora, de </a:t>
            </a:r>
            <a:r>
              <a:rPr lang="es-ES" sz="2400" i="1">
                <a:latin typeface="Trebuchet MS"/>
                <a:ea typeface="Trebuchet MS"/>
                <a:cs typeface="Trebuchet MS"/>
                <a:sym typeface="Trebuchet MS"/>
              </a:rPr>
              <a:t>isha</a:t>
            </a:r>
            <a:r>
              <a:rPr lang="es-ES" sz="2400">
                <a:latin typeface="Trebuchet MS"/>
                <a:ea typeface="Trebuchet MS"/>
                <a:cs typeface="Trebuchet MS"/>
                <a:sym typeface="Trebuchet MS"/>
              </a:rPr>
              <a:t> hace un </a:t>
            </a:r>
            <a:r>
              <a:rPr lang="es-ES" sz="2400" i="1">
                <a:latin typeface="Trebuchet MS"/>
                <a:ea typeface="Trebuchet MS"/>
                <a:cs typeface="Trebuchet MS"/>
                <a:sym typeface="Trebuchet MS"/>
              </a:rPr>
              <a:t>ish</a:t>
            </a:r>
            <a:r>
              <a:rPr lang="es-ES" sz="2400">
                <a:latin typeface="Trebuchet MS"/>
                <a:ea typeface="Trebuchet MS"/>
                <a:cs typeface="Trebuchet MS"/>
                <a:sym typeface="Trebuchet MS"/>
              </a:rPr>
              <a:t>, de la varona crea un varón (Gén. 2: 22, 23; 4: 1).</a:t>
            </a:r>
            <a:endParaRPr/>
          </a:p>
          <a:p>
            <a:pPr marL="228600" lvl="0" indent="-228600" algn="l" rtl="0">
              <a:lnSpc>
                <a:spcPct val="100000"/>
              </a:lnSpc>
              <a:spcBef>
                <a:spcPts val="1000"/>
              </a:spcBef>
              <a:spcAft>
                <a:spcPts val="0"/>
              </a:spcAft>
              <a:buClr>
                <a:schemeClr val="dk1"/>
              </a:buClr>
              <a:buSzPts val="2400"/>
              <a:buChar char="•"/>
            </a:pPr>
            <a:r>
              <a:rPr lang="es-ES" sz="2400">
                <a:latin typeface="Trebuchet MS"/>
                <a:ea typeface="Trebuchet MS"/>
                <a:cs typeface="Trebuchet MS"/>
                <a:sym typeface="Trebuchet MS"/>
              </a:rPr>
              <a:t> «</a:t>
            </a:r>
            <a:r>
              <a:rPr lang="es-ES" sz="2400" b="1">
                <a:latin typeface="Trebuchet MS"/>
                <a:ea typeface="Trebuchet MS"/>
                <a:cs typeface="Trebuchet MS"/>
                <a:sym typeface="Trebuchet MS"/>
              </a:rPr>
              <a:t>Porque, así como la mujer procede del varón, también el varón nace de la mujer; pero todo procede de Dios</a:t>
            </a:r>
            <a:r>
              <a:rPr lang="es-ES" sz="2400">
                <a:latin typeface="Trebuchet MS"/>
                <a:ea typeface="Trebuchet MS"/>
                <a:cs typeface="Trebuchet MS"/>
                <a:sym typeface="Trebuchet MS"/>
              </a:rPr>
              <a:t>» (1 Cor. 11: 12, RV95). </a:t>
            </a:r>
            <a:endParaRPr/>
          </a:p>
          <a:p>
            <a:pPr marL="228600" lvl="0" indent="-228600" algn="l" rtl="0">
              <a:lnSpc>
                <a:spcPct val="100000"/>
              </a:lnSpc>
              <a:spcBef>
                <a:spcPts val="1000"/>
              </a:spcBef>
              <a:spcAft>
                <a:spcPts val="0"/>
              </a:spcAft>
              <a:buClr>
                <a:schemeClr val="dk1"/>
              </a:buClr>
              <a:buSzPts val="2400"/>
              <a:buChar char="•"/>
            </a:pPr>
            <a:r>
              <a:rPr lang="es-ES" sz="2400">
                <a:latin typeface="Trebuchet MS"/>
                <a:ea typeface="Trebuchet MS"/>
                <a:cs typeface="Trebuchet MS"/>
                <a:sym typeface="Trebuchet MS"/>
              </a:rPr>
              <a:t>Eva estaba feliz, y Caín era la razón. </a:t>
            </a:r>
            <a:endParaRPr/>
          </a:p>
          <a:p>
            <a:pPr marL="228600" lvl="0" indent="-228600" algn="l" rtl="0">
              <a:lnSpc>
                <a:spcPct val="100000"/>
              </a:lnSpc>
              <a:spcBef>
                <a:spcPts val="1000"/>
              </a:spcBef>
              <a:spcAft>
                <a:spcPts val="0"/>
              </a:spcAft>
              <a:buClr>
                <a:schemeClr val="dk1"/>
              </a:buClr>
              <a:buSzPts val="2400"/>
              <a:buChar char="•"/>
            </a:pPr>
            <a:r>
              <a:rPr lang="es-ES" sz="2400">
                <a:latin typeface="Trebuchet MS"/>
                <a:ea typeface="Trebuchet MS"/>
                <a:cs typeface="Trebuchet MS"/>
                <a:sym typeface="Trebuchet MS"/>
              </a:rPr>
              <a:t>El «dolor» del parto había sido opacado por el gozo de traer vida (Gén. 3: 16).</a:t>
            </a:r>
            <a:endParaRPr/>
          </a:p>
          <a:p>
            <a:pPr marL="228600" lvl="0" indent="-76200" algn="l" rtl="0">
              <a:lnSpc>
                <a:spcPct val="100000"/>
              </a:lnSpc>
              <a:spcBef>
                <a:spcPts val="1000"/>
              </a:spcBef>
              <a:spcAft>
                <a:spcPts val="0"/>
              </a:spcAft>
              <a:buClr>
                <a:schemeClr val="dk1"/>
              </a:buClr>
              <a:buSzPts val="2400"/>
              <a:buNone/>
            </a:pPr>
            <a:endParaRPr sz="2400"/>
          </a:p>
        </p:txBody>
      </p:sp>
      <p:pic>
        <p:nvPicPr>
          <p:cNvPr id="100" name="Google Shape;100;p3" descr="Imagen borrosa de una persona&#10;&#10;Descripción generada automáticamente con confianza baja"/>
          <p:cNvPicPr preferRelativeResize="0"/>
          <p:nvPr/>
        </p:nvPicPr>
        <p:blipFill rotWithShape="1">
          <a:blip r:embed="rId3">
            <a:alphaModFix/>
          </a:blip>
          <a:srcRect/>
          <a:stretch/>
        </p:blipFill>
        <p:spPr>
          <a:xfrm>
            <a:off x="6229215" y="10"/>
            <a:ext cx="5962785" cy="6857990"/>
          </a:xfrm>
          <a:custGeom>
            <a:avLst/>
            <a:gdLst/>
            <a:ahLst/>
            <a:cxnLst/>
            <a:rect l="l" t="t" r="r" b="b"/>
            <a:pathLst>
              <a:path w="5962785" h="6858000" extrusionOk="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4"/>
        <p:cNvGrpSpPr/>
        <p:nvPr/>
      </p:nvGrpSpPr>
      <p:grpSpPr>
        <a:xfrm>
          <a:off x="0" y="0"/>
          <a:ext cx="0" cy="0"/>
          <a:chOff x="0" y="0"/>
          <a:chExt cx="0" cy="0"/>
        </a:xfrm>
      </p:grpSpPr>
      <p:sp>
        <p:nvSpPr>
          <p:cNvPr id="105" name="Google Shape;105;p4"/>
          <p:cNvSpPr/>
          <p:nvPr/>
        </p:nvSpPr>
        <p:spPr>
          <a:xfrm>
            <a:off x="0"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06" name="Google Shape;106;p4"/>
          <p:cNvSpPr txBox="1">
            <a:spLocks noGrp="1"/>
          </p:cNvSpPr>
          <p:nvPr>
            <p:ph type="body" idx="1"/>
          </p:nvPr>
        </p:nvSpPr>
        <p:spPr>
          <a:xfrm>
            <a:off x="133563" y="600501"/>
            <a:ext cx="6822041" cy="6038799"/>
          </a:xfrm>
          <a:prstGeom prst="rect">
            <a:avLst/>
          </a:prstGeom>
          <a:noFill/>
          <a:ln>
            <a:noFill/>
          </a:ln>
        </p:spPr>
        <p:txBody>
          <a:bodyPr spcFirstLastPara="1" wrap="square" lIns="91425" tIns="45700" rIns="91425" bIns="45700" anchor="t" anchorCtr="0">
            <a:normAutofit/>
          </a:bodyPr>
          <a:lstStyle/>
          <a:p>
            <a:pPr marL="413385" marR="781685" lvl="0" indent="0" algn="l" rtl="0">
              <a:lnSpc>
                <a:spcPct val="90000"/>
              </a:lnSpc>
              <a:spcBef>
                <a:spcPts val="0"/>
              </a:spcBef>
              <a:spcAft>
                <a:spcPts val="0"/>
              </a:spcAft>
              <a:buClr>
                <a:schemeClr val="dk1"/>
              </a:buClr>
              <a:buSzPts val="2800"/>
              <a:buNone/>
            </a:pPr>
            <a:r>
              <a:rPr lang="es-ES">
                <a:latin typeface="Trebuchet MS"/>
                <a:ea typeface="Trebuchet MS"/>
                <a:cs typeface="Trebuchet MS"/>
                <a:sym typeface="Trebuchet MS"/>
              </a:rPr>
              <a:t>Antes de la creación de Adán se anticipaba su vocación de labrador (heb.‘bd) de la tierra (Gén. 2: 5). </a:t>
            </a:r>
            <a:endParaRPr/>
          </a:p>
          <a:p>
            <a:pPr marL="413385" marR="781685" lvl="0" indent="0" algn="l" rtl="0">
              <a:lnSpc>
                <a:spcPct val="90000"/>
              </a:lnSpc>
              <a:spcBef>
                <a:spcPts val="5"/>
              </a:spcBef>
              <a:spcAft>
                <a:spcPts val="0"/>
              </a:spcAft>
              <a:buClr>
                <a:schemeClr val="dk1"/>
              </a:buClr>
              <a:buSzPts val="2800"/>
              <a:buNone/>
            </a:pPr>
            <a:endParaRPr>
              <a:latin typeface="Trebuchet MS"/>
              <a:ea typeface="Trebuchet MS"/>
              <a:cs typeface="Trebuchet MS"/>
              <a:sym typeface="Trebuchet MS"/>
            </a:endParaRPr>
          </a:p>
          <a:p>
            <a:pPr marL="413385" marR="781685" lvl="0" indent="0" algn="l" rtl="0">
              <a:lnSpc>
                <a:spcPct val="90000"/>
              </a:lnSpc>
              <a:spcBef>
                <a:spcPts val="5"/>
              </a:spcBef>
              <a:spcAft>
                <a:spcPts val="0"/>
              </a:spcAft>
              <a:buClr>
                <a:schemeClr val="dk1"/>
              </a:buClr>
              <a:buSzPts val="2800"/>
              <a:buNone/>
            </a:pPr>
            <a:r>
              <a:rPr lang="es-ES">
                <a:latin typeface="Trebuchet MS"/>
                <a:ea typeface="Trebuchet MS"/>
                <a:cs typeface="Trebuchet MS"/>
                <a:sym typeface="Trebuchet MS"/>
              </a:rPr>
              <a:t>Después de ser creado, Dios explícitamente le encargó «</a:t>
            </a:r>
            <a:r>
              <a:rPr lang="es-ES" b="1">
                <a:latin typeface="Trebuchet MS"/>
                <a:ea typeface="Trebuchet MS"/>
                <a:cs typeface="Trebuchet MS"/>
                <a:sym typeface="Trebuchet MS"/>
              </a:rPr>
              <a:t>labrar</a:t>
            </a:r>
            <a:r>
              <a:rPr lang="es-ES">
                <a:latin typeface="Trebuchet MS"/>
                <a:ea typeface="Trebuchet MS"/>
                <a:cs typeface="Trebuchet MS"/>
                <a:sym typeface="Trebuchet MS"/>
              </a:rPr>
              <a:t>» la tierra (Gén. 2: 15), compromiso que continuó después de la caída: </a:t>
            </a:r>
            <a:endParaRPr/>
          </a:p>
          <a:p>
            <a:pPr marL="413385" marR="781685" lvl="0" indent="0" algn="l" rtl="0">
              <a:lnSpc>
                <a:spcPct val="90000"/>
              </a:lnSpc>
              <a:spcBef>
                <a:spcPts val="5"/>
              </a:spcBef>
              <a:spcAft>
                <a:spcPts val="0"/>
              </a:spcAft>
              <a:buClr>
                <a:schemeClr val="dk1"/>
              </a:buClr>
              <a:buSzPts val="2800"/>
              <a:buNone/>
            </a:pPr>
            <a:endParaRPr>
              <a:latin typeface="Trebuchet MS"/>
              <a:ea typeface="Trebuchet MS"/>
              <a:cs typeface="Trebuchet MS"/>
              <a:sym typeface="Trebuchet MS"/>
            </a:endParaRPr>
          </a:p>
          <a:p>
            <a:pPr marL="413385" marR="781685" lvl="0" indent="0" algn="l" rtl="0">
              <a:lnSpc>
                <a:spcPct val="90000"/>
              </a:lnSpc>
              <a:spcBef>
                <a:spcPts val="5"/>
              </a:spcBef>
              <a:spcAft>
                <a:spcPts val="0"/>
              </a:spcAft>
              <a:buClr>
                <a:schemeClr val="dk1"/>
              </a:buClr>
              <a:buSzPts val="2800"/>
              <a:buNone/>
            </a:pPr>
            <a:r>
              <a:rPr lang="es-ES">
                <a:latin typeface="Trebuchet MS"/>
                <a:ea typeface="Trebuchet MS"/>
                <a:cs typeface="Trebuchet MS"/>
                <a:sym typeface="Trebuchet MS"/>
              </a:rPr>
              <a:t>«</a:t>
            </a:r>
            <a:r>
              <a:rPr lang="es-ES" b="1">
                <a:latin typeface="Trebuchet MS"/>
                <a:ea typeface="Trebuchet MS"/>
                <a:cs typeface="Trebuchet MS"/>
                <a:sym typeface="Trebuchet MS"/>
              </a:rPr>
              <a:t>Y lo sacó Jehová del huerto de Edén, para que labrara (‘bd) la tierra de la que fue tomado</a:t>
            </a:r>
            <a:r>
              <a:rPr lang="es-ES">
                <a:latin typeface="Trebuchet MS"/>
                <a:ea typeface="Trebuchet MS"/>
                <a:cs typeface="Trebuchet MS"/>
                <a:sym typeface="Trebuchet MS"/>
              </a:rPr>
              <a:t>» (Gén. 3: 23).</a:t>
            </a:r>
            <a:endParaRPr/>
          </a:p>
          <a:p>
            <a:pPr marL="413385" marR="781685" lvl="0" indent="0" algn="l" rtl="0">
              <a:lnSpc>
                <a:spcPct val="90000"/>
              </a:lnSpc>
              <a:spcBef>
                <a:spcPts val="5"/>
              </a:spcBef>
              <a:spcAft>
                <a:spcPts val="0"/>
              </a:spcAft>
              <a:buClr>
                <a:schemeClr val="dk1"/>
              </a:buClr>
              <a:buSzPts val="2800"/>
              <a:buNone/>
            </a:pPr>
            <a:endParaRPr>
              <a:latin typeface="Trebuchet MS"/>
              <a:ea typeface="Trebuchet MS"/>
              <a:cs typeface="Trebuchet MS"/>
              <a:sym typeface="Trebuchet MS"/>
            </a:endParaRPr>
          </a:p>
          <a:p>
            <a:pPr marL="0" lvl="0" indent="0" algn="l" rtl="0">
              <a:lnSpc>
                <a:spcPct val="90000"/>
              </a:lnSpc>
              <a:spcBef>
                <a:spcPts val="1000"/>
              </a:spcBef>
              <a:spcAft>
                <a:spcPts val="0"/>
              </a:spcAft>
              <a:buClr>
                <a:schemeClr val="dk1"/>
              </a:buClr>
              <a:buSzPts val="2800"/>
              <a:buNone/>
            </a:pPr>
            <a:endParaRPr/>
          </a:p>
        </p:txBody>
      </p:sp>
      <p:pic>
        <p:nvPicPr>
          <p:cNvPr id="107" name="Google Shape;107;p4" descr="Imagen que contiene persona, pasto, exterior, mano&#10;&#10;Descripción generada automáticamente"/>
          <p:cNvPicPr preferRelativeResize="0"/>
          <p:nvPr/>
        </p:nvPicPr>
        <p:blipFill rotWithShape="1">
          <a:blip r:embed="rId3">
            <a:alphaModFix/>
          </a:blip>
          <a:srcRect b="-1"/>
          <a:stretch/>
        </p:blipFill>
        <p:spPr>
          <a:xfrm>
            <a:off x="6229215" y="10"/>
            <a:ext cx="5962785" cy="6857990"/>
          </a:xfrm>
          <a:custGeom>
            <a:avLst/>
            <a:gdLst/>
            <a:ahLst/>
            <a:cxnLst/>
            <a:rect l="l" t="t" r="r" b="b"/>
            <a:pathLst>
              <a:path w="5962785" h="6858000" extrusionOk="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1"/>
        <p:cNvGrpSpPr/>
        <p:nvPr/>
      </p:nvGrpSpPr>
      <p:grpSpPr>
        <a:xfrm>
          <a:off x="0" y="0"/>
          <a:ext cx="0" cy="0"/>
          <a:chOff x="0" y="0"/>
          <a:chExt cx="0" cy="0"/>
        </a:xfrm>
      </p:grpSpPr>
      <p:sp>
        <p:nvSpPr>
          <p:cNvPr id="112" name="Google Shape;112;p5"/>
          <p:cNvSpPr/>
          <p:nvPr/>
        </p:nvSpPr>
        <p:spPr>
          <a:xfrm>
            <a:off x="0" y="0"/>
            <a:ext cx="12192000" cy="6858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pic>
        <p:nvPicPr>
          <p:cNvPr id="113" name="Google Shape;113;p5" descr="Tierra verde y seca"/>
          <p:cNvPicPr preferRelativeResize="0"/>
          <p:nvPr/>
        </p:nvPicPr>
        <p:blipFill rotWithShape="1">
          <a:blip r:embed="rId3">
            <a:alphaModFix amt="40000"/>
          </a:blip>
          <a:srcRect b="-1"/>
          <a:stretch/>
        </p:blipFill>
        <p:spPr>
          <a:xfrm>
            <a:off x="20" y="10"/>
            <a:ext cx="12191979" cy="6857990"/>
          </a:xfrm>
          <a:prstGeom prst="rect">
            <a:avLst/>
          </a:prstGeom>
          <a:noFill/>
          <a:ln>
            <a:noFill/>
          </a:ln>
        </p:spPr>
      </p:pic>
      <p:sp>
        <p:nvSpPr>
          <p:cNvPr id="114" name="Google Shape;114;p5"/>
          <p:cNvSpPr/>
          <p:nvPr/>
        </p:nvSpPr>
        <p:spPr>
          <a:xfrm rot="5400000">
            <a:off x="1120140" y="346791"/>
            <a:ext cx="146304" cy="704088"/>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rebuchet MS"/>
              <a:ea typeface="Trebuchet MS"/>
              <a:cs typeface="Trebuchet MS"/>
              <a:sym typeface="Trebuchet MS"/>
            </a:endParaRPr>
          </a:p>
        </p:txBody>
      </p:sp>
      <p:sp>
        <p:nvSpPr>
          <p:cNvPr id="115" name="Google Shape;115;p5"/>
          <p:cNvSpPr/>
          <p:nvPr/>
        </p:nvSpPr>
        <p:spPr>
          <a:xfrm>
            <a:off x="841248" y="3241202"/>
            <a:ext cx="10506456" cy="1828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u="none" strike="noStrike" cap="none">
              <a:solidFill>
                <a:srgbClr val="FFFFFF"/>
              </a:solidFill>
              <a:latin typeface="Trebuchet MS"/>
              <a:ea typeface="Trebuchet MS"/>
              <a:cs typeface="Trebuchet MS"/>
              <a:sym typeface="Trebuchet MS"/>
            </a:endParaRPr>
          </a:p>
        </p:txBody>
      </p:sp>
      <p:sp>
        <p:nvSpPr>
          <p:cNvPr id="116" name="Google Shape;116;p5"/>
          <p:cNvSpPr txBox="1">
            <a:spLocks noGrp="1"/>
          </p:cNvSpPr>
          <p:nvPr>
            <p:ph type="body" idx="1"/>
          </p:nvPr>
        </p:nvSpPr>
        <p:spPr>
          <a:xfrm>
            <a:off x="1211118" y="391964"/>
            <a:ext cx="10583615" cy="3170602"/>
          </a:xfrm>
          <a:prstGeom prst="rect">
            <a:avLst/>
          </a:prstGeom>
          <a:noFill/>
          <a:ln>
            <a:noFill/>
          </a:ln>
        </p:spPr>
        <p:txBody>
          <a:bodyPr spcFirstLastPara="1" wrap="square" lIns="91425" tIns="45700" rIns="91425" bIns="45700" anchor="t" anchorCtr="0">
            <a:normAutofit/>
          </a:bodyPr>
          <a:lstStyle/>
          <a:p>
            <a:pPr marL="870585" marR="781685" lvl="0" indent="-457200" algn="l" rtl="0">
              <a:lnSpc>
                <a:spcPct val="90000"/>
              </a:lnSpc>
              <a:spcBef>
                <a:spcPts val="0"/>
              </a:spcBef>
              <a:spcAft>
                <a:spcPts val="0"/>
              </a:spcAft>
              <a:buClr>
                <a:schemeClr val="lt1"/>
              </a:buClr>
              <a:buSzPts val="2800"/>
              <a:buChar char="•"/>
            </a:pPr>
            <a:r>
              <a:rPr lang="es-ES">
                <a:solidFill>
                  <a:schemeClr val="lt1"/>
                </a:solidFill>
                <a:latin typeface="Trebuchet MS"/>
                <a:ea typeface="Trebuchet MS"/>
                <a:cs typeface="Trebuchet MS"/>
                <a:sym typeface="Trebuchet MS"/>
              </a:rPr>
              <a:t>Caín decide a ser «labrador de la tierra» (Gén. 4: 2). </a:t>
            </a:r>
            <a:endParaRPr/>
          </a:p>
          <a:p>
            <a:pPr marL="870585" marR="781685" lvl="0" indent="-457200" algn="l" rtl="0">
              <a:lnSpc>
                <a:spcPct val="90000"/>
              </a:lnSpc>
              <a:spcBef>
                <a:spcPts val="5"/>
              </a:spcBef>
              <a:spcAft>
                <a:spcPts val="0"/>
              </a:spcAft>
              <a:buClr>
                <a:schemeClr val="lt1"/>
              </a:buClr>
              <a:buSzPts val="2800"/>
              <a:buChar char="•"/>
            </a:pPr>
            <a:r>
              <a:rPr lang="es-ES">
                <a:solidFill>
                  <a:schemeClr val="lt1"/>
                </a:solidFill>
                <a:latin typeface="Trebuchet MS"/>
                <a:ea typeface="Trebuchet MS"/>
                <a:cs typeface="Trebuchet MS"/>
                <a:sym typeface="Trebuchet MS"/>
              </a:rPr>
              <a:t>El apelativo de ish (varón) que antes se aplicaba a Adán (Gén. 2: 22, 23, etc), ahora se aplicaba a Caín (4: 1). </a:t>
            </a:r>
            <a:endParaRPr/>
          </a:p>
          <a:p>
            <a:pPr marL="870585" marR="781685" lvl="0" indent="-457200" algn="l" rtl="0">
              <a:lnSpc>
                <a:spcPct val="90000"/>
              </a:lnSpc>
              <a:spcBef>
                <a:spcPts val="5"/>
              </a:spcBef>
              <a:spcAft>
                <a:spcPts val="0"/>
              </a:spcAft>
              <a:buClr>
                <a:schemeClr val="lt1"/>
              </a:buClr>
              <a:buSzPts val="2800"/>
              <a:buChar char="•"/>
            </a:pPr>
            <a:r>
              <a:rPr lang="es-ES">
                <a:solidFill>
                  <a:schemeClr val="lt1"/>
                </a:solidFill>
                <a:latin typeface="Trebuchet MS"/>
                <a:ea typeface="Trebuchet MS"/>
                <a:cs typeface="Trebuchet MS"/>
                <a:sym typeface="Trebuchet MS"/>
              </a:rPr>
              <a:t>Como primogénito, él asume el deber y oficio de su padre. Él es ahora el nuevo «Varón» del planeta.</a:t>
            </a:r>
            <a:endParaRPr>
              <a:solidFill>
                <a:schemeClr val="lt1"/>
              </a:solidFill>
              <a:latin typeface="Trebuchet MS"/>
              <a:ea typeface="Trebuchet MS"/>
              <a:cs typeface="Trebuchet MS"/>
              <a:sym typeface="Trebuchet MS"/>
            </a:endParaRPr>
          </a:p>
          <a:p>
            <a:pPr marL="228600" lvl="0" indent="-101600" algn="l" rtl="0">
              <a:lnSpc>
                <a:spcPct val="90000"/>
              </a:lnSpc>
              <a:spcBef>
                <a:spcPts val="1000"/>
              </a:spcBef>
              <a:spcAft>
                <a:spcPts val="0"/>
              </a:spcAft>
              <a:buClr>
                <a:schemeClr val="dk1"/>
              </a:buClr>
              <a:buSzPts val="2000"/>
              <a:buNone/>
            </a:pPr>
            <a:endParaRPr sz="2000">
              <a:solidFill>
                <a:schemeClr val="lt1"/>
              </a:solidFill>
            </a:endParaRPr>
          </a:p>
          <a:p>
            <a:pPr marL="228600" lvl="0" indent="-101600" algn="l" rtl="0">
              <a:lnSpc>
                <a:spcPct val="90000"/>
              </a:lnSpc>
              <a:spcBef>
                <a:spcPts val="1000"/>
              </a:spcBef>
              <a:spcAft>
                <a:spcPts val="0"/>
              </a:spcAft>
              <a:buClr>
                <a:schemeClr val="dk1"/>
              </a:buClr>
              <a:buSzPts val="2000"/>
              <a:buNone/>
            </a:pPr>
            <a:endParaRPr sz="2000">
              <a:solidFill>
                <a:schemeClr val="lt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0"/>
        <p:cNvGrpSpPr/>
        <p:nvPr/>
      </p:nvGrpSpPr>
      <p:grpSpPr>
        <a:xfrm>
          <a:off x="0" y="0"/>
          <a:ext cx="0" cy="0"/>
          <a:chOff x="0" y="0"/>
          <a:chExt cx="0" cy="0"/>
        </a:xfrm>
      </p:grpSpPr>
      <p:sp>
        <p:nvSpPr>
          <p:cNvPr id="121" name="Google Shape;121;p6"/>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pic>
        <p:nvPicPr>
          <p:cNvPr id="122" name="Google Shape;122;p6" descr="Un tazón de fruta&#10;&#10;Descripción generada automáticamente"/>
          <p:cNvPicPr preferRelativeResize="0"/>
          <p:nvPr/>
        </p:nvPicPr>
        <p:blipFill rotWithShape="1">
          <a:blip r:embed="rId3">
            <a:alphaModFix/>
          </a:blip>
          <a:srcRect/>
          <a:stretch/>
        </p:blipFill>
        <p:spPr>
          <a:xfrm>
            <a:off x="20" y="10"/>
            <a:ext cx="12191980" cy="6857990"/>
          </a:xfrm>
          <a:prstGeom prst="rect">
            <a:avLst/>
          </a:prstGeom>
          <a:noFill/>
          <a:ln>
            <a:noFill/>
          </a:ln>
        </p:spPr>
      </p:pic>
      <p:sp>
        <p:nvSpPr>
          <p:cNvPr id="123" name="Google Shape;123;p6"/>
          <p:cNvSpPr/>
          <p:nvPr/>
        </p:nvSpPr>
        <p:spPr>
          <a:xfrm>
            <a:off x="723899" y="609600"/>
            <a:ext cx="5372101" cy="5513767"/>
          </a:xfrm>
          <a:custGeom>
            <a:avLst/>
            <a:gdLst/>
            <a:ahLst/>
            <a:cxnLst/>
            <a:rect l="l" t="t" r="r" b="b"/>
            <a:pathLst>
              <a:path w="5372101" h="5513767" extrusionOk="0">
                <a:moveTo>
                  <a:pt x="0" y="0"/>
                </a:moveTo>
                <a:lnTo>
                  <a:pt x="5372101" y="0"/>
                </a:lnTo>
                <a:lnTo>
                  <a:pt x="5372101" y="5513767"/>
                </a:lnTo>
                <a:lnTo>
                  <a:pt x="5363126" y="5512835"/>
                </a:lnTo>
                <a:cubicBezTo>
                  <a:pt x="5345779" y="5509071"/>
                  <a:pt x="5329767" y="5502649"/>
                  <a:pt x="5316714" y="5491247"/>
                </a:cubicBezTo>
                <a:cubicBezTo>
                  <a:pt x="5295689" y="5478131"/>
                  <a:pt x="5219502" y="5459909"/>
                  <a:pt x="5198331" y="5470092"/>
                </a:cubicBezTo>
                <a:cubicBezTo>
                  <a:pt x="5181052" y="5469102"/>
                  <a:pt x="5165047" y="5459569"/>
                  <a:pt x="5150428" y="5472506"/>
                </a:cubicBezTo>
                <a:cubicBezTo>
                  <a:pt x="5129562" y="5487248"/>
                  <a:pt x="5088050" y="5445894"/>
                  <a:pt x="5085506" y="5468851"/>
                </a:cubicBezTo>
                <a:cubicBezTo>
                  <a:pt x="5055692" y="5440170"/>
                  <a:pt x="5006122" y="5469577"/>
                  <a:pt x="4968663" y="5470487"/>
                </a:cubicBezTo>
                <a:cubicBezTo>
                  <a:pt x="4947085" y="5444049"/>
                  <a:pt x="4889767" y="5472037"/>
                  <a:pt x="4815623" y="5458622"/>
                </a:cubicBezTo>
                <a:cubicBezTo>
                  <a:pt x="4792418" y="5428488"/>
                  <a:pt x="4765548" y="5449887"/>
                  <a:pt x="4716679" y="5405365"/>
                </a:cubicBezTo>
                <a:cubicBezTo>
                  <a:pt x="4713235" y="5407807"/>
                  <a:pt x="4709266" y="5409883"/>
                  <a:pt x="4704891" y="5411529"/>
                </a:cubicBezTo>
                <a:cubicBezTo>
                  <a:pt x="4679473" y="5421092"/>
                  <a:pt x="4646164" y="5414379"/>
                  <a:pt x="4630496" y="5396532"/>
                </a:cubicBezTo>
                <a:cubicBezTo>
                  <a:pt x="4590205" y="5365061"/>
                  <a:pt x="4548419" y="5412094"/>
                  <a:pt x="4506964" y="5396685"/>
                </a:cubicBezTo>
                <a:lnTo>
                  <a:pt x="4427135" y="5358585"/>
                </a:lnTo>
                <a:cubicBezTo>
                  <a:pt x="4319267" y="5308575"/>
                  <a:pt x="4152341" y="5340956"/>
                  <a:pt x="4028338" y="5313494"/>
                </a:cubicBezTo>
                <a:lnTo>
                  <a:pt x="4015367" y="5320766"/>
                </a:lnTo>
                <a:lnTo>
                  <a:pt x="4002837" y="5322294"/>
                </a:lnTo>
                <a:lnTo>
                  <a:pt x="3997650" y="5329513"/>
                </a:lnTo>
                <a:lnTo>
                  <a:pt x="3991991" y="5331908"/>
                </a:lnTo>
                <a:cubicBezTo>
                  <a:pt x="3969659" y="5338581"/>
                  <a:pt x="3978880" y="5316131"/>
                  <a:pt x="3925210" y="5319395"/>
                </a:cubicBezTo>
                <a:cubicBezTo>
                  <a:pt x="3947765" y="5277139"/>
                  <a:pt x="3837331" y="5338342"/>
                  <a:pt x="3837014" y="5289023"/>
                </a:cubicBezTo>
                <a:cubicBezTo>
                  <a:pt x="3824001" y="5291376"/>
                  <a:pt x="3811407" y="5295212"/>
                  <a:pt x="3798765" y="5299431"/>
                </a:cubicBezTo>
                <a:lnTo>
                  <a:pt x="3792144" y="5301616"/>
                </a:lnTo>
                <a:lnTo>
                  <a:pt x="3766249" y="5301869"/>
                </a:lnTo>
                <a:lnTo>
                  <a:pt x="3718651" y="5320541"/>
                </a:lnTo>
                <a:cubicBezTo>
                  <a:pt x="3703968" y="5321892"/>
                  <a:pt x="3688308" y="5321427"/>
                  <a:pt x="3671207" y="5318046"/>
                </a:cubicBezTo>
                <a:cubicBezTo>
                  <a:pt x="3616458" y="5288532"/>
                  <a:pt x="3514048" y="5333307"/>
                  <a:pt x="3446863" y="5294348"/>
                </a:cubicBezTo>
                <a:cubicBezTo>
                  <a:pt x="3420930" y="5283822"/>
                  <a:pt x="3333157" y="5274511"/>
                  <a:pt x="3312000" y="5286923"/>
                </a:cubicBezTo>
                <a:cubicBezTo>
                  <a:pt x="3292759" y="5287903"/>
                  <a:pt x="3273112" y="5280334"/>
                  <a:pt x="3259756" y="5294712"/>
                </a:cubicBezTo>
                <a:cubicBezTo>
                  <a:pt x="3239905" y="5311572"/>
                  <a:pt x="3185410" y="5275588"/>
                  <a:pt x="3187481" y="5298457"/>
                </a:cubicBezTo>
                <a:cubicBezTo>
                  <a:pt x="3168018" y="5286036"/>
                  <a:pt x="3146200" y="5288458"/>
                  <a:pt x="3124115" y="5294626"/>
                </a:cubicBezTo>
                <a:lnTo>
                  <a:pt x="3099907" y="5302443"/>
                </a:lnTo>
                <a:lnTo>
                  <a:pt x="3017494" y="5301439"/>
                </a:lnTo>
                <a:lnTo>
                  <a:pt x="3010848" y="5307225"/>
                </a:lnTo>
                <a:lnTo>
                  <a:pt x="2994286" y="5309060"/>
                </a:lnTo>
                <a:lnTo>
                  <a:pt x="2988160" y="5310041"/>
                </a:lnTo>
                <a:lnTo>
                  <a:pt x="2984260" y="5307528"/>
                </a:lnTo>
                <a:cubicBezTo>
                  <a:pt x="2981957" y="5306419"/>
                  <a:pt x="2980273" y="5306402"/>
                  <a:pt x="2979127" y="5308389"/>
                </a:cubicBezTo>
                <a:cubicBezTo>
                  <a:pt x="2978971" y="5309447"/>
                  <a:pt x="2978816" y="5310505"/>
                  <a:pt x="2978660" y="5311563"/>
                </a:cubicBezTo>
                <a:lnTo>
                  <a:pt x="2946326" y="5316745"/>
                </a:lnTo>
                <a:lnTo>
                  <a:pt x="2713134" y="5331381"/>
                </a:lnTo>
                <a:cubicBezTo>
                  <a:pt x="2610698" y="5372328"/>
                  <a:pt x="2466037" y="5325762"/>
                  <a:pt x="2352072" y="5342761"/>
                </a:cubicBezTo>
                <a:cubicBezTo>
                  <a:pt x="2293501" y="5293708"/>
                  <a:pt x="2324138" y="5338538"/>
                  <a:pt x="2260922" y="5328122"/>
                </a:cubicBezTo>
                <a:cubicBezTo>
                  <a:pt x="2275681" y="5372347"/>
                  <a:pt x="2185007" y="5301703"/>
                  <a:pt x="2178497" y="5351065"/>
                </a:cubicBezTo>
                <a:cubicBezTo>
                  <a:pt x="2133294" y="5337229"/>
                  <a:pt x="2097074" y="5300208"/>
                  <a:pt x="2034408" y="5307958"/>
                </a:cubicBezTo>
                <a:cubicBezTo>
                  <a:pt x="1981894" y="5332879"/>
                  <a:pt x="1896288" y="5279365"/>
                  <a:pt x="1831505" y="5312691"/>
                </a:cubicBezTo>
                <a:cubicBezTo>
                  <a:pt x="1807063" y="5321035"/>
                  <a:pt x="1727674" y="5322925"/>
                  <a:pt x="1710387" y="5308705"/>
                </a:cubicBezTo>
                <a:cubicBezTo>
                  <a:pt x="1693367" y="5306094"/>
                  <a:pt x="1674901" y="5312009"/>
                  <a:pt x="1664816" y="5296479"/>
                </a:cubicBezTo>
                <a:cubicBezTo>
                  <a:pt x="1649255" y="5277912"/>
                  <a:pt x="1596152" y="5309335"/>
                  <a:pt x="1600883" y="5286607"/>
                </a:cubicBezTo>
                <a:cubicBezTo>
                  <a:pt x="1563066" y="5308189"/>
                  <a:pt x="1524339" y="5269513"/>
                  <a:pt x="1488397" y="5260898"/>
                </a:cubicBezTo>
                <a:cubicBezTo>
                  <a:pt x="1459246" y="5282011"/>
                  <a:pt x="1412580" y="5243108"/>
                  <a:pt x="1336670" y="5240770"/>
                </a:cubicBezTo>
                <a:cubicBezTo>
                  <a:pt x="1304792" y="5265122"/>
                  <a:pt x="1285508" y="5238878"/>
                  <a:pt x="1224297" y="5271845"/>
                </a:cubicBezTo>
                <a:cubicBezTo>
                  <a:pt x="1221731" y="5268771"/>
                  <a:pt x="1218543" y="5265944"/>
                  <a:pt x="1214830" y="5263450"/>
                </a:cubicBezTo>
                <a:cubicBezTo>
                  <a:pt x="1193241" y="5248952"/>
                  <a:pt x="1158925" y="5248567"/>
                  <a:pt x="1138181" y="5262590"/>
                </a:cubicBezTo>
                <a:lnTo>
                  <a:pt x="943575" y="5290808"/>
                </a:lnTo>
                <a:cubicBezTo>
                  <a:pt x="823587" y="5316899"/>
                  <a:pt x="658340" y="5217603"/>
                  <a:pt x="529813" y="5218555"/>
                </a:cubicBezTo>
                <a:lnTo>
                  <a:pt x="519546" y="5208845"/>
                </a:lnTo>
                <a:lnTo>
                  <a:pt x="507906" y="5204779"/>
                </a:lnTo>
                <a:lnTo>
                  <a:pt x="505153" y="5196726"/>
                </a:lnTo>
                <a:lnTo>
                  <a:pt x="500429" y="5193241"/>
                </a:lnTo>
                <a:cubicBezTo>
                  <a:pt x="480923" y="5182176"/>
                  <a:pt x="482807" y="5205793"/>
                  <a:pt x="431923" y="5191553"/>
                </a:cubicBezTo>
                <a:cubicBezTo>
                  <a:pt x="440499" y="5237077"/>
                  <a:pt x="352872" y="5155083"/>
                  <a:pt x="337115" y="5202714"/>
                </a:cubicBezTo>
                <a:cubicBezTo>
                  <a:pt x="325265" y="5197752"/>
                  <a:pt x="314288" y="5191441"/>
                  <a:pt x="303383" y="5184750"/>
                </a:cubicBezTo>
                <a:lnTo>
                  <a:pt x="297664" y="5181269"/>
                </a:lnTo>
                <a:lnTo>
                  <a:pt x="272701" y="5175678"/>
                </a:lnTo>
                <a:lnTo>
                  <a:pt x="268242" y="5163678"/>
                </a:lnTo>
                <a:lnTo>
                  <a:pt x="232517" y="5147792"/>
                </a:lnTo>
                <a:cubicBezTo>
                  <a:pt x="218741" y="5143453"/>
                  <a:pt x="203450" y="5140668"/>
                  <a:pt x="185851" y="5140408"/>
                </a:cubicBezTo>
                <a:cubicBezTo>
                  <a:pt x="139207" y="5153337"/>
                  <a:pt x="79723" y="5120316"/>
                  <a:pt x="20337" y="5113040"/>
                </a:cubicBezTo>
                <a:lnTo>
                  <a:pt x="0" y="5112243"/>
                </a:lnTo>
                <a:close/>
              </a:path>
            </a:pathLst>
          </a:custGeom>
          <a:solidFill>
            <a:schemeClr val="lt1"/>
          </a:solidFill>
          <a:ln>
            <a:noFill/>
          </a:ln>
          <a:effectLst>
            <a:outerShdw blurRad="25400" dist="12700" dir="3000000" algn="tl" rotWithShape="0">
              <a:srgbClr val="000000">
                <a:alpha val="26666"/>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24" name="Google Shape;124;p6"/>
          <p:cNvSpPr txBox="1">
            <a:spLocks noGrp="1"/>
          </p:cNvSpPr>
          <p:nvPr>
            <p:ph type="title"/>
          </p:nvPr>
        </p:nvSpPr>
        <p:spPr>
          <a:xfrm>
            <a:off x="1037809" y="1071350"/>
            <a:ext cx="4775162" cy="1339382"/>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FF0000"/>
              </a:buClr>
              <a:buSzPct val="100000"/>
              <a:buFont typeface="Trebuchet MS"/>
              <a:buNone/>
            </a:pPr>
            <a:r>
              <a:rPr lang="es-ES" sz="3300">
                <a:solidFill>
                  <a:srgbClr val="FF0000"/>
                </a:solidFill>
              </a:rPr>
              <a:t>EL TIEMPO DE LA PRUEBA</a:t>
            </a:r>
            <a:br>
              <a:rPr lang="es-ES" sz="3300">
                <a:solidFill>
                  <a:srgbClr val="FF0000"/>
                </a:solidFill>
              </a:rPr>
            </a:br>
            <a:endParaRPr sz="3300">
              <a:solidFill>
                <a:srgbClr val="FF0000"/>
              </a:solidFill>
            </a:endParaRPr>
          </a:p>
        </p:txBody>
      </p:sp>
      <p:sp>
        <p:nvSpPr>
          <p:cNvPr id="125" name="Google Shape;125;p6"/>
          <p:cNvSpPr/>
          <p:nvPr/>
        </p:nvSpPr>
        <p:spPr>
          <a:xfrm>
            <a:off x="2564666" y="399531"/>
            <a:ext cx="1707751" cy="428984"/>
          </a:xfrm>
          <a:custGeom>
            <a:avLst/>
            <a:gdLst/>
            <a:ahLst/>
            <a:cxnLst/>
            <a:rect l="l" t="t" r="r" b="b"/>
            <a:pathLst>
              <a:path w="2201784" h="594531" extrusionOk="0">
                <a:moveTo>
                  <a:pt x="13413" y="26000"/>
                </a:moveTo>
                <a:cubicBezTo>
                  <a:pt x="37534" y="24897"/>
                  <a:pt x="66194" y="1103"/>
                  <a:pt x="90315" y="0"/>
                </a:cubicBezTo>
                <a:lnTo>
                  <a:pt x="2164992" y="12386"/>
                </a:lnTo>
                <a:cubicBezTo>
                  <a:pt x="2164717" y="43049"/>
                  <a:pt x="2182593" y="78249"/>
                  <a:pt x="2182318" y="108912"/>
                </a:cubicBezTo>
                <a:cubicBezTo>
                  <a:pt x="2188231" y="177186"/>
                  <a:pt x="2189743" y="342869"/>
                  <a:pt x="2191393" y="422031"/>
                </a:cubicBezTo>
                <a:cubicBezTo>
                  <a:pt x="2193043" y="501193"/>
                  <a:pt x="2213396" y="555146"/>
                  <a:pt x="2192219" y="583886"/>
                </a:cubicBezTo>
                <a:cubicBezTo>
                  <a:pt x="2172279" y="582877"/>
                  <a:pt x="2093346" y="595483"/>
                  <a:pt x="2073406" y="594474"/>
                </a:cubicBezTo>
                <a:lnTo>
                  <a:pt x="22489" y="583886"/>
                </a:lnTo>
                <a:cubicBezTo>
                  <a:pt x="5849" y="592962"/>
                  <a:pt x="27580" y="542791"/>
                  <a:pt x="26783" y="512790"/>
                </a:cubicBezTo>
                <a:cubicBezTo>
                  <a:pt x="25986" y="482789"/>
                  <a:pt x="18464" y="450015"/>
                  <a:pt x="17708" y="403879"/>
                </a:cubicBezTo>
                <a:cubicBezTo>
                  <a:pt x="16952" y="357743"/>
                  <a:pt x="-14855" y="308787"/>
                  <a:pt x="8632" y="235975"/>
                </a:cubicBezTo>
                <a:cubicBezTo>
                  <a:pt x="7119" y="142994"/>
                  <a:pt x="-201" y="65329"/>
                  <a:pt x="13413" y="26000"/>
                </a:cubicBezTo>
                <a:close/>
              </a:path>
            </a:pathLst>
          </a:custGeom>
          <a:solidFill>
            <a:srgbClr val="D9D4D0">
              <a:alpha val="6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26" name="Google Shape;126;p6"/>
          <p:cNvSpPr txBox="1">
            <a:spLocks noGrp="1"/>
          </p:cNvSpPr>
          <p:nvPr>
            <p:ph type="body" idx="1"/>
          </p:nvPr>
        </p:nvSpPr>
        <p:spPr>
          <a:xfrm>
            <a:off x="844951" y="1875099"/>
            <a:ext cx="5627767" cy="3781898"/>
          </a:xfrm>
          <a:prstGeom prst="rect">
            <a:avLst/>
          </a:prstGeom>
          <a:noFill/>
          <a:ln>
            <a:noFill/>
          </a:ln>
        </p:spPr>
        <p:txBody>
          <a:bodyPr spcFirstLastPara="1" wrap="square" lIns="91425" tIns="45700" rIns="91425" bIns="45700" anchor="ctr" anchorCtr="0">
            <a:normAutofit/>
          </a:bodyPr>
          <a:lstStyle/>
          <a:p>
            <a:pPr marL="9525" marR="781685" lvl="0" indent="0" algn="l" rtl="0">
              <a:lnSpc>
                <a:spcPct val="100000"/>
              </a:lnSpc>
              <a:spcBef>
                <a:spcPts val="0"/>
              </a:spcBef>
              <a:spcAft>
                <a:spcPts val="0"/>
              </a:spcAft>
              <a:buClr>
                <a:schemeClr val="dk1"/>
              </a:buClr>
              <a:buSzPts val="2400"/>
              <a:buNone/>
            </a:pPr>
            <a:r>
              <a:rPr lang="es-ES" sz="2400">
                <a:latin typeface="Trebuchet MS"/>
                <a:ea typeface="Trebuchet MS"/>
                <a:cs typeface="Trebuchet MS"/>
                <a:sym typeface="Trebuchet MS"/>
              </a:rPr>
              <a:t>Pasaron los años, y llegó el tiempo de traer una ofrenda a Dios. No sabemos si se celebraba el fin de la cosecha o de algún ciclo natural o religioso, el hecho es que «Caín trajo del fruto de la tierra una ofrenda a Jehová» (Gén. 4: 3, RV95). Colocó su ofrenda sobre el altar y esperó la respuesta divina.</a:t>
            </a:r>
            <a:endParaRPr sz="2400">
              <a:latin typeface="Trebuchet MS"/>
              <a:ea typeface="Trebuchet MS"/>
              <a:cs typeface="Trebuchet MS"/>
              <a:sym typeface="Trebuchet M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0"/>
        <p:cNvGrpSpPr/>
        <p:nvPr/>
      </p:nvGrpSpPr>
      <p:grpSpPr>
        <a:xfrm>
          <a:off x="0" y="0"/>
          <a:ext cx="0" cy="0"/>
          <a:chOff x="0" y="0"/>
          <a:chExt cx="0" cy="0"/>
        </a:xfrm>
      </p:grpSpPr>
      <p:sp>
        <p:nvSpPr>
          <p:cNvPr id="131" name="Google Shape;131;p7"/>
          <p:cNvSpPr/>
          <p:nvPr/>
        </p:nvSpPr>
        <p:spPr>
          <a:xfrm>
            <a:off x="0" y="-1"/>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u="none" strike="noStrike" cap="none">
              <a:solidFill>
                <a:srgbClr val="FFFFFF"/>
              </a:solidFill>
              <a:latin typeface="Trebuchet MS"/>
              <a:ea typeface="Trebuchet MS"/>
              <a:cs typeface="Trebuchet MS"/>
              <a:sym typeface="Trebuchet MS"/>
            </a:endParaRPr>
          </a:p>
        </p:txBody>
      </p:sp>
      <p:sp>
        <p:nvSpPr>
          <p:cNvPr id="132" name="Google Shape;132;p7"/>
          <p:cNvSpPr/>
          <p:nvPr/>
        </p:nvSpPr>
        <p:spPr>
          <a:xfrm>
            <a:off x="0" y="0"/>
            <a:ext cx="12192000" cy="6858000"/>
          </a:xfrm>
          <a:prstGeom prst="rect">
            <a:avLst/>
          </a:prstGeom>
          <a:solidFill>
            <a:srgbClr val="0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u="none" strike="noStrike" cap="none">
              <a:solidFill>
                <a:srgbClr val="000000"/>
              </a:solidFill>
              <a:latin typeface="Trebuchet MS"/>
              <a:ea typeface="Trebuchet MS"/>
              <a:cs typeface="Trebuchet MS"/>
              <a:sym typeface="Trebuchet MS"/>
            </a:endParaRPr>
          </a:p>
        </p:txBody>
      </p:sp>
      <p:pic>
        <p:nvPicPr>
          <p:cNvPr id="133" name="Google Shape;133;p7" descr="Una persona con la mano en la cabeza&#10;&#10;Descripción generada automáticamente con confianza baja"/>
          <p:cNvPicPr preferRelativeResize="0"/>
          <p:nvPr/>
        </p:nvPicPr>
        <p:blipFill rotWithShape="1">
          <a:blip r:embed="rId3">
            <a:alphaModFix amt="60000"/>
          </a:blip>
          <a:srcRect/>
          <a:stretch/>
        </p:blipFill>
        <p:spPr>
          <a:xfrm>
            <a:off x="-1" y="10"/>
            <a:ext cx="12192001" cy="6857990"/>
          </a:xfrm>
          <a:prstGeom prst="rect">
            <a:avLst/>
          </a:prstGeom>
          <a:noFill/>
          <a:ln>
            <a:noFill/>
          </a:ln>
        </p:spPr>
      </p:pic>
      <p:sp>
        <p:nvSpPr>
          <p:cNvPr id="134" name="Google Shape;134;p7"/>
          <p:cNvSpPr txBox="1">
            <a:spLocks noGrp="1"/>
          </p:cNvSpPr>
          <p:nvPr>
            <p:ph type="body" idx="1"/>
          </p:nvPr>
        </p:nvSpPr>
        <p:spPr>
          <a:xfrm>
            <a:off x="5775767" y="682906"/>
            <a:ext cx="5947045" cy="5060703"/>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FFFFFF"/>
              </a:buClr>
              <a:buSzPts val="2500"/>
              <a:buNone/>
            </a:pPr>
            <a:r>
              <a:rPr lang="es-ES" sz="2500">
                <a:solidFill>
                  <a:srgbClr val="FFFFFF"/>
                </a:solidFill>
                <a:latin typeface="Trebuchet MS"/>
                <a:ea typeface="Trebuchet MS"/>
                <a:cs typeface="Trebuchet MS"/>
                <a:sym typeface="Trebuchet MS"/>
              </a:rPr>
              <a:t>Caín esperó… y esperó, y Dios no hizo nada. ¿Qué había ocurrido? ¿Había algo errado con su ofrenda? ¿Sería que su ofrenda no tuvo derramamiento de sangre? ¿Sería que él no dio de lo mejor de sus frutos? ¿No la ofreció en el tiempo correcto? ¿Sería que sus frutos, al provenir de la tierra que Dios maldijo, no eran adecuados?</a:t>
            </a:r>
            <a:endParaRPr sz="2500">
              <a:solidFill>
                <a:srgbClr val="FFFFFF"/>
              </a:solidFill>
              <a:latin typeface="Trebuchet MS"/>
              <a:ea typeface="Trebuchet MS"/>
              <a:cs typeface="Trebuchet MS"/>
              <a:sym typeface="Trebuchet M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8"/>
        <p:cNvGrpSpPr/>
        <p:nvPr/>
      </p:nvGrpSpPr>
      <p:grpSpPr>
        <a:xfrm>
          <a:off x="0" y="0"/>
          <a:ext cx="0" cy="0"/>
          <a:chOff x="0" y="0"/>
          <a:chExt cx="0" cy="0"/>
        </a:xfrm>
      </p:grpSpPr>
      <p:sp>
        <p:nvSpPr>
          <p:cNvPr id="139" name="Google Shape;139;p8"/>
          <p:cNvSpPr/>
          <p:nvPr/>
        </p:nvSpPr>
        <p:spPr>
          <a:xfrm>
            <a:off x="3048" y="0"/>
            <a:ext cx="12188952"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40" name="Google Shape;140;p8"/>
          <p:cNvSpPr/>
          <p:nvPr/>
        </p:nvSpPr>
        <p:spPr>
          <a:xfrm>
            <a:off x="10208695" y="1"/>
            <a:ext cx="1135066" cy="477997"/>
          </a:xfrm>
          <a:custGeom>
            <a:avLst/>
            <a:gdLst/>
            <a:ahLst/>
            <a:cxnLst/>
            <a:rect l="l" t="t" r="r" b="b"/>
            <a:pathLst>
              <a:path w="1135066" h="477997" extrusionOk="0">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41" name="Google Shape;141;p8"/>
          <p:cNvSpPr txBox="1">
            <a:spLocks noGrp="1"/>
          </p:cNvSpPr>
          <p:nvPr>
            <p:ph type="body" idx="1"/>
          </p:nvPr>
        </p:nvSpPr>
        <p:spPr>
          <a:xfrm>
            <a:off x="838200" y="955497"/>
            <a:ext cx="5558489" cy="5221466"/>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2800"/>
              <a:buNone/>
            </a:pPr>
            <a:r>
              <a:rPr lang="es-ES">
                <a:latin typeface="Trebuchet MS"/>
                <a:ea typeface="Trebuchet MS"/>
                <a:cs typeface="Trebuchet MS"/>
                <a:sym typeface="Trebuchet MS"/>
              </a:rPr>
              <a:t>La escasez de datos en el texto para responder nuestras preguntas es la prueba de que estamos formulando las preguntas equivocadas. Tendemos a centrarnos en los detalles que se resaltan menos; y hacemos de esos detalles menores el centro de toda la historia. ¿Por qué no entendemos la historia en función de lo que ella dice y no de lo que no dice?</a:t>
            </a:r>
            <a:endParaRPr b="1"/>
          </a:p>
        </p:txBody>
      </p:sp>
      <p:sp>
        <p:nvSpPr>
          <p:cNvPr id="142" name="Google Shape;142;p8"/>
          <p:cNvSpPr/>
          <p:nvPr/>
        </p:nvSpPr>
        <p:spPr>
          <a:xfrm>
            <a:off x="6821310" y="2624479"/>
            <a:ext cx="812427" cy="812427"/>
          </a:xfrm>
          <a:prstGeom prst="ellipse">
            <a:avLst/>
          </a:prstGeom>
          <a:noFill/>
          <a:ln w="1270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43" name="Google Shape;143;p8"/>
          <p:cNvSpPr/>
          <p:nvPr/>
        </p:nvSpPr>
        <p:spPr>
          <a:xfrm rot="-5400000">
            <a:off x="8912417" y="1218531"/>
            <a:ext cx="2387600" cy="2387600"/>
          </a:xfrm>
          <a:prstGeom prst="blockArc">
            <a:avLst>
              <a:gd name="adj1" fmla="val 10800000"/>
              <a:gd name="adj2" fmla="val 0"/>
              <a:gd name="adj3" fmla="val 2500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44" name="Google Shape;144;p8"/>
          <p:cNvSpPr/>
          <p:nvPr/>
        </p:nvSpPr>
        <p:spPr>
          <a:xfrm>
            <a:off x="6821310" y="0"/>
            <a:ext cx="2315251" cy="1550992"/>
          </a:xfrm>
          <a:custGeom>
            <a:avLst/>
            <a:gdLst/>
            <a:ahLst/>
            <a:cxnLst/>
            <a:rect l="l" t="t" r="r" b="b"/>
            <a:pathLst>
              <a:path w="2315251" h="1550992" extrusionOk="0">
                <a:moveTo>
                  <a:pt x="0" y="0"/>
                </a:moveTo>
                <a:lnTo>
                  <a:pt x="138700" y="0"/>
                </a:lnTo>
                <a:lnTo>
                  <a:pt x="138700" y="1361400"/>
                </a:lnTo>
                <a:lnTo>
                  <a:pt x="2107387" y="222673"/>
                </a:lnTo>
                <a:lnTo>
                  <a:pt x="1722420" y="0"/>
                </a:lnTo>
                <a:lnTo>
                  <a:pt x="1999436" y="0"/>
                </a:lnTo>
                <a:lnTo>
                  <a:pt x="2280549" y="162605"/>
                </a:lnTo>
                <a:cubicBezTo>
                  <a:pt x="2313720" y="181745"/>
                  <a:pt x="2325104" y="224155"/>
                  <a:pt x="2305953" y="257336"/>
                </a:cubicBezTo>
                <a:cubicBezTo>
                  <a:pt x="2299872" y="267889"/>
                  <a:pt x="2291101" y="276648"/>
                  <a:pt x="2280549" y="282740"/>
                </a:cubicBezTo>
                <a:lnTo>
                  <a:pt x="104026" y="1541710"/>
                </a:lnTo>
                <a:cubicBezTo>
                  <a:pt x="93484" y="1547802"/>
                  <a:pt x="81523" y="1551003"/>
                  <a:pt x="69351" y="1550992"/>
                </a:cubicBezTo>
                <a:cubicBezTo>
                  <a:pt x="31049" y="1550992"/>
                  <a:pt x="0" y="1519944"/>
                  <a:pt x="0" y="1481643"/>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cxnSp>
        <p:nvCxnSpPr>
          <p:cNvPr id="145" name="Google Shape;145;p8"/>
          <p:cNvCxnSpPr/>
          <p:nvPr/>
        </p:nvCxnSpPr>
        <p:spPr>
          <a:xfrm>
            <a:off x="11724638" y="1331572"/>
            <a:ext cx="0" cy="1597708"/>
          </a:xfrm>
          <a:prstGeom prst="straightConnector1">
            <a:avLst/>
          </a:prstGeom>
          <a:noFill/>
          <a:ln w="127000" cap="rnd" cmpd="sng">
            <a:solidFill>
              <a:schemeClr val="accent4"/>
            </a:solidFill>
            <a:prstDash val="dash"/>
            <a:miter lim="800000"/>
            <a:headEnd type="none" w="sm" len="sm"/>
            <a:tailEnd type="none" w="sm" len="sm"/>
          </a:ln>
        </p:spPr>
      </p:cxnSp>
      <p:sp>
        <p:nvSpPr>
          <p:cNvPr id="146" name="Google Shape;146;p8"/>
          <p:cNvSpPr/>
          <p:nvPr/>
        </p:nvSpPr>
        <p:spPr>
          <a:xfrm>
            <a:off x="11005550" y="4112081"/>
            <a:ext cx="1186451" cy="1771650"/>
          </a:xfrm>
          <a:custGeom>
            <a:avLst/>
            <a:gdLst/>
            <a:ahLst/>
            <a:cxnLst/>
            <a:rect l="l" t="t" r="r" b="b"/>
            <a:pathLst>
              <a:path w="1186451" h="1771650" extrusionOk="0">
                <a:moveTo>
                  <a:pt x="61913" y="0"/>
                </a:moveTo>
                <a:lnTo>
                  <a:pt x="1186451" y="0"/>
                </a:lnTo>
                <a:lnTo>
                  <a:pt x="1186451" y="123825"/>
                </a:lnTo>
                <a:lnTo>
                  <a:pt x="123825" y="123825"/>
                </a:lnTo>
                <a:lnTo>
                  <a:pt x="123825" y="1647825"/>
                </a:lnTo>
                <a:lnTo>
                  <a:pt x="1186451" y="1647825"/>
                </a:lnTo>
                <a:lnTo>
                  <a:pt x="1186451" y="1771650"/>
                </a:lnTo>
                <a:lnTo>
                  <a:pt x="61913" y="1771650"/>
                </a:lnTo>
                <a:cubicBezTo>
                  <a:pt x="27719" y="1771650"/>
                  <a:pt x="0" y="1743932"/>
                  <a:pt x="0" y="1709738"/>
                </a:cubicBezTo>
                <a:lnTo>
                  <a:pt x="0" y="61913"/>
                </a:lnTo>
                <a:cubicBezTo>
                  <a:pt x="0" y="27719"/>
                  <a:pt x="27719" y="0"/>
                  <a:pt x="61913" y="0"/>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47" name="Google Shape;147;p8"/>
          <p:cNvSpPr/>
          <p:nvPr/>
        </p:nvSpPr>
        <p:spPr>
          <a:xfrm rot="-607105">
            <a:off x="6086940" y="4145122"/>
            <a:ext cx="4083433" cy="4083433"/>
          </a:xfrm>
          <a:prstGeom prst="arc">
            <a:avLst>
              <a:gd name="adj1" fmla="val 16200000"/>
              <a:gd name="adj2" fmla="val 0"/>
            </a:avLst>
          </a:prstGeom>
          <a:noFill/>
          <a:ln w="127000" cap="rnd" cmpd="sng">
            <a:solidFill>
              <a:schemeClr val="accent4"/>
            </a:solidFill>
            <a:prstDash val="dash"/>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148" name="Google Shape;148;p8"/>
          <p:cNvSpPr/>
          <p:nvPr/>
        </p:nvSpPr>
        <p:spPr>
          <a:xfrm>
            <a:off x="6821310" y="4962670"/>
            <a:ext cx="2643352" cy="1895331"/>
          </a:xfrm>
          <a:custGeom>
            <a:avLst/>
            <a:gdLst/>
            <a:ahLst/>
            <a:cxnLst/>
            <a:rect l="l" t="t" r="r" b="b"/>
            <a:pathLst>
              <a:path w="2643352" h="1895331" extrusionOk="0">
                <a:moveTo>
                  <a:pt x="1321676" y="0"/>
                </a:moveTo>
                <a:cubicBezTo>
                  <a:pt x="2051617" y="0"/>
                  <a:pt x="2643352" y="591735"/>
                  <a:pt x="2643352" y="1321676"/>
                </a:cubicBezTo>
                <a:cubicBezTo>
                  <a:pt x="2643352" y="1504161"/>
                  <a:pt x="2606369" y="1678009"/>
                  <a:pt x="2539488" y="1836132"/>
                </a:cubicBezTo>
                <a:lnTo>
                  <a:pt x="2510970" y="1895331"/>
                </a:lnTo>
                <a:lnTo>
                  <a:pt x="132382" y="1895331"/>
                </a:lnTo>
                <a:lnTo>
                  <a:pt x="103864" y="1836132"/>
                </a:lnTo>
                <a:cubicBezTo>
                  <a:pt x="36984" y="1678009"/>
                  <a:pt x="0" y="1504161"/>
                  <a:pt x="0" y="1321676"/>
                </a:cubicBezTo>
                <a:cubicBezTo>
                  <a:pt x="0" y="591735"/>
                  <a:pt x="591735" y="0"/>
                  <a:pt x="1321676" y="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2"/>
        <p:cNvGrpSpPr/>
        <p:nvPr/>
      </p:nvGrpSpPr>
      <p:grpSpPr>
        <a:xfrm>
          <a:off x="0" y="0"/>
          <a:ext cx="0" cy="0"/>
          <a:chOff x="0" y="0"/>
          <a:chExt cx="0" cy="0"/>
        </a:xfrm>
      </p:grpSpPr>
      <p:sp>
        <p:nvSpPr>
          <p:cNvPr id="153" name="Google Shape;153;p9"/>
          <p:cNvSpPr/>
          <p:nvPr/>
        </p:nvSpPr>
        <p:spPr>
          <a:xfrm>
            <a:off x="0" y="0"/>
            <a:ext cx="12188952" cy="6858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pic>
        <p:nvPicPr>
          <p:cNvPr id="154" name="Google Shape;154;p9" descr="Mano elevada hacia el sol"/>
          <p:cNvPicPr preferRelativeResize="0"/>
          <p:nvPr/>
        </p:nvPicPr>
        <p:blipFill rotWithShape="1">
          <a:blip r:embed="rId3">
            <a:alphaModFix amt="40000"/>
          </a:blip>
          <a:srcRect/>
          <a:stretch/>
        </p:blipFill>
        <p:spPr>
          <a:xfrm>
            <a:off x="-1" y="10"/>
            <a:ext cx="12192001" cy="6857990"/>
          </a:xfrm>
          <a:prstGeom prst="rect">
            <a:avLst/>
          </a:prstGeom>
          <a:noFill/>
          <a:ln>
            <a:noFill/>
          </a:ln>
        </p:spPr>
      </p:pic>
      <p:sp>
        <p:nvSpPr>
          <p:cNvPr id="155" name="Google Shape;155;p9"/>
          <p:cNvSpPr txBox="1"/>
          <p:nvPr/>
        </p:nvSpPr>
        <p:spPr>
          <a:xfrm>
            <a:off x="640079" y="853673"/>
            <a:ext cx="4127129" cy="500479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None/>
            </a:pPr>
            <a:r>
              <a:rPr lang="es-ES" sz="5400">
                <a:solidFill>
                  <a:srgbClr val="F25622"/>
                </a:solidFill>
                <a:latin typeface="Trebuchet MS"/>
                <a:ea typeface="Trebuchet MS"/>
                <a:cs typeface="Trebuchet MS"/>
                <a:sym typeface="Trebuchet MS"/>
              </a:rPr>
              <a:t>EL MISTERIO DE LA ACCIÓN DIVINA</a:t>
            </a:r>
            <a:endParaRPr sz="5400">
              <a:solidFill>
                <a:srgbClr val="F25622"/>
              </a:solidFill>
              <a:latin typeface="Trebuchet MS"/>
              <a:ea typeface="Trebuchet MS"/>
              <a:cs typeface="Trebuchet MS"/>
              <a:sym typeface="Trebuchet MS"/>
            </a:endParaRPr>
          </a:p>
        </p:txBody>
      </p:sp>
      <p:sp>
        <p:nvSpPr>
          <p:cNvPr id="156" name="Google Shape;156;p9"/>
          <p:cNvSpPr txBox="1"/>
          <p:nvPr/>
        </p:nvSpPr>
        <p:spPr>
          <a:xfrm>
            <a:off x="5599082" y="853673"/>
            <a:ext cx="5897699" cy="500479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None/>
            </a:pPr>
            <a:r>
              <a:rPr lang="es-ES" sz="2800">
                <a:solidFill>
                  <a:schemeClr val="lt1"/>
                </a:solidFill>
                <a:latin typeface="Trebuchet MS"/>
                <a:ea typeface="Trebuchet MS"/>
                <a:cs typeface="Trebuchet MS"/>
                <a:sym typeface="Trebuchet MS"/>
              </a:rPr>
              <a:t>Debemos recordar que Dios no miró con agrado «a Caín ni a su ofrenda» (Gén. 4: 5). Caín tuvo mucho que ver con el rechazo de su ofrenda. </a:t>
            </a:r>
            <a:r>
              <a:rPr lang="es-ES" sz="2800" u="sng">
                <a:solidFill>
                  <a:schemeClr val="lt1"/>
                </a:solidFill>
                <a:latin typeface="Trebuchet MS"/>
                <a:ea typeface="Trebuchet MS"/>
                <a:cs typeface="Trebuchet MS"/>
                <a:sym typeface="Trebuchet MS"/>
              </a:rPr>
              <a:t>Un adorador que agrada a Dios nunca puede ofrecer una ofrenda que Dios no acepte. </a:t>
            </a:r>
            <a:r>
              <a:rPr lang="es-ES" sz="2800">
                <a:solidFill>
                  <a:schemeClr val="lt1"/>
                </a:solidFill>
                <a:latin typeface="Trebuchet MS"/>
                <a:ea typeface="Trebuchet MS"/>
                <a:cs typeface="Trebuchet MS"/>
                <a:sym typeface="Trebuchet MS"/>
              </a:rPr>
              <a:t>No importa cuál sea la ofrenda, esta nunca será aceptada de las manos de un falso adorador. </a:t>
            </a:r>
            <a:endParaRPr sz="2800">
              <a:solidFill>
                <a:schemeClr val="lt1"/>
              </a:solidFill>
              <a:latin typeface="Trebuchet MS"/>
              <a:ea typeface="Trebuchet MS"/>
              <a:cs typeface="Trebuchet MS"/>
              <a:sym typeface="Trebuchet MS"/>
            </a:endParaRPr>
          </a:p>
        </p:txBody>
      </p:sp>
      <p:sp>
        <p:nvSpPr>
          <p:cNvPr id="157" name="Google Shape;157;p9"/>
          <p:cNvSpPr/>
          <p:nvPr/>
        </p:nvSpPr>
        <p:spPr>
          <a:xfrm>
            <a:off x="5318921" y="493776"/>
            <a:ext cx="6229604" cy="5722227"/>
          </a:xfrm>
          <a:custGeom>
            <a:avLst/>
            <a:gdLst/>
            <a:ahLst/>
            <a:cxnLst/>
            <a:rect l="l" t="t" r="r" b="b"/>
            <a:pathLst>
              <a:path w="6229604" h="5722227" extrusionOk="0">
                <a:moveTo>
                  <a:pt x="0" y="0"/>
                </a:moveTo>
                <a:cubicBezTo>
                  <a:pt x="134765" y="733"/>
                  <a:pt x="359555" y="-15387"/>
                  <a:pt x="629882" y="0"/>
                </a:cubicBezTo>
                <a:cubicBezTo>
                  <a:pt x="900209" y="15387"/>
                  <a:pt x="965450" y="15937"/>
                  <a:pt x="1135172" y="0"/>
                </a:cubicBezTo>
                <a:cubicBezTo>
                  <a:pt x="1304894" y="-15937"/>
                  <a:pt x="1787212" y="10921"/>
                  <a:pt x="1951943" y="0"/>
                </a:cubicBezTo>
                <a:cubicBezTo>
                  <a:pt x="2116674" y="-10921"/>
                  <a:pt x="2378222" y="13313"/>
                  <a:pt x="2581825" y="0"/>
                </a:cubicBezTo>
                <a:cubicBezTo>
                  <a:pt x="2785428" y="-13313"/>
                  <a:pt x="2915218" y="19972"/>
                  <a:pt x="3211707" y="0"/>
                </a:cubicBezTo>
                <a:cubicBezTo>
                  <a:pt x="3508196" y="-19972"/>
                  <a:pt x="3832828" y="-34359"/>
                  <a:pt x="4028477" y="0"/>
                </a:cubicBezTo>
                <a:cubicBezTo>
                  <a:pt x="4224126" y="34359"/>
                  <a:pt x="4361257" y="4467"/>
                  <a:pt x="4596063" y="0"/>
                </a:cubicBezTo>
                <a:cubicBezTo>
                  <a:pt x="4830869" y="-4467"/>
                  <a:pt x="5091403" y="-7365"/>
                  <a:pt x="5412834" y="0"/>
                </a:cubicBezTo>
                <a:cubicBezTo>
                  <a:pt x="5734265" y="7365"/>
                  <a:pt x="6034988" y="-26786"/>
                  <a:pt x="6229604" y="0"/>
                </a:cubicBezTo>
                <a:cubicBezTo>
                  <a:pt x="6208296" y="256153"/>
                  <a:pt x="6219810" y="335049"/>
                  <a:pt x="6229604" y="635803"/>
                </a:cubicBezTo>
                <a:cubicBezTo>
                  <a:pt x="6239398" y="936557"/>
                  <a:pt x="6230184" y="1092448"/>
                  <a:pt x="6229604" y="1271606"/>
                </a:cubicBezTo>
                <a:cubicBezTo>
                  <a:pt x="6229024" y="1450764"/>
                  <a:pt x="6217841" y="1797531"/>
                  <a:pt x="6229604" y="1964631"/>
                </a:cubicBezTo>
                <a:cubicBezTo>
                  <a:pt x="6241367" y="2131731"/>
                  <a:pt x="6220367" y="2235822"/>
                  <a:pt x="6229604" y="2428767"/>
                </a:cubicBezTo>
                <a:cubicBezTo>
                  <a:pt x="6238841" y="2621712"/>
                  <a:pt x="6220929" y="2925917"/>
                  <a:pt x="6229604" y="3064570"/>
                </a:cubicBezTo>
                <a:cubicBezTo>
                  <a:pt x="6238279" y="3203223"/>
                  <a:pt x="6256755" y="3501958"/>
                  <a:pt x="6229604" y="3700373"/>
                </a:cubicBezTo>
                <a:cubicBezTo>
                  <a:pt x="6202453" y="3898788"/>
                  <a:pt x="6201714" y="4046823"/>
                  <a:pt x="6229604" y="4336176"/>
                </a:cubicBezTo>
                <a:cubicBezTo>
                  <a:pt x="6257494" y="4625529"/>
                  <a:pt x="6258821" y="4774033"/>
                  <a:pt x="6229604" y="5029202"/>
                </a:cubicBezTo>
                <a:cubicBezTo>
                  <a:pt x="6200387" y="5284371"/>
                  <a:pt x="6233334" y="5383875"/>
                  <a:pt x="6229604" y="5722227"/>
                </a:cubicBezTo>
                <a:cubicBezTo>
                  <a:pt x="6016393" y="5707881"/>
                  <a:pt x="5684528" y="5751176"/>
                  <a:pt x="5475130" y="5722227"/>
                </a:cubicBezTo>
                <a:cubicBezTo>
                  <a:pt x="5265732" y="5693278"/>
                  <a:pt x="5082862" y="5732690"/>
                  <a:pt x="4907544" y="5722227"/>
                </a:cubicBezTo>
                <a:cubicBezTo>
                  <a:pt x="4732226" y="5711764"/>
                  <a:pt x="4474837" y="5716289"/>
                  <a:pt x="4090773" y="5722227"/>
                </a:cubicBezTo>
                <a:cubicBezTo>
                  <a:pt x="3706709" y="5728165"/>
                  <a:pt x="3645902" y="5723973"/>
                  <a:pt x="3398595" y="5722227"/>
                </a:cubicBezTo>
                <a:cubicBezTo>
                  <a:pt x="3151288" y="5720481"/>
                  <a:pt x="3001606" y="5732695"/>
                  <a:pt x="2831009" y="5722227"/>
                </a:cubicBezTo>
                <a:cubicBezTo>
                  <a:pt x="2660412" y="5711759"/>
                  <a:pt x="2424161" y="5689878"/>
                  <a:pt x="2138831" y="5722227"/>
                </a:cubicBezTo>
                <a:cubicBezTo>
                  <a:pt x="1853501" y="5754576"/>
                  <a:pt x="1788223" y="5720540"/>
                  <a:pt x="1633541" y="5722227"/>
                </a:cubicBezTo>
                <a:cubicBezTo>
                  <a:pt x="1478859" y="5723915"/>
                  <a:pt x="1324151" y="5739059"/>
                  <a:pt x="1128251" y="5722227"/>
                </a:cubicBezTo>
                <a:cubicBezTo>
                  <a:pt x="932351" y="5705396"/>
                  <a:pt x="522340" y="5691488"/>
                  <a:pt x="0" y="5722227"/>
                </a:cubicBezTo>
                <a:cubicBezTo>
                  <a:pt x="-8445" y="5596771"/>
                  <a:pt x="-11215" y="5344833"/>
                  <a:pt x="0" y="5200869"/>
                </a:cubicBezTo>
                <a:cubicBezTo>
                  <a:pt x="11215" y="5056905"/>
                  <a:pt x="20310" y="4693766"/>
                  <a:pt x="0" y="4450621"/>
                </a:cubicBezTo>
                <a:cubicBezTo>
                  <a:pt x="-20310" y="4207476"/>
                  <a:pt x="817" y="4075053"/>
                  <a:pt x="0" y="3872040"/>
                </a:cubicBezTo>
                <a:cubicBezTo>
                  <a:pt x="-817" y="3669027"/>
                  <a:pt x="-21729" y="3595882"/>
                  <a:pt x="0" y="3407904"/>
                </a:cubicBezTo>
                <a:cubicBezTo>
                  <a:pt x="21729" y="3219926"/>
                  <a:pt x="-30605" y="3052469"/>
                  <a:pt x="0" y="2714879"/>
                </a:cubicBezTo>
                <a:cubicBezTo>
                  <a:pt x="30605" y="2377289"/>
                  <a:pt x="-16081" y="2430808"/>
                  <a:pt x="0" y="2193520"/>
                </a:cubicBezTo>
                <a:cubicBezTo>
                  <a:pt x="16081" y="1956232"/>
                  <a:pt x="18120" y="1817979"/>
                  <a:pt x="0" y="1500495"/>
                </a:cubicBezTo>
                <a:cubicBezTo>
                  <a:pt x="-18120" y="1183011"/>
                  <a:pt x="23969" y="972269"/>
                  <a:pt x="0" y="750248"/>
                </a:cubicBezTo>
                <a:cubicBezTo>
                  <a:pt x="-23969" y="528227"/>
                  <a:pt x="-3769" y="358360"/>
                  <a:pt x="0" y="0"/>
                </a:cubicBezTo>
                <a:close/>
              </a:path>
            </a:pathLst>
          </a:custGeom>
          <a:noFill/>
          <a:ln w="47625" cap="flat" cmpd="sng">
            <a:solidFill>
              <a:schemeClr val="lt1">
                <a:alpha val="74901"/>
              </a:schemeClr>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Tree>
  </p:cSld>
  <p:clrMapOvr>
    <a:masterClrMapping/>
  </p:clrMapOvr>
</p:sld>
</file>

<file path=ppt/theme/theme1.xml><?xml version="1.0" encoding="utf-8"?>
<a:theme xmlns:a="http://schemas.openxmlformats.org/drawingml/2006/main" name="Tema de Office">
  <a:themeElements>
    <a:clrScheme name="Tema d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1983</Words>
  <Application>Microsoft Macintosh PowerPoint</Application>
  <PresentationFormat>Widescreen</PresentationFormat>
  <Paragraphs>55</Paragraphs>
  <Slides>27</Slides>
  <Notes>27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Times</vt:lpstr>
      <vt:lpstr>Times New Roman</vt:lpstr>
      <vt:lpstr>Trebuchet MS</vt:lpstr>
      <vt:lpstr>Tema de Office</vt:lpstr>
      <vt:lpstr>PowerPoint Presentation</vt:lpstr>
      <vt:lpstr>PowerPoint Presentation</vt:lpstr>
      <vt:lpstr>PowerPoint Presentation</vt:lpstr>
      <vt:lpstr>PowerPoint Presentation</vt:lpstr>
      <vt:lpstr>PowerPoint Presentation</vt:lpstr>
      <vt:lpstr>EL TIEMPO DE LA PRUEBA </vt:lpstr>
      <vt:lpstr>PowerPoint Presentation</vt:lpstr>
      <vt:lpstr>PowerPoint Presentation</vt:lpstr>
      <vt:lpstr>PowerPoint Presentation</vt:lpstr>
      <vt:lpstr>LA REBELIÓN</vt:lpstr>
      <vt:lpstr>PowerPoint Presentation</vt:lpstr>
      <vt:lpstr>PowerPoint Presentation</vt:lpstr>
      <vt:lpstr>CAÍN COMO MODELO</vt:lpstr>
      <vt:lpstr>PowerPoint Presentation</vt:lpstr>
      <vt:lpstr>CAÍN EL EXPLOTADOR </vt:lpstr>
      <vt:lpstr>TODO ES VANIDAD</vt:lpstr>
      <vt:lpstr>PowerPoint Presentation</vt:lpstr>
      <vt:lpstr>PowerPoint Presentation</vt:lpstr>
      <vt:lpstr>PowerPoint Presentation</vt:lpstr>
      <vt:lpstr>PowerPoint Presentation</vt:lpstr>
      <vt:lpstr>¿Y QUÉ DE ABEL?</vt:lpstr>
      <vt:lpstr>PowerPoint Presentation</vt:lpstr>
      <vt:lpstr>PowerPoint Presentation</vt:lpstr>
      <vt:lpstr>PowerPoint Presentation</vt:lpstr>
      <vt:lpstr>PowerPoint Presentation</vt:lpstr>
      <vt:lpstr>REFLEXIONA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Philip Ismael Méndez Reyes</dc:creator>
  <cp:lastModifiedBy>Mario Thorp</cp:lastModifiedBy>
  <cp:revision>1</cp:revision>
  <dcterms:created xsi:type="dcterms:W3CDTF">2024-01-11T14:24:22Z</dcterms:created>
  <dcterms:modified xsi:type="dcterms:W3CDTF">2026-02-24T19:01:43Z</dcterms:modified>
</cp:coreProperties>
</file>