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Lst>
  <p:sldSz cx="12192000" cy="6858000"/>
  <p:notesSz cx="7772400" cy="10058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0B3D96-583E-4C7F-9036-EA4B3CA9800D}" type="doc">
      <dgm:prSet loTypeId="urn:microsoft.com/office/officeart/2008/layout/LinedList" loCatId="list" qsTypeId="urn:microsoft.com/office/officeart/2005/8/quickstyle/simple4" qsCatId="simple" csTypeId="urn:microsoft.com/office/officeart/2005/8/colors/accent4_2" csCatId="accent4"/>
      <dgm:spPr/>
      <dgm:t>
        <a:bodyPr/>
        <a:lstStyle/>
        <a:p>
          <a:endParaRPr lang="en-US"/>
        </a:p>
      </dgm:t>
    </dgm:pt>
    <dgm:pt modelId="{43A8509B-B093-47AD-B503-4FE478360808}">
      <dgm:prSet/>
      <dgm:spPr/>
      <dgm:t>
        <a:bodyPr/>
        <a:lstStyle/>
        <a:p>
          <a:r>
            <a:rPr lang="es-ES_tradnl" b="0" i="0"/>
            <a:t>Esas mujeres sirvieron en el tabernáculo por lo menos hasta el tiempo del sacerdote Elí, en Silo. </a:t>
          </a:r>
          <a:endParaRPr lang="en-US"/>
        </a:p>
      </dgm:t>
    </dgm:pt>
    <dgm:pt modelId="{084E1F69-81F2-46F7-8C4D-52FDA1D77D5D}" type="parTrans" cxnId="{BEF0689C-A278-4FB2-87E9-8CBE00E734C4}">
      <dgm:prSet/>
      <dgm:spPr/>
      <dgm:t>
        <a:bodyPr/>
        <a:lstStyle/>
        <a:p>
          <a:endParaRPr lang="en-US"/>
        </a:p>
      </dgm:t>
    </dgm:pt>
    <dgm:pt modelId="{61E65B42-772A-4039-8CC7-708B6F9466EC}" type="sibTrans" cxnId="{BEF0689C-A278-4FB2-87E9-8CBE00E734C4}">
      <dgm:prSet/>
      <dgm:spPr/>
      <dgm:t>
        <a:bodyPr/>
        <a:lstStyle/>
        <a:p>
          <a:endParaRPr lang="en-US"/>
        </a:p>
      </dgm:t>
    </dgm:pt>
    <dgm:pt modelId="{A70C8A63-9774-4610-9D9F-FA8FDFC011CB}">
      <dgm:prSet/>
      <dgm:spPr/>
      <dgm:t>
        <a:bodyPr/>
        <a:lstStyle/>
        <a:p>
          <a:r>
            <a:rPr lang="es-ES_tradnl" b="0" i="0"/>
            <a:t>«Las mujeres que servían a la entrada del tabernáculo de reunión» (1 Sam. 2: 22, RVA2015). </a:t>
          </a:r>
          <a:endParaRPr lang="en-US"/>
        </a:p>
      </dgm:t>
    </dgm:pt>
    <dgm:pt modelId="{CFEE6279-E83E-43E7-8036-424E7C3AE8EF}" type="parTrans" cxnId="{BE4BDF35-1314-452C-B414-45B365DFEDB7}">
      <dgm:prSet/>
      <dgm:spPr/>
      <dgm:t>
        <a:bodyPr/>
        <a:lstStyle/>
        <a:p>
          <a:endParaRPr lang="en-US"/>
        </a:p>
      </dgm:t>
    </dgm:pt>
    <dgm:pt modelId="{89C2617F-C66C-4AA0-AFE5-3B2CC0FF2D60}" type="sibTrans" cxnId="{BE4BDF35-1314-452C-B414-45B365DFEDB7}">
      <dgm:prSet/>
      <dgm:spPr/>
      <dgm:t>
        <a:bodyPr/>
        <a:lstStyle/>
        <a:p>
          <a:endParaRPr lang="en-US"/>
        </a:p>
      </dgm:t>
    </dgm:pt>
    <dgm:pt modelId="{D5E11C93-4338-4EDB-9DD2-47C8E6897CC6}" type="pres">
      <dgm:prSet presAssocID="{1E0B3D96-583E-4C7F-9036-EA4B3CA9800D}" presName="vert0" presStyleCnt="0">
        <dgm:presLayoutVars>
          <dgm:dir/>
          <dgm:animOne val="branch"/>
          <dgm:animLvl val="lvl"/>
        </dgm:presLayoutVars>
      </dgm:prSet>
      <dgm:spPr/>
    </dgm:pt>
    <dgm:pt modelId="{4ADF3EAD-D55C-4DF1-91BC-ADE918AB2D8B}" type="pres">
      <dgm:prSet presAssocID="{43A8509B-B093-47AD-B503-4FE478360808}" presName="thickLine" presStyleLbl="alignNode1" presStyleIdx="0" presStyleCnt="2"/>
      <dgm:spPr/>
    </dgm:pt>
    <dgm:pt modelId="{53939DBC-790B-4FF8-979B-6DC376B7B785}" type="pres">
      <dgm:prSet presAssocID="{43A8509B-B093-47AD-B503-4FE478360808}" presName="horz1" presStyleCnt="0"/>
      <dgm:spPr/>
    </dgm:pt>
    <dgm:pt modelId="{44662450-E872-49DE-8BE8-24CDD0656D4D}" type="pres">
      <dgm:prSet presAssocID="{43A8509B-B093-47AD-B503-4FE478360808}" presName="tx1" presStyleLbl="revTx" presStyleIdx="0" presStyleCnt="2"/>
      <dgm:spPr/>
    </dgm:pt>
    <dgm:pt modelId="{08E51A82-744F-4E9D-93FD-AE5957DCE2B9}" type="pres">
      <dgm:prSet presAssocID="{43A8509B-B093-47AD-B503-4FE478360808}" presName="vert1" presStyleCnt="0"/>
      <dgm:spPr/>
    </dgm:pt>
    <dgm:pt modelId="{572AF13C-2719-483E-A48A-267A2011536C}" type="pres">
      <dgm:prSet presAssocID="{A70C8A63-9774-4610-9D9F-FA8FDFC011CB}" presName="thickLine" presStyleLbl="alignNode1" presStyleIdx="1" presStyleCnt="2"/>
      <dgm:spPr/>
    </dgm:pt>
    <dgm:pt modelId="{67677C27-9848-495D-AFC4-B746A6D719B0}" type="pres">
      <dgm:prSet presAssocID="{A70C8A63-9774-4610-9D9F-FA8FDFC011CB}" presName="horz1" presStyleCnt="0"/>
      <dgm:spPr/>
    </dgm:pt>
    <dgm:pt modelId="{89C8AC0D-9460-49CD-9651-E6F537D66B63}" type="pres">
      <dgm:prSet presAssocID="{A70C8A63-9774-4610-9D9F-FA8FDFC011CB}" presName="tx1" presStyleLbl="revTx" presStyleIdx="1" presStyleCnt="2"/>
      <dgm:spPr/>
    </dgm:pt>
    <dgm:pt modelId="{E7F24126-BF45-4865-80DA-A06B411563DB}" type="pres">
      <dgm:prSet presAssocID="{A70C8A63-9774-4610-9D9F-FA8FDFC011CB}" presName="vert1" presStyleCnt="0"/>
      <dgm:spPr/>
    </dgm:pt>
  </dgm:ptLst>
  <dgm:cxnLst>
    <dgm:cxn modelId="{BE4BDF35-1314-452C-B414-45B365DFEDB7}" srcId="{1E0B3D96-583E-4C7F-9036-EA4B3CA9800D}" destId="{A70C8A63-9774-4610-9D9F-FA8FDFC011CB}" srcOrd="1" destOrd="0" parTransId="{CFEE6279-E83E-43E7-8036-424E7C3AE8EF}" sibTransId="{89C2617F-C66C-4AA0-AFE5-3B2CC0FF2D60}"/>
    <dgm:cxn modelId="{89501247-5170-4907-BDA1-54B40D6E9770}" type="presOf" srcId="{43A8509B-B093-47AD-B503-4FE478360808}" destId="{44662450-E872-49DE-8BE8-24CDD0656D4D}" srcOrd="0" destOrd="0" presId="urn:microsoft.com/office/officeart/2008/layout/LinedList"/>
    <dgm:cxn modelId="{C05C1F66-7170-49C7-98EF-AD850B129928}" type="presOf" srcId="{1E0B3D96-583E-4C7F-9036-EA4B3CA9800D}" destId="{D5E11C93-4338-4EDB-9DD2-47C8E6897CC6}" srcOrd="0" destOrd="0" presId="urn:microsoft.com/office/officeart/2008/layout/LinedList"/>
    <dgm:cxn modelId="{BEF0689C-A278-4FB2-87E9-8CBE00E734C4}" srcId="{1E0B3D96-583E-4C7F-9036-EA4B3CA9800D}" destId="{43A8509B-B093-47AD-B503-4FE478360808}" srcOrd="0" destOrd="0" parTransId="{084E1F69-81F2-46F7-8C4D-52FDA1D77D5D}" sibTransId="{61E65B42-772A-4039-8CC7-708B6F9466EC}"/>
    <dgm:cxn modelId="{E8B072E5-D395-4CB5-94B3-46766A73E98F}" type="presOf" srcId="{A70C8A63-9774-4610-9D9F-FA8FDFC011CB}" destId="{89C8AC0D-9460-49CD-9651-E6F537D66B63}" srcOrd="0" destOrd="0" presId="urn:microsoft.com/office/officeart/2008/layout/LinedList"/>
    <dgm:cxn modelId="{1C448BFA-6BDE-42D4-BF79-F24EDB19DCF9}" type="presParOf" srcId="{D5E11C93-4338-4EDB-9DD2-47C8E6897CC6}" destId="{4ADF3EAD-D55C-4DF1-91BC-ADE918AB2D8B}" srcOrd="0" destOrd="0" presId="urn:microsoft.com/office/officeart/2008/layout/LinedList"/>
    <dgm:cxn modelId="{488C0F6D-64F9-4541-916B-19A8E05B90C1}" type="presParOf" srcId="{D5E11C93-4338-4EDB-9DD2-47C8E6897CC6}" destId="{53939DBC-790B-4FF8-979B-6DC376B7B785}" srcOrd="1" destOrd="0" presId="urn:microsoft.com/office/officeart/2008/layout/LinedList"/>
    <dgm:cxn modelId="{0D802E8B-FB96-4B3B-B2DC-A031C11083AA}" type="presParOf" srcId="{53939DBC-790B-4FF8-979B-6DC376B7B785}" destId="{44662450-E872-49DE-8BE8-24CDD0656D4D}" srcOrd="0" destOrd="0" presId="urn:microsoft.com/office/officeart/2008/layout/LinedList"/>
    <dgm:cxn modelId="{3A1660E1-3930-4255-9168-2DADE1C894B7}" type="presParOf" srcId="{53939DBC-790B-4FF8-979B-6DC376B7B785}" destId="{08E51A82-744F-4E9D-93FD-AE5957DCE2B9}" srcOrd="1" destOrd="0" presId="urn:microsoft.com/office/officeart/2008/layout/LinedList"/>
    <dgm:cxn modelId="{95BC1283-3C8B-48B9-985D-0DFF714B69B5}" type="presParOf" srcId="{D5E11C93-4338-4EDB-9DD2-47C8E6897CC6}" destId="{572AF13C-2719-483E-A48A-267A2011536C}" srcOrd="2" destOrd="0" presId="urn:microsoft.com/office/officeart/2008/layout/LinedList"/>
    <dgm:cxn modelId="{1AB424A7-AB48-48F2-A57A-30C6C91913FE}" type="presParOf" srcId="{D5E11C93-4338-4EDB-9DD2-47C8E6897CC6}" destId="{67677C27-9848-495D-AFC4-B746A6D719B0}" srcOrd="3" destOrd="0" presId="urn:microsoft.com/office/officeart/2008/layout/LinedList"/>
    <dgm:cxn modelId="{8592CE0C-7CD6-477A-9881-840E9A047226}" type="presParOf" srcId="{67677C27-9848-495D-AFC4-B746A6D719B0}" destId="{89C8AC0D-9460-49CD-9651-E6F537D66B63}" srcOrd="0" destOrd="0" presId="urn:microsoft.com/office/officeart/2008/layout/LinedList"/>
    <dgm:cxn modelId="{522E9267-C6E7-4E33-A414-E27C09DA94C5}" type="presParOf" srcId="{67677C27-9848-495D-AFC4-B746A6D719B0}" destId="{E7F24126-BF45-4865-80DA-A06B411563D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F3EAD-D55C-4DF1-91BC-ADE918AB2D8B}">
      <dsp:nvSpPr>
        <dsp:cNvPr id="0" name=""/>
        <dsp:cNvSpPr/>
      </dsp:nvSpPr>
      <dsp:spPr>
        <a:xfrm>
          <a:off x="0" y="0"/>
          <a:ext cx="10515600" cy="0"/>
        </a:xfrm>
        <a:prstGeom prst="lin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6350" cap="flat" cmpd="sng" algn="ctr">
          <a:solidFill>
            <a:schemeClr val="accent4">
              <a:hueOff val="0"/>
              <a:satOff val="0"/>
              <a:lumOff val="0"/>
              <a:alphaOff val="0"/>
            </a:schemeClr>
          </a:solidFill>
          <a:prstDash val="solid"/>
          <a:miter/>
        </a:ln>
        <a:effectLst/>
      </dsp:spPr>
      <dsp:style>
        <a:lnRef idx="1">
          <a:scrgbClr r="0" g="0" b="0"/>
        </a:lnRef>
        <a:fillRef idx="3">
          <a:scrgbClr r="0" g="0" b="0"/>
        </a:fillRef>
        <a:effectRef idx="2">
          <a:scrgbClr r="0" g="0" b="0"/>
        </a:effectRef>
        <a:fontRef idx="minor">
          <a:schemeClr val="lt1"/>
        </a:fontRef>
      </dsp:style>
    </dsp:sp>
    <dsp:sp modelId="{44662450-E872-49DE-8BE8-24CDD0656D4D}">
      <dsp:nvSpPr>
        <dsp:cNvPr id="0" name=""/>
        <dsp:cNvSpPr/>
      </dsp:nvSpPr>
      <dsp:spPr>
        <a:xfrm>
          <a:off x="0" y="0"/>
          <a:ext cx="10515600" cy="217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s-ES_tradnl" sz="4300" b="0" i="0" kern="1200"/>
            <a:t>Esas mujeres sirvieron en el tabernáculo por lo menos hasta el tiempo del sacerdote Elí, en Silo. </a:t>
          </a:r>
          <a:endParaRPr lang="en-US" sz="4300" kern="1200"/>
        </a:p>
      </dsp:txBody>
      <dsp:txXfrm>
        <a:off x="0" y="0"/>
        <a:ext cx="10515600" cy="2175669"/>
      </dsp:txXfrm>
    </dsp:sp>
    <dsp:sp modelId="{572AF13C-2719-483E-A48A-267A2011536C}">
      <dsp:nvSpPr>
        <dsp:cNvPr id="0" name=""/>
        <dsp:cNvSpPr/>
      </dsp:nvSpPr>
      <dsp:spPr>
        <a:xfrm>
          <a:off x="0" y="2175669"/>
          <a:ext cx="10515600" cy="0"/>
        </a:xfrm>
        <a:prstGeom prst="lin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w="6350" cap="flat" cmpd="sng" algn="ctr">
          <a:solidFill>
            <a:schemeClr val="accent4">
              <a:hueOff val="0"/>
              <a:satOff val="0"/>
              <a:lumOff val="0"/>
              <a:alphaOff val="0"/>
            </a:schemeClr>
          </a:solidFill>
          <a:prstDash val="solid"/>
          <a:miter/>
        </a:ln>
        <a:effectLst/>
      </dsp:spPr>
      <dsp:style>
        <a:lnRef idx="1">
          <a:scrgbClr r="0" g="0" b="0"/>
        </a:lnRef>
        <a:fillRef idx="3">
          <a:scrgbClr r="0" g="0" b="0"/>
        </a:fillRef>
        <a:effectRef idx="2">
          <a:scrgbClr r="0" g="0" b="0"/>
        </a:effectRef>
        <a:fontRef idx="minor">
          <a:schemeClr val="lt1"/>
        </a:fontRef>
      </dsp:style>
    </dsp:sp>
    <dsp:sp modelId="{89C8AC0D-9460-49CD-9651-E6F537D66B63}">
      <dsp:nvSpPr>
        <dsp:cNvPr id="0" name=""/>
        <dsp:cNvSpPr/>
      </dsp:nvSpPr>
      <dsp:spPr>
        <a:xfrm>
          <a:off x="0" y="2175669"/>
          <a:ext cx="10515600" cy="217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3830" tIns="163830" rIns="163830" bIns="163830" numCol="1" spcCol="1270" anchor="t" anchorCtr="0">
          <a:noAutofit/>
        </a:bodyPr>
        <a:lstStyle/>
        <a:p>
          <a:pPr marL="0" lvl="0" indent="0" algn="l" defTabSz="1911350">
            <a:lnSpc>
              <a:spcPct val="90000"/>
            </a:lnSpc>
            <a:spcBef>
              <a:spcPct val="0"/>
            </a:spcBef>
            <a:spcAft>
              <a:spcPct val="35000"/>
            </a:spcAft>
            <a:buNone/>
          </a:pPr>
          <a:r>
            <a:rPr lang="es-ES_tradnl" sz="4300" b="0" i="0" kern="1200"/>
            <a:t>«Las mujeres que servían a la entrada del tabernáculo de reunión» (1 Sam. 2: 22, RVA2015). </a:t>
          </a:r>
          <a:endParaRPr lang="en-US" sz="4300" kern="1200"/>
        </a:p>
      </dsp:txBody>
      <dsp:txXfrm>
        <a:off x="0" y="2175669"/>
        <a:ext cx="10515600" cy="217566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lstStyle/>
          <a:p>
            <a:r>
              <a:t>Footer</a:t>
            </a:r>
          </a:p>
        </p:txBody>
      </p:sp>
      <p:sp>
        <p:nvSpPr>
          <p:cNvPr id="3" name="PlaceHolder 2"/>
          <p:cNvSpPr>
            <a:spLocks noGrp="1"/>
          </p:cNvSpPr>
          <p:nvPr>
            <p:ph type="sldNum" idx="3"/>
          </p:nvPr>
        </p:nvSpPr>
        <p:spPr/>
        <p:txBody>
          <a:bodyPr/>
          <a:lstStyle/>
          <a:p>
            <a:fld id="{5E33C863-BC79-47A7-BEEF-1993A5BBA9B6}" type="slidenum">
              <a:t>‹#›</a:t>
            </a:fld>
            <a:endParaRPr/>
          </a:p>
        </p:txBody>
      </p:sp>
      <p:sp>
        <p:nvSpPr>
          <p:cNvPr id="4" name="PlaceHolder 3"/>
          <p:cNvSpPr>
            <a:spLocks noGrp="1"/>
          </p:cNvSpPr>
          <p:nvPr>
            <p:ph type="dt" idx="1"/>
          </p:nvPr>
        </p:nvSpPr>
        <p:spPr/>
        <p:txBody>
          <a:body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27"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28"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8C5965C1-A5E3-445F-84AE-096B64FD6149}"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3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3"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 name="PlaceHolder 6"/>
          <p:cNvSpPr>
            <a:spLocks noGrp="1"/>
          </p:cNvSpPr>
          <p:nvPr>
            <p:ph type="ftr" idx="2"/>
          </p:nvPr>
        </p:nvSpPr>
        <p:spPr/>
        <p:txBody>
          <a:bodyPr/>
          <a:lstStyle/>
          <a:p>
            <a:r>
              <a:t>Footer</a:t>
            </a:r>
          </a:p>
        </p:txBody>
      </p:sp>
      <p:sp>
        <p:nvSpPr>
          <p:cNvPr id="8" name="PlaceHolder 7"/>
          <p:cNvSpPr>
            <a:spLocks noGrp="1"/>
          </p:cNvSpPr>
          <p:nvPr>
            <p:ph type="sldNum" idx="3"/>
          </p:nvPr>
        </p:nvSpPr>
        <p:spPr/>
        <p:txBody>
          <a:bodyPr/>
          <a:lstStyle/>
          <a:p>
            <a:fld id="{6498B992-209C-480D-81F6-555ACE22EC00}" type="slidenum">
              <a:t>‹#›</a:t>
            </a:fld>
            <a:endParaRPr/>
          </a:p>
        </p:txBody>
      </p:sp>
      <p:sp>
        <p:nvSpPr>
          <p:cNvPr id="9" name="PlaceHolder 8"/>
          <p:cNvSpPr>
            <a:spLocks noGrp="1"/>
          </p:cNvSpPr>
          <p:nvPr>
            <p:ph type="dt" idx="1"/>
          </p:nvPr>
        </p:nvSpPr>
        <p:spPr/>
        <p:txBody>
          <a:body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35"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6"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7"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8"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39"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40"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 name="PlaceHolder 8"/>
          <p:cNvSpPr>
            <a:spLocks noGrp="1"/>
          </p:cNvSpPr>
          <p:nvPr>
            <p:ph type="ftr" idx="2"/>
          </p:nvPr>
        </p:nvSpPr>
        <p:spPr/>
        <p:txBody>
          <a:bodyPr/>
          <a:lstStyle/>
          <a:p>
            <a:r>
              <a:t>Footer</a:t>
            </a:r>
          </a:p>
        </p:txBody>
      </p:sp>
      <p:sp>
        <p:nvSpPr>
          <p:cNvPr id="10" name="PlaceHolder 9"/>
          <p:cNvSpPr>
            <a:spLocks noGrp="1"/>
          </p:cNvSpPr>
          <p:nvPr>
            <p:ph type="sldNum" idx="3"/>
          </p:nvPr>
        </p:nvSpPr>
        <p:spPr/>
        <p:txBody>
          <a:bodyPr/>
          <a:lstStyle/>
          <a:p>
            <a:fld id="{307A0E61-1B8A-44C9-8FE9-F38DF4C5B558}" type="slidenum">
              <a:t>‹#›</a:t>
            </a:fld>
            <a:endParaRPr/>
          </a:p>
        </p:txBody>
      </p:sp>
      <p:sp>
        <p:nvSpPr>
          <p:cNvPr id="11" name="PlaceHolder 10"/>
          <p:cNvSpPr>
            <a:spLocks noGrp="1"/>
          </p:cNvSpPr>
          <p:nvPr>
            <p:ph type="dt" idx="1"/>
          </p:nvPr>
        </p:nvSpPr>
        <p:spPr/>
        <p:txBody>
          <a:body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5"/>
          </p:nvPr>
        </p:nvSpPr>
        <p:spPr/>
        <p:txBody>
          <a:bodyPr/>
          <a:lstStyle/>
          <a:p>
            <a:r>
              <a:t>Footer</a:t>
            </a:r>
          </a:p>
        </p:txBody>
      </p:sp>
      <p:sp>
        <p:nvSpPr>
          <p:cNvPr id="3" name="PlaceHolder 2"/>
          <p:cNvSpPr>
            <a:spLocks noGrp="1"/>
          </p:cNvSpPr>
          <p:nvPr>
            <p:ph type="sldNum" idx="6"/>
          </p:nvPr>
        </p:nvSpPr>
        <p:spPr/>
        <p:txBody>
          <a:bodyPr/>
          <a:lstStyle/>
          <a:p>
            <a:fld id="{461C8AA8-A341-411F-9C50-D659CBD929BE}" type="slidenum">
              <a:t>‹#›</a:t>
            </a:fld>
            <a:endParaRPr/>
          </a:p>
        </p:txBody>
      </p:sp>
      <p:sp>
        <p:nvSpPr>
          <p:cNvPr id="4" name="PlaceHolder 3"/>
          <p:cNvSpPr>
            <a:spLocks noGrp="1"/>
          </p:cNvSpPr>
          <p:nvPr>
            <p:ph type="dt" idx="4"/>
          </p:nvPr>
        </p:nvSpPr>
        <p:spPr/>
        <p:txBody>
          <a:body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47"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s-CR" sz="3200" b="0" strike="noStrike" spc="-1">
              <a:solidFill>
                <a:srgbClr val="000000"/>
              </a:solidFill>
              <a:latin typeface="Arial"/>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78EB6A78-0992-4671-A03D-86EDECE154F8}" type="slidenum">
              <a:t>‹#›</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49"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4" name="PlaceHolder 3"/>
          <p:cNvSpPr>
            <a:spLocks noGrp="1"/>
          </p:cNvSpPr>
          <p:nvPr>
            <p:ph type="ftr" idx="5"/>
          </p:nvPr>
        </p:nvSpPr>
        <p:spPr/>
        <p:txBody>
          <a:bodyPr/>
          <a:lstStyle/>
          <a:p>
            <a:r>
              <a:t>Footer</a:t>
            </a:r>
          </a:p>
        </p:txBody>
      </p:sp>
      <p:sp>
        <p:nvSpPr>
          <p:cNvPr id="5" name="PlaceHolder 4"/>
          <p:cNvSpPr>
            <a:spLocks noGrp="1"/>
          </p:cNvSpPr>
          <p:nvPr>
            <p:ph type="sldNum" idx="6"/>
          </p:nvPr>
        </p:nvSpPr>
        <p:spPr/>
        <p:txBody>
          <a:bodyPr/>
          <a:lstStyle/>
          <a:p>
            <a:fld id="{2941A28E-3DBB-4FE8-8CB4-EB3852893C5E}" type="slidenum">
              <a:t>‹#›</a:t>
            </a:fld>
            <a:endParaRPr/>
          </a:p>
        </p:txBody>
      </p:sp>
      <p:sp>
        <p:nvSpPr>
          <p:cNvPr id="6" name="PlaceHolder 5"/>
          <p:cNvSpPr>
            <a:spLocks noGrp="1"/>
          </p:cNvSpPr>
          <p:nvPr>
            <p:ph type="dt" idx="4"/>
          </p:nvPr>
        </p:nvSpPr>
        <p:spPr/>
        <p:txBody>
          <a:body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5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DEEBDB29-311A-4B66-888B-F129BE18B0CE}" type="slidenum">
              <a:t>‹#›</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D8C2878C-7E69-4E32-93B8-B098F08F9DF3}" type="slidenum">
              <a:t>‹#›</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s-CR" sz="3200" b="0" strike="noStrike" spc="-1">
              <a:solidFill>
                <a:srgbClr val="000000"/>
              </a:solidFill>
              <a:latin typeface="Arial"/>
            </a:endParaRPr>
          </a:p>
        </p:txBody>
      </p:sp>
      <p:sp>
        <p:nvSpPr>
          <p:cNvPr id="3" name="PlaceHolder 2"/>
          <p:cNvSpPr>
            <a:spLocks noGrp="1"/>
          </p:cNvSpPr>
          <p:nvPr>
            <p:ph type="ftr" idx="5"/>
          </p:nvPr>
        </p:nvSpPr>
        <p:spPr/>
        <p:txBody>
          <a:bodyPr/>
          <a:lstStyle/>
          <a:p>
            <a:r>
              <a:t>Footer</a:t>
            </a:r>
          </a:p>
        </p:txBody>
      </p:sp>
      <p:sp>
        <p:nvSpPr>
          <p:cNvPr id="4" name="PlaceHolder 3"/>
          <p:cNvSpPr>
            <a:spLocks noGrp="1"/>
          </p:cNvSpPr>
          <p:nvPr>
            <p:ph type="sldNum" idx="6"/>
          </p:nvPr>
        </p:nvSpPr>
        <p:spPr/>
        <p:txBody>
          <a:bodyPr/>
          <a:lstStyle/>
          <a:p>
            <a:fld id="{B212B70A-9CDE-41FA-9779-5E43B76F32D8}" type="slidenum">
              <a:t>‹#›</a:t>
            </a:fld>
            <a:endParaRPr/>
          </a:p>
        </p:txBody>
      </p:sp>
      <p:sp>
        <p:nvSpPr>
          <p:cNvPr id="5" name="PlaceHolder 4"/>
          <p:cNvSpPr>
            <a:spLocks noGrp="1"/>
          </p:cNvSpPr>
          <p:nvPr>
            <p:ph type="dt" idx="4"/>
          </p:nvPr>
        </p:nvSpPr>
        <p:spPr/>
        <p:txBody>
          <a:body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5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8751D144-E2FF-4CAD-9638-B021665B481A}"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s-CR" sz="3200" b="0" strike="noStrike" spc="-1">
              <a:solidFill>
                <a:srgbClr val="000000"/>
              </a:solidFill>
              <a:latin typeface="Arial"/>
            </a:endParaRPr>
          </a:p>
        </p:txBody>
      </p:sp>
      <p:sp>
        <p:nvSpPr>
          <p:cNvPr id="4" name="PlaceHolder 3"/>
          <p:cNvSpPr>
            <a:spLocks noGrp="1"/>
          </p:cNvSpPr>
          <p:nvPr>
            <p:ph type="ftr" idx="2"/>
          </p:nvPr>
        </p:nvSpPr>
        <p:spPr/>
        <p:txBody>
          <a:bodyPr/>
          <a:lstStyle/>
          <a:p>
            <a:r>
              <a:t>Footer</a:t>
            </a:r>
          </a:p>
        </p:txBody>
      </p:sp>
      <p:sp>
        <p:nvSpPr>
          <p:cNvPr id="2" name="PlaceHolder 4"/>
          <p:cNvSpPr>
            <a:spLocks noGrp="1"/>
          </p:cNvSpPr>
          <p:nvPr>
            <p:ph type="sldNum" idx="3"/>
          </p:nvPr>
        </p:nvSpPr>
        <p:spPr/>
        <p:txBody>
          <a:bodyPr/>
          <a:lstStyle/>
          <a:p>
            <a:fld id="{C70C7EEE-4D7C-4029-9949-658C074E05E6}" type="slidenum">
              <a:t>‹#›</a:t>
            </a:fld>
            <a:endParaRPr/>
          </a:p>
        </p:txBody>
      </p:sp>
      <p:sp>
        <p:nvSpPr>
          <p:cNvPr id="3" name="PlaceHolder 5"/>
          <p:cNvSpPr>
            <a:spLocks noGrp="1"/>
          </p:cNvSpPr>
          <p:nvPr>
            <p:ph type="dt" idx="1"/>
          </p:nvPr>
        </p:nvSpPr>
        <p:spPr/>
        <p:txBody>
          <a:body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6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2"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D1FD37DC-7783-47F3-9A6E-02BC68EE10AC}"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6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6"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5"/>
          </p:nvPr>
        </p:nvSpPr>
        <p:spPr/>
        <p:txBody>
          <a:bodyPr/>
          <a:lstStyle/>
          <a:p>
            <a:r>
              <a:t>Footer</a:t>
            </a:r>
          </a:p>
        </p:txBody>
      </p:sp>
      <p:sp>
        <p:nvSpPr>
          <p:cNvPr id="7" name="PlaceHolder 6"/>
          <p:cNvSpPr>
            <a:spLocks noGrp="1"/>
          </p:cNvSpPr>
          <p:nvPr>
            <p:ph type="sldNum" idx="6"/>
          </p:nvPr>
        </p:nvSpPr>
        <p:spPr/>
        <p:txBody>
          <a:bodyPr/>
          <a:lstStyle/>
          <a:p>
            <a:fld id="{757574DD-34F5-441A-A20E-DC99E394B90F}" type="slidenum">
              <a:t>‹#›</a:t>
            </a:fld>
            <a:endParaRPr/>
          </a:p>
        </p:txBody>
      </p:sp>
      <p:sp>
        <p:nvSpPr>
          <p:cNvPr id="8" name="PlaceHolder 7"/>
          <p:cNvSpPr>
            <a:spLocks noGrp="1"/>
          </p:cNvSpPr>
          <p:nvPr>
            <p:ph type="dt" idx="4"/>
          </p:nvPr>
        </p:nvSpPr>
        <p:spPr/>
        <p:txBody>
          <a:body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68"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9"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 name="PlaceHolder 4"/>
          <p:cNvSpPr>
            <a:spLocks noGrp="1"/>
          </p:cNvSpPr>
          <p:nvPr>
            <p:ph type="ftr" idx="5"/>
          </p:nvPr>
        </p:nvSpPr>
        <p:spPr/>
        <p:txBody>
          <a:bodyPr/>
          <a:lstStyle/>
          <a:p>
            <a:r>
              <a:t>Footer</a:t>
            </a:r>
          </a:p>
        </p:txBody>
      </p:sp>
      <p:sp>
        <p:nvSpPr>
          <p:cNvPr id="6" name="PlaceHolder 5"/>
          <p:cNvSpPr>
            <a:spLocks noGrp="1"/>
          </p:cNvSpPr>
          <p:nvPr>
            <p:ph type="sldNum" idx="6"/>
          </p:nvPr>
        </p:nvSpPr>
        <p:spPr/>
        <p:txBody>
          <a:bodyPr/>
          <a:lstStyle/>
          <a:p>
            <a:fld id="{14346F5A-7879-4278-8AAE-4490279A7A2E}" type="slidenum">
              <a:t>‹#›</a:t>
            </a:fld>
            <a:endParaRPr/>
          </a:p>
        </p:txBody>
      </p:sp>
      <p:sp>
        <p:nvSpPr>
          <p:cNvPr id="7" name="PlaceHolder 6"/>
          <p:cNvSpPr>
            <a:spLocks noGrp="1"/>
          </p:cNvSpPr>
          <p:nvPr>
            <p:ph type="dt" idx="4"/>
          </p:nvPr>
        </p:nvSpPr>
        <p:spPr/>
        <p:txBody>
          <a:body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7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4"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 name="PlaceHolder 6"/>
          <p:cNvSpPr>
            <a:spLocks noGrp="1"/>
          </p:cNvSpPr>
          <p:nvPr>
            <p:ph type="ftr" idx="5"/>
          </p:nvPr>
        </p:nvSpPr>
        <p:spPr/>
        <p:txBody>
          <a:bodyPr/>
          <a:lstStyle/>
          <a:p>
            <a:r>
              <a:t>Footer</a:t>
            </a:r>
          </a:p>
        </p:txBody>
      </p:sp>
      <p:sp>
        <p:nvSpPr>
          <p:cNvPr id="8" name="PlaceHolder 7"/>
          <p:cNvSpPr>
            <a:spLocks noGrp="1"/>
          </p:cNvSpPr>
          <p:nvPr>
            <p:ph type="sldNum" idx="6"/>
          </p:nvPr>
        </p:nvSpPr>
        <p:spPr/>
        <p:txBody>
          <a:bodyPr/>
          <a:lstStyle/>
          <a:p>
            <a:fld id="{8D0CD31E-E08E-4F21-9EFD-4D9344098211}" type="slidenum">
              <a:t>‹#›</a:t>
            </a:fld>
            <a:endParaRPr/>
          </a:p>
        </p:txBody>
      </p:sp>
      <p:sp>
        <p:nvSpPr>
          <p:cNvPr id="9" name="PlaceHolder 8"/>
          <p:cNvSpPr>
            <a:spLocks noGrp="1"/>
          </p:cNvSpPr>
          <p:nvPr>
            <p:ph type="dt" idx="4"/>
          </p:nvPr>
        </p:nvSpPr>
        <p:spPr/>
        <p:txBody>
          <a:body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76"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7"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8"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79"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80"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81"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 name="PlaceHolder 8"/>
          <p:cNvSpPr>
            <a:spLocks noGrp="1"/>
          </p:cNvSpPr>
          <p:nvPr>
            <p:ph type="ftr" idx="5"/>
          </p:nvPr>
        </p:nvSpPr>
        <p:spPr/>
        <p:txBody>
          <a:bodyPr/>
          <a:lstStyle/>
          <a:p>
            <a:r>
              <a:t>Footer</a:t>
            </a:r>
          </a:p>
        </p:txBody>
      </p:sp>
      <p:sp>
        <p:nvSpPr>
          <p:cNvPr id="10" name="PlaceHolder 9"/>
          <p:cNvSpPr>
            <a:spLocks noGrp="1"/>
          </p:cNvSpPr>
          <p:nvPr>
            <p:ph type="sldNum" idx="6"/>
          </p:nvPr>
        </p:nvSpPr>
        <p:spPr/>
        <p:txBody>
          <a:bodyPr/>
          <a:lstStyle/>
          <a:p>
            <a:fld id="{F450C794-3D57-46B1-9FAA-B1DA13F6CCB8}" type="slidenum">
              <a:t>‹#›</a:t>
            </a:fld>
            <a:endParaRPr/>
          </a:p>
        </p:txBody>
      </p:sp>
      <p:sp>
        <p:nvSpPr>
          <p:cNvPr id="11" name="PlaceHolder 10"/>
          <p:cNvSpPr>
            <a:spLocks noGrp="1"/>
          </p:cNvSpPr>
          <p:nvPr>
            <p:ph type="dt" idx="4"/>
          </p:nvPr>
        </p:nvSpPr>
        <p:spPr/>
        <p:txBody>
          <a:body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85"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s-CR" sz="3200" b="0" strike="noStrike" spc="-1">
              <a:solidFill>
                <a:srgbClr val="000000"/>
              </a:solidFill>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87"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8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0"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8"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4" name="PlaceHolder 3"/>
          <p:cNvSpPr>
            <a:spLocks noGrp="1"/>
          </p:cNvSpPr>
          <p:nvPr>
            <p:ph type="ftr" idx="2"/>
          </p:nvPr>
        </p:nvSpPr>
        <p:spPr/>
        <p:txBody>
          <a:bodyPr/>
          <a:lstStyle/>
          <a:p>
            <a:r>
              <a:t>Footer</a:t>
            </a:r>
          </a:p>
        </p:txBody>
      </p:sp>
      <p:sp>
        <p:nvSpPr>
          <p:cNvPr id="5" name="PlaceHolder 4"/>
          <p:cNvSpPr>
            <a:spLocks noGrp="1"/>
          </p:cNvSpPr>
          <p:nvPr>
            <p:ph type="sldNum" idx="3"/>
          </p:nvPr>
        </p:nvSpPr>
        <p:spPr/>
        <p:txBody>
          <a:bodyPr/>
          <a:lstStyle/>
          <a:p>
            <a:fld id="{59E14AAC-6759-4070-B5FE-E081BC87646E}" type="slidenum">
              <a:t>‹#›</a:t>
            </a:fld>
            <a:endParaRPr/>
          </a:p>
        </p:txBody>
      </p:sp>
      <p:sp>
        <p:nvSpPr>
          <p:cNvPr id="6" name="PlaceHolder 5"/>
          <p:cNvSpPr>
            <a:spLocks noGrp="1"/>
          </p:cNvSpPr>
          <p:nvPr>
            <p:ph type="dt" idx="1"/>
          </p:nvPr>
        </p:nvSpPr>
        <p:spPr/>
        <p:txBody>
          <a:body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2"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s-CR" sz="3200" b="0" strike="noStrike" spc="-1">
              <a:solidFill>
                <a:srgbClr val="000000"/>
              </a:solidFill>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9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5"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6"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98"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9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00"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0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03"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04"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06"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07"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0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1"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2"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14"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5"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6"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7"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8"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9"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5" name="PlaceHolder 4"/>
          <p:cNvSpPr>
            <a:spLocks noGrp="1"/>
          </p:cNvSpPr>
          <p:nvPr>
            <p:ph type="ftr" idx="2"/>
          </p:nvPr>
        </p:nvSpPr>
        <p:spPr/>
        <p:txBody>
          <a:bodyPr/>
          <a:lstStyle/>
          <a:p>
            <a:r>
              <a:t>Footer</a:t>
            </a:r>
          </a:p>
        </p:txBody>
      </p:sp>
      <p:sp>
        <p:nvSpPr>
          <p:cNvPr id="6" name="PlaceHolder 5"/>
          <p:cNvSpPr>
            <a:spLocks noGrp="1"/>
          </p:cNvSpPr>
          <p:nvPr>
            <p:ph type="sldNum" idx="3"/>
          </p:nvPr>
        </p:nvSpPr>
        <p:spPr/>
        <p:txBody>
          <a:bodyPr/>
          <a:lstStyle/>
          <a:p>
            <a:fld id="{63AB1813-8E9C-4E11-BEB7-9AA719F20973}" type="slidenum">
              <a:t>‹#›</a:t>
            </a:fld>
            <a:endParaRPr/>
          </a:p>
        </p:txBody>
      </p:sp>
      <p:sp>
        <p:nvSpPr>
          <p:cNvPr id="7" name="PlaceHolder 6"/>
          <p:cNvSpPr>
            <a:spLocks noGrp="1"/>
          </p:cNvSpPr>
          <p:nvPr>
            <p:ph type="dt" idx="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92C5ADB9-2C75-41B6-8C4F-26313F50E2E6}"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s-CR" sz="3200" b="0" strike="noStrike" spc="-1">
              <a:solidFill>
                <a:srgbClr val="000000"/>
              </a:solidFill>
              <a:latin typeface="Arial"/>
            </a:endParaRPr>
          </a:p>
        </p:txBody>
      </p:sp>
      <p:sp>
        <p:nvSpPr>
          <p:cNvPr id="3" name="PlaceHolder 2"/>
          <p:cNvSpPr>
            <a:spLocks noGrp="1"/>
          </p:cNvSpPr>
          <p:nvPr>
            <p:ph type="ftr" idx="2"/>
          </p:nvPr>
        </p:nvSpPr>
        <p:spPr/>
        <p:txBody>
          <a:bodyPr/>
          <a:lstStyle/>
          <a:p>
            <a:r>
              <a:t>Footer</a:t>
            </a:r>
          </a:p>
        </p:txBody>
      </p:sp>
      <p:sp>
        <p:nvSpPr>
          <p:cNvPr id="4" name="PlaceHolder 3"/>
          <p:cNvSpPr>
            <a:spLocks noGrp="1"/>
          </p:cNvSpPr>
          <p:nvPr>
            <p:ph type="sldNum" idx="3"/>
          </p:nvPr>
        </p:nvSpPr>
        <p:spPr/>
        <p:txBody>
          <a:bodyPr/>
          <a:lstStyle/>
          <a:p>
            <a:fld id="{ADB09577-385F-4239-97AF-7F70D443D2DE}" type="slidenum">
              <a:t>‹#›</a:t>
            </a:fld>
            <a:endParaRPr/>
          </a:p>
        </p:txBody>
      </p:sp>
      <p:sp>
        <p:nvSpPr>
          <p:cNvPr id="5" name="PlaceHolder 4"/>
          <p:cNvSpPr>
            <a:spLocks noGrp="1"/>
          </p:cNvSpPr>
          <p:nvPr>
            <p:ph type="dt" idx="1"/>
          </p:nvPr>
        </p:nvSpPr>
        <p:spPr/>
        <p:txBody>
          <a:body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1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76533911-B2D2-4D58-8CF8-F6127647BCFD}"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1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2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21"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368F5203-451F-4A25-870A-7F92D503DBB1}"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endParaRPr lang="en-US" sz="1800" b="0" strike="noStrike" spc="-1">
              <a:solidFill>
                <a:srgbClr val="000000"/>
              </a:solidFill>
              <a:latin typeface="Calibri"/>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2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25"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lnSpc>
                <a:spcPct val="90000"/>
              </a:lnSpc>
              <a:spcBef>
                <a:spcPts val="1417"/>
              </a:spcBef>
              <a:buNone/>
            </a:pPr>
            <a:endParaRPr lang="en-US" sz="2800" b="0" strike="noStrike" spc="-1">
              <a:solidFill>
                <a:srgbClr val="000000"/>
              </a:solidFill>
              <a:latin typeface="Trebuchet MS"/>
            </a:endParaRPr>
          </a:p>
        </p:txBody>
      </p:sp>
      <p:sp>
        <p:nvSpPr>
          <p:cNvPr id="6" name="PlaceHolder 5"/>
          <p:cNvSpPr>
            <a:spLocks noGrp="1"/>
          </p:cNvSpPr>
          <p:nvPr>
            <p:ph type="ftr" idx="2"/>
          </p:nvPr>
        </p:nvSpPr>
        <p:spPr/>
        <p:txBody>
          <a:bodyPr/>
          <a:lstStyle/>
          <a:p>
            <a:r>
              <a:t>Footer</a:t>
            </a:r>
          </a:p>
        </p:txBody>
      </p:sp>
      <p:sp>
        <p:nvSpPr>
          <p:cNvPr id="7" name="PlaceHolder 6"/>
          <p:cNvSpPr>
            <a:spLocks noGrp="1"/>
          </p:cNvSpPr>
          <p:nvPr>
            <p:ph type="sldNum" idx="3"/>
          </p:nvPr>
        </p:nvSpPr>
        <p:spPr/>
        <p:txBody>
          <a:bodyPr/>
          <a:lstStyle/>
          <a:p>
            <a:fld id="{485322E8-ED76-449D-B5BC-38E62AC5FACC}" type="slidenum">
              <a:t>‹#›</a:t>
            </a:fld>
            <a:endParaRPr/>
          </a:p>
        </p:txBody>
      </p:sp>
      <p:sp>
        <p:nvSpPr>
          <p:cNvPr id="8" name="PlaceHolder 7"/>
          <p:cNvSpPr>
            <a:spLocks noGrp="1"/>
          </p:cNvSpPr>
          <p:nvPr>
            <p:ph type="dt" idx="1"/>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914400" y="1122480"/>
            <a:ext cx="10362960" cy="2387160"/>
          </a:xfrm>
          <a:prstGeom prst="rect">
            <a:avLst/>
          </a:prstGeom>
          <a:noFill/>
          <a:ln w="0">
            <a:noFill/>
          </a:ln>
        </p:spPr>
        <p:txBody>
          <a:bodyPr anchor="b">
            <a:noAutofit/>
          </a:bodyPr>
          <a:lstStyle/>
          <a:p>
            <a:pPr indent="0" algn="ctr">
              <a:lnSpc>
                <a:spcPct val="90000"/>
              </a:lnSpc>
              <a:buNone/>
            </a:pPr>
            <a:r>
              <a:rPr lang="es-ES" sz="6000" b="0" strike="noStrike" spc="-1">
                <a:solidFill>
                  <a:srgbClr val="000000"/>
                </a:solidFill>
                <a:latin typeface="Trebuchet MS"/>
              </a:rPr>
              <a:t>Haga clic para modificar el estilo de título del patrón</a:t>
            </a:r>
            <a:endParaRPr lang="en-US" sz="6000" b="0" strike="noStrike" spc="-1">
              <a:solidFill>
                <a:srgbClr val="000000"/>
              </a:solidFill>
              <a:latin typeface="Calibri"/>
            </a:endParaRPr>
          </a:p>
        </p:txBody>
      </p:sp>
      <p:sp>
        <p:nvSpPr>
          <p:cNvPr id="6" name="PlaceHolder 2"/>
          <p:cNvSpPr>
            <a:spLocks noGrp="1"/>
          </p:cNvSpPr>
          <p:nvPr>
            <p:ph type="dt" idx="1"/>
          </p:nvPr>
        </p:nvSpPr>
        <p:spPr>
          <a:xfrm>
            <a:off x="838080" y="6356520"/>
            <a:ext cx="2742840" cy="364680"/>
          </a:xfrm>
          <a:prstGeom prst="rect">
            <a:avLst/>
          </a:prstGeom>
          <a:noFill/>
          <a:ln w="0">
            <a:noFill/>
          </a:ln>
        </p:spPr>
        <p:txBody>
          <a:bodyPr anchor="ctr">
            <a:noAutofit/>
          </a:bodyPr>
          <a:lstStyle>
            <a:lvl1pPr indent="0">
              <a:lnSpc>
                <a:spcPct val="100000"/>
              </a:lnSpc>
              <a:buNone/>
              <a:defRPr lang="en-US" sz="1200" b="0" strike="noStrike" spc="-1">
                <a:solidFill>
                  <a:srgbClr val="8B8B8B"/>
                </a:solidFill>
                <a:latin typeface="Trebuchet MS"/>
              </a:defRPr>
            </a:lvl1pPr>
          </a:lstStyle>
          <a:p>
            <a:pPr indent="0">
              <a:lnSpc>
                <a:spcPct val="100000"/>
              </a:lnSpc>
              <a:buNone/>
            </a:pPr>
            <a:r>
              <a:rPr lang="en-US" sz="1200" b="0" strike="noStrike" spc="-1">
                <a:solidFill>
                  <a:srgbClr val="8B8B8B"/>
                </a:solidFill>
                <a:latin typeface="Trebuchet MS"/>
              </a:rPr>
              <a:t>&lt;fecha/hora&gt;</a:t>
            </a:r>
            <a:endParaRPr lang="es-CR" sz="1200" b="0" strike="noStrike" spc="-1">
              <a:solidFill>
                <a:srgbClr val="000000"/>
              </a:solidFill>
              <a:latin typeface="Times New Roman"/>
            </a:endParaRPr>
          </a:p>
        </p:txBody>
      </p:sp>
      <p:sp>
        <p:nvSpPr>
          <p:cNvPr id="2" name="PlaceHolder 3"/>
          <p:cNvSpPr>
            <a:spLocks noGrp="1"/>
          </p:cNvSpPr>
          <p:nvPr>
            <p:ph type="ftr" idx="2"/>
          </p:nvPr>
        </p:nvSpPr>
        <p:spPr>
          <a:xfrm>
            <a:off x="4038480" y="6356520"/>
            <a:ext cx="4114440" cy="364680"/>
          </a:xfrm>
          <a:prstGeom prst="rect">
            <a:avLst/>
          </a:prstGeom>
          <a:noFill/>
          <a:ln w="0">
            <a:noFill/>
          </a:ln>
        </p:spPr>
        <p:txBody>
          <a:bodyPr anchor="ctr">
            <a:noAutofit/>
          </a:bodyPr>
          <a:lstStyle>
            <a:lvl1pPr indent="0" algn="ctr">
              <a:buNone/>
              <a:defRPr lang="es-CR" sz="1400" b="0" strike="noStrike" spc="-1">
                <a:solidFill>
                  <a:srgbClr val="000000"/>
                </a:solidFill>
                <a:latin typeface="Times New Roman"/>
              </a:defRPr>
            </a:lvl1pPr>
          </a:lstStyle>
          <a:p>
            <a:pPr indent="0" algn="ctr">
              <a:buNone/>
            </a:pPr>
            <a:r>
              <a:rPr lang="es-CR" sz="1400" b="0" strike="noStrike" spc="-1">
                <a:solidFill>
                  <a:srgbClr val="000000"/>
                </a:solidFill>
                <a:latin typeface="Times New Roman"/>
              </a:rPr>
              <a:t>&lt;pie de página&gt;</a:t>
            </a:r>
          </a:p>
        </p:txBody>
      </p:sp>
      <p:sp>
        <p:nvSpPr>
          <p:cNvPr id="3" name="PlaceHolder 4"/>
          <p:cNvSpPr>
            <a:spLocks noGrp="1"/>
          </p:cNvSpPr>
          <p:nvPr>
            <p:ph type="sldNum" idx="3"/>
          </p:nvPr>
        </p:nvSpPr>
        <p:spPr>
          <a:xfrm>
            <a:off x="8610480" y="6356520"/>
            <a:ext cx="2742840" cy="364680"/>
          </a:xfrm>
          <a:prstGeom prst="rect">
            <a:avLst/>
          </a:prstGeom>
          <a:noFill/>
          <a:ln w="0">
            <a:noFill/>
          </a:ln>
        </p:spPr>
        <p:txBody>
          <a:bodyPr anchor="ctr">
            <a:noAutofit/>
          </a:bodyPr>
          <a:lstStyle>
            <a:lvl1pPr indent="0" algn="r">
              <a:lnSpc>
                <a:spcPct val="100000"/>
              </a:lnSpc>
              <a:buNone/>
              <a:defRPr lang="en-US" sz="1200" b="0" strike="noStrike" spc="-1">
                <a:solidFill>
                  <a:srgbClr val="8B8B8B"/>
                </a:solidFill>
                <a:latin typeface="Trebuchet MS"/>
              </a:defRPr>
            </a:lvl1pPr>
          </a:lstStyle>
          <a:p>
            <a:pPr indent="0" algn="r">
              <a:lnSpc>
                <a:spcPct val="100000"/>
              </a:lnSpc>
              <a:buNone/>
            </a:pPr>
            <a:fld id="{633D6B7E-5831-4DB8-B6B4-D152B06917FC}" type="slidenum">
              <a:rPr lang="en-US" sz="1200" b="0" strike="noStrike" spc="-1">
                <a:solidFill>
                  <a:srgbClr val="8B8B8B"/>
                </a:solidFill>
                <a:latin typeface="Trebuchet MS"/>
              </a:rPr>
              <a:t>‹#›</a:t>
            </a:fld>
            <a:endParaRPr lang="es-CR" sz="1200" b="0" strike="noStrike" spc="-1">
              <a:solidFill>
                <a:srgbClr val="000000"/>
              </a:solidFill>
              <a:latin typeface="Times New Roman"/>
            </a:endParaRP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rgbClr val="000000"/>
                </a:solidFill>
                <a:latin typeface="Trebuchet MS"/>
              </a:rPr>
              <a:t>Pulse para editar el formato de texto del esquema</a:t>
            </a:r>
          </a:p>
          <a:p>
            <a:pPr marL="864000" lvl="1" indent="-324000">
              <a:lnSpc>
                <a:spcPct val="90000"/>
              </a:lnSpc>
              <a:spcBef>
                <a:spcPts val="1134"/>
              </a:spcBef>
              <a:buClr>
                <a:srgbClr val="000000"/>
              </a:buClr>
              <a:buSzPct val="75000"/>
              <a:buFont typeface="Symbol" charset="2"/>
              <a:buChar char=""/>
            </a:pPr>
            <a:r>
              <a:rPr lang="en-US" sz="2000" b="0" strike="noStrike" spc="-1">
                <a:solidFill>
                  <a:srgbClr val="000000"/>
                </a:solidFill>
                <a:latin typeface="Trebuchet MS"/>
              </a:rPr>
              <a:t>Segundo nivel del esquema</a:t>
            </a:r>
          </a:p>
          <a:p>
            <a:pPr marL="1296000" lvl="2" indent="-288000">
              <a:lnSpc>
                <a:spcPct val="90000"/>
              </a:lnSpc>
              <a:spcBef>
                <a:spcPts val="850"/>
              </a:spcBef>
              <a:buClr>
                <a:srgbClr val="000000"/>
              </a:buClr>
              <a:buSzPct val="45000"/>
              <a:buFont typeface="Wingdings" charset="2"/>
              <a:buChar char=""/>
            </a:pPr>
            <a:r>
              <a:rPr lang="en-US" sz="1800" b="0" strike="noStrike" spc="-1">
                <a:solidFill>
                  <a:srgbClr val="000000"/>
                </a:solidFill>
                <a:latin typeface="Trebuchet MS"/>
              </a:rPr>
              <a:t>Tercer nivel del esquema</a:t>
            </a:r>
          </a:p>
          <a:p>
            <a:pPr marL="1728000" lvl="3" indent="-216000">
              <a:lnSpc>
                <a:spcPct val="90000"/>
              </a:lnSpc>
              <a:spcBef>
                <a:spcPts val="567"/>
              </a:spcBef>
              <a:buClr>
                <a:srgbClr val="000000"/>
              </a:buClr>
              <a:buSzPct val="75000"/>
              <a:buFont typeface="Symbol" charset="2"/>
              <a:buChar char=""/>
            </a:pPr>
            <a:r>
              <a:rPr lang="en-US" sz="1800" b="0" strike="noStrike" spc="-1">
                <a:solidFill>
                  <a:srgbClr val="000000"/>
                </a:solidFill>
                <a:latin typeface="Trebuchet MS"/>
              </a:rPr>
              <a:t>Cuarto nivel del esquema</a:t>
            </a:r>
          </a:p>
          <a:p>
            <a:pPr marL="2160000" lvl="4"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Quinto nivel del esquema</a:t>
            </a:r>
          </a:p>
          <a:p>
            <a:pPr marL="2592000" lvl="5"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Sexto nivel del esquema</a:t>
            </a:r>
          </a:p>
          <a:p>
            <a:pPr marL="3024000" lvl="6"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Séptimo nivel del esquema</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838080" y="365040"/>
            <a:ext cx="10515240" cy="1325160"/>
          </a:xfrm>
          <a:prstGeom prst="rect">
            <a:avLst/>
          </a:prstGeom>
          <a:noFill/>
          <a:ln w="0">
            <a:noFill/>
          </a:ln>
        </p:spPr>
        <p:txBody>
          <a:bodyPr anchor="ctr">
            <a:noAutofit/>
          </a:bodyPr>
          <a:lstStyle/>
          <a:p>
            <a:pPr indent="0">
              <a:lnSpc>
                <a:spcPct val="90000"/>
              </a:lnSpc>
              <a:buNone/>
            </a:pPr>
            <a:r>
              <a:rPr lang="es-ES" sz="4400" b="0" strike="noStrike" spc="-1">
                <a:solidFill>
                  <a:srgbClr val="000000"/>
                </a:solidFill>
                <a:latin typeface="Trebuchet MS"/>
              </a:rPr>
              <a:t>Haga clic para modificar el estilo de título del patrón</a:t>
            </a:r>
            <a:endParaRPr lang="en-US" sz="4400" b="0" strike="noStrike" spc="-1">
              <a:solidFill>
                <a:srgbClr val="000000"/>
              </a:solidFill>
              <a:latin typeface="Calibri"/>
            </a:endParaRPr>
          </a:p>
        </p:txBody>
      </p:sp>
      <p:sp>
        <p:nvSpPr>
          <p:cNvPr id="42" name="PlaceHolder 2"/>
          <p:cNvSpPr>
            <a:spLocks noGrp="1"/>
          </p:cNvSpPr>
          <p:nvPr>
            <p:ph type="body"/>
          </p:nvPr>
        </p:nvSpPr>
        <p:spPr>
          <a:xfrm>
            <a:off x="838080" y="1825560"/>
            <a:ext cx="10515240" cy="4350960"/>
          </a:xfrm>
          <a:prstGeom prst="rect">
            <a:avLst/>
          </a:prstGeom>
          <a:noFill/>
          <a:ln w="0">
            <a:noFill/>
          </a:ln>
        </p:spPr>
        <p:txBody>
          <a:bodyPr anchor="t">
            <a:noAutofit/>
          </a:bodyPr>
          <a:lstStyle/>
          <a:p>
            <a:pPr marL="228600" indent="-228600">
              <a:lnSpc>
                <a:spcPct val="90000"/>
              </a:lnSpc>
              <a:spcBef>
                <a:spcPts val="1001"/>
              </a:spcBef>
              <a:buClr>
                <a:srgbClr val="000000"/>
              </a:buClr>
              <a:buFont typeface="Arial"/>
              <a:buChar char="•"/>
            </a:pPr>
            <a:r>
              <a:rPr lang="es-ES" sz="2800" b="0" strike="noStrike" spc="-1">
                <a:solidFill>
                  <a:srgbClr val="000000"/>
                </a:solidFill>
                <a:latin typeface="Trebuchet MS"/>
              </a:rPr>
              <a:t>Haga clic para modificar los estilos de texto del patrón</a:t>
            </a:r>
            <a:endParaRPr lang="en-US" sz="2800" b="0" strike="noStrike" spc="-1">
              <a:solidFill>
                <a:srgbClr val="000000"/>
              </a:solidFill>
              <a:latin typeface="Trebuchet MS"/>
            </a:endParaRPr>
          </a:p>
          <a:p>
            <a:pPr marL="685800" lvl="1" indent="-228600">
              <a:lnSpc>
                <a:spcPct val="90000"/>
              </a:lnSpc>
              <a:spcBef>
                <a:spcPts val="499"/>
              </a:spcBef>
              <a:buClr>
                <a:srgbClr val="000000"/>
              </a:buClr>
              <a:buFont typeface="Arial"/>
              <a:buChar char="•"/>
            </a:pPr>
            <a:r>
              <a:rPr lang="es-ES" sz="2400" b="0" strike="noStrike" spc="-1">
                <a:solidFill>
                  <a:srgbClr val="000000"/>
                </a:solidFill>
                <a:latin typeface="Trebuchet MS"/>
              </a:rPr>
              <a:t>Segundo nivel</a:t>
            </a:r>
            <a:endParaRPr lang="en-US" sz="2400" b="0" strike="noStrike" spc="-1">
              <a:solidFill>
                <a:srgbClr val="000000"/>
              </a:solidFill>
              <a:latin typeface="Trebuchet MS"/>
            </a:endParaRPr>
          </a:p>
          <a:p>
            <a:pPr marL="1143000" lvl="2" indent="-228600">
              <a:lnSpc>
                <a:spcPct val="90000"/>
              </a:lnSpc>
              <a:spcBef>
                <a:spcPts val="499"/>
              </a:spcBef>
              <a:buClr>
                <a:srgbClr val="000000"/>
              </a:buClr>
              <a:buFont typeface="Arial"/>
              <a:buChar char="•"/>
            </a:pPr>
            <a:r>
              <a:rPr lang="es-ES" sz="2000" b="0" strike="noStrike" spc="-1">
                <a:solidFill>
                  <a:srgbClr val="000000"/>
                </a:solidFill>
                <a:latin typeface="Trebuchet MS"/>
              </a:rPr>
              <a:t>Tercer nivel</a:t>
            </a:r>
            <a:endParaRPr lang="en-US" sz="2000" b="0" strike="noStrike" spc="-1">
              <a:solidFill>
                <a:srgbClr val="000000"/>
              </a:solidFill>
              <a:latin typeface="Trebuchet MS"/>
            </a:endParaRPr>
          </a:p>
          <a:p>
            <a:pPr marL="1600200" lvl="3" indent="-228600">
              <a:lnSpc>
                <a:spcPct val="90000"/>
              </a:lnSpc>
              <a:spcBef>
                <a:spcPts val="499"/>
              </a:spcBef>
              <a:buClr>
                <a:srgbClr val="000000"/>
              </a:buClr>
              <a:buFont typeface="Arial"/>
              <a:buChar char="•"/>
            </a:pPr>
            <a:r>
              <a:rPr lang="es-ES" sz="1800" b="0" strike="noStrike" spc="-1">
                <a:solidFill>
                  <a:srgbClr val="000000"/>
                </a:solidFill>
                <a:latin typeface="Trebuchet MS"/>
              </a:rPr>
              <a:t>Cuarto nivel</a:t>
            </a:r>
            <a:endParaRPr lang="en-US" sz="1800" b="0" strike="noStrike" spc="-1">
              <a:solidFill>
                <a:srgbClr val="000000"/>
              </a:solidFill>
              <a:latin typeface="Trebuchet MS"/>
            </a:endParaRPr>
          </a:p>
          <a:p>
            <a:pPr marL="2057400" lvl="4" indent="-228600">
              <a:lnSpc>
                <a:spcPct val="90000"/>
              </a:lnSpc>
              <a:spcBef>
                <a:spcPts val="499"/>
              </a:spcBef>
              <a:buClr>
                <a:srgbClr val="000000"/>
              </a:buClr>
              <a:buFont typeface="Arial"/>
              <a:buChar char="•"/>
            </a:pPr>
            <a:r>
              <a:rPr lang="es-ES" sz="1800" b="0" strike="noStrike" spc="-1">
                <a:solidFill>
                  <a:srgbClr val="000000"/>
                </a:solidFill>
                <a:latin typeface="Trebuchet MS"/>
              </a:rPr>
              <a:t>Quinto nivel</a:t>
            </a:r>
            <a:endParaRPr lang="en-US" sz="1800" b="0" strike="noStrike" spc="-1">
              <a:solidFill>
                <a:srgbClr val="000000"/>
              </a:solidFill>
              <a:latin typeface="Trebuchet MS"/>
            </a:endParaRPr>
          </a:p>
        </p:txBody>
      </p:sp>
      <p:sp>
        <p:nvSpPr>
          <p:cNvPr id="43" name="PlaceHolder 3"/>
          <p:cNvSpPr>
            <a:spLocks noGrp="1"/>
          </p:cNvSpPr>
          <p:nvPr>
            <p:ph type="dt" idx="4"/>
          </p:nvPr>
        </p:nvSpPr>
        <p:spPr>
          <a:xfrm>
            <a:off x="838080" y="6356520"/>
            <a:ext cx="2742840" cy="364680"/>
          </a:xfrm>
          <a:prstGeom prst="rect">
            <a:avLst/>
          </a:prstGeom>
          <a:noFill/>
          <a:ln w="0">
            <a:noFill/>
          </a:ln>
        </p:spPr>
        <p:txBody>
          <a:bodyPr anchor="ctr">
            <a:noAutofit/>
          </a:bodyPr>
          <a:lstStyle>
            <a:lvl1pPr indent="0">
              <a:lnSpc>
                <a:spcPct val="100000"/>
              </a:lnSpc>
              <a:buNone/>
              <a:defRPr lang="en-US" sz="1200" b="0" strike="noStrike" spc="-1">
                <a:solidFill>
                  <a:srgbClr val="8B8B8B"/>
                </a:solidFill>
                <a:latin typeface="Trebuchet MS"/>
              </a:defRPr>
            </a:lvl1pPr>
          </a:lstStyle>
          <a:p>
            <a:pPr indent="0">
              <a:lnSpc>
                <a:spcPct val="100000"/>
              </a:lnSpc>
              <a:buNone/>
            </a:pPr>
            <a:r>
              <a:rPr lang="en-US" sz="1200" b="0" strike="noStrike" spc="-1">
                <a:solidFill>
                  <a:srgbClr val="8B8B8B"/>
                </a:solidFill>
                <a:latin typeface="Trebuchet MS"/>
              </a:rPr>
              <a:t>&lt;fecha/hora&gt;</a:t>
            </a:r>
            <a:endParaRPr lang="es-CR" sz="1200" b="0" strike="noStrike" spc="-1">
              <a:solidFill>
                <a:srgbClr val="000000"/>
              </a:solidFill>
              <a:latin typeface="Times New Roman"/>
            </a:endParaRPr>
          </a:p>
        </p:txBody>
      </p:sp>
      <p:sp>
        <p:nvSpPr>
          <p:cNvPr id="44" name="PlaceHolder 4"/>
          <p:cNvSpPr>
            <a:spLocks noGrp="1"/>
          </p:cNvSpPr>
          <p:nvPr>
            <p:ph type="ftr" idx="5"/>
          </p:nvPr>
        </p:nvSpPr>
        <p:spPr>
          <a:xfrm>
            <a:off x="4038480" y="6356520"/>
            <a:ext cx="4114440" cy="364680"/>
          </a:xfrm>
          <a:prstGeom prst="rect">
            <a:avLst/>
          </a:prstGeom>
          <a:noFill/>
          <a:ln w="0">
            <a:noFill/>
          </a:ln>
        </p:spPr>
        <p:txBody>
          <a:bodyPr anchor="ctr">
            <a:noAutofit/>
          </a:bodyPr>
          <a:lstStyle>
            <a:lvl1pPr indent="0" algn="ctr">
              <a:buNone/>
              <a:defRPr lang="es-CR" sz="1400" b="0" strike="noStrike" spc="-1">
                <a:solidFill>
                  <a:srgbClr val="000000"/>
                </a:solidFill>
                <a:latin typeface="Times New Roman"/>
              </a:defRPr>
            </a:lvl1pPr>
          </a:lstStyle>
          <a:p>
            <a:pPr indent="0" algn="ctr">
              <a:buNone/>
            </a:pPr>
            <a:r>
              <a:rPr lang="es-CR" sz="1400" b="0" strike="noStrike" spc="-1">
                <a:solidFill>
                  <a:srgbClr val="000000"/>
                </a:solidFill>
                <a:latin typeface="Times New Roman"/>
              </a:rPr>
              <a:t>&lt;pie de página&gt;</a:t>
            </a:r>
          </a:p>
        </p:txBody>
      </p:sp>
      <p:sp>
        <p:nvSpPr>
          <p:cNvPr id="45" name="PlaceHolder 5"/>
          <p:cNvSpPr>
            <a:spLocks noGrp="1"/>
          </p:cNvSpPr>
          <p:nvPr>
            <p:ph type="sldNum" idx="6"/>
          </p:nvPr>
        </p:nvSpPr>
        <p:spPr>
          <a:xfrm>
            <a:off x="8610480" y="6356520"/>
            <a:ext cx="2742840" cy="364680"/>
          </a:xfrm>
          <a:prstGeom prst="rect">
            <a:avLst/>
          </a:prstGeom>
          <a:noFill/>
          <a:ln w="0">
            <a:noFill/>
          </a:ln>
        </p:spPr>
        <p:txBody>
          <a:bodyPr anchor="ctr">
            <a:noAutofit/>
          </a:bodyPr>
          <a:lstStyle>
            <a:lvl1pPr indent="0" algn="r">
              <a:lnSpc>
                <a:spcPct val="100000"/>
              </a:lnSpc>
              <a:buNone/>
              <a:defRPr lang="en-US" sz="1200" b="0" strike="noStrike" spc="-1">
                <a:solidFill>
                  <a:srgbClr val="8B8B8B"/>
                </a:solidFill>
                <a:latin typeface="Trebuchet MS"/>
              </a:defRPr>
            </a:lvl1pPr>
          </a:lstStyle>
          <a:p>
            <a:pPr indent="0" algn="r">
              <a:lnSpc>
                <a:spcPct val="100000"/>
              </a:lnSpc>
              <a:buNone/>
            </a:pPr>
            <a:fld id="{1BBBC90D-D072-4572-B965-FCE56253918F}" type="slidenum">
              <a:rPr lang="en-US" sz="1200" b="0" strike="noStrike" spc="-1">
                <a:solidFill>
                  <a:srgbClr val="8B8B8B"/>
                </a:solidFill>
                <a:latin typeface="Trebuchet MS"/>
              </a:rPr>
              <a:t>‹#›</a:t>
            </a:fld>
            <a:endParaRPr lang="es-CR" sz="12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buNone/>
            </a:pPr>
            <a:r>
              <a:rPr lang="en-US" sz="1800" b="0" strike="noStrike" spc="-1">
                <a:solidFill>
                  <a:srgbClr val="000000"/>
                </a:solidFill>
                <a:latin typeface="Calibri"/>
              </a:rPr>
              <a:t>Pulse para editar el formato del texto de título</a:t>
            </a:r>
          </a:p>
        </p:txBody>
      </p:sp>
      <p:sp>
        <p:nvSpPr>
          <p:cNvPr id="83"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lnSpc>
                <a:spcPct val="90000"/>
              </a:lnSpc>
              <a:spcBef>
                <a:spcPts val="1417"/>
              </a:spcBef>
              <a:buClr>
                <a:srgbClr val="000000"/>
              </a:buClr>
              <a:buSzPct val="45000"/>
              <a:buFont typeface="Wingdings" charset="2"/>
              <a:buChar char=""/>
            </a:pPr>
            <a:r>
              <a:rPr lang="en-US" sz="2800" b="0" strike="noStrike" spc="-1">
                <a:solidFill>
                  <a:srgbClr val="000000"/>
                </a:solidFill>
                <a:latin typeface="Trebuchet MS"/>
              </a:rPr>
              <a:t>Pulse para editar el formato de texto del esquema</a:t>
            </a:r>
          </a:p>
          <a:p>
            <a:pPr marL="864000" lvl="1" indent="-324000">
              <a:lnSpc>
                <a:spcPct val="90000"/>
              </a:lnSpc>
              <a:spcBef>
                <a:spcPts val="1134"/>
              </a:spcBef>
              <a:buClr>
                <a:srgbClr val="000000"/>
              </a:buClr>
              <a:buSzPct val="75000"/>
              <a:buFont typeface="Symbol" charset="2"/>
              <a:buChar char=""/>
            </a:pPr>
            <a:r>
              <a:rPr lang="en-US" sz="2000" b="0" strike="noStrike" spc="-1">
                <a:solidFill>
                  <a:srgbClr val="000000"/>
                </a:solidFill>
                <a:latin typeface="Trebuchet MS"/>
              </a:rPr>
              <a:t>Segundo nivel del esquema</a:t>
            </a:r>
          </a:p>
          <a:p>
            <a:pPr marL="1296000" lvl="2" indent="-288000">
              <a:lnSpc>
                <a:spcPct val="90000"/>
              </a:lnSpc>
              <a:spcBef>
                <a:spcPts val="850"/>
              </a:spcBef>
              <a:buClr>
                <a:srgbClr val="000000"/>
              </a:buClr>
              <a:buSzPct val="45000"/>
              <a:buFont typeface="Wingdings" charset="2"/>
              <a:buChar char=""/>
            </a:pPr>
            <a:r>
              <a:rPr lang="en-US" sz="1800" b="0" strike="noStrike" spc="-1">
                <a:solidFill>
                  <a:srgbClr val="000000"/>
                </a:solidFill>
                <a:latin typeface="Trebuchet MS"/>
              </a:rPr>
              <a:t>Tercer nivel del esquema</a:t>
            </a:r>
          </a:p>
          <a:p>
            <a:pPr marL="1728000" lvl="3" indent="-216000">
              <a:lnSpc>
                <a:spcPct val="90000"/>
              </a:lnSpc>
              <a:spcBef>
                <a:spcPts val="567"/>
              </a:spcBef>
              <a:buClr>
                <a:srgbClr val="000000"/>
              </a:buClr>
              <a:buSzPct val="75000"/>
              <a:buFont typeface="Symbol" charset="2"/>
              <a:buChar char=""/>
            </a:pPr>
            <a:r>
              <a:rPr lang="en-US" sz="1800" b="0" strike="noStrike" spc="-1">
                <a:solidFill>
                  <a:srgbClr val="000000"/>
                </a:solidFill>
                <a:latin typeface="Trebuchet MS"/>
              </a:rPr>
              <a:t>Cuarto nivel del esquema</a:t>
            </a:r>
          </a:p>
          <a:p>
            <a:pPr marL="2160000" lvl="4"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Quinto nivel del esquema</a:t>
            </a:r>
          </a:p>
          <a:p>
            <a:pPr marL="2592000" lvl="5"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Sexto nivel del esquema</a:t>
            </a:r>
          </a:p>
          <a:p>
            <a:pPr marL="3024000" lvl="6" indent="-216000">
              <a:lnSpc>
                <a:spcPct val="90000"/>
              </a:lnSpc>
              <a:spcBef>
                <a:spcPts val="283"/>
              </a:spcBef>
              <a:buClr>
                <a:srgbClr val="000000"/>
              </a:buClr>
              <a:buSzPct val="45000"/>
              <a:buFont typeface="Wingdings" charset="2"/>
              <a:buChar char=""/>
            </a:pPr>
            <a:r>
              <a:rPr lang="en-US" sz="2000" b="0" strike="noStrike" spc="-1">
                <a:solidFill>
                  <a:srgbClr val="000000"/>
                </a:solidFill>
                <a:latin typeface="Trebuchet MS"/>
              </a:rPr>
              <a:t>Séptimo nivel del esquema</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jpeg"/><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2"/>
          <a:stretch/>
        </a:blipFill>
        <a:effectLst/>
      </p:bgPr>
    </p:bg>
    <p:spTree>
      <p:nvGrpSpPr>
        <p:cNvPr id="1" name=""/>
        <p:cNvGrpSpPr/>
        <p:nvPr/>
      </p:nvGrpSpPr>
      <p:grpSpPr>
        <a:xfrm>
          <a:off x="0" y="0"/>
          <a:ext cx="0" cy="0"/>
          <a:chOff x="0" y="0"/>
          <a:chExt cx="0" cy="0"/>
        </a:xfrm>
      </p:grpSpPr>
      <p:sp>
        <p:nvSpPr>
          <p:cNvPr id="120" name="CuadroTexto 3"/>
          <p:cNvSpPr/>
          <p:nvPr/>
        </p:nvSpPr>
        <p:spPr>
          <a:xfrm>
            <a:off x="987480" y="2166120"/>
            <a:ext cx="5187240" cy="1735560"/>
          </a:xfrm>
          <a:prstGeom prst="rect">
            <a:avLst/>
          </a:prstGeom>
          <a:solidFill>
            <a:schemeClr val="dk1">
              <a:alpha val="30000"/>
            </a:schemeClr>
          </a:solidFill>
          <a:ln>
            <a:noFill/>
          </a:ln>
        </p:spPr>
        <p:style>
          <a:lnRef idx="2">
            <a:schemeClr val="dk1">
              <a:shade val="15000"/>
            </a:schemeClr>
          </a:lnRef>
          <a:fillRef idx="1">
            <a:schemeClr val="dk1"/>
          </a:fillRef>
          <a:effectRef idx="0">
            <a:schemeClr val="dk1"/>
          </a:effectRef>
          <a:fontRef idx="minor"/>
        </p:style>
        <p:txBody>
          <a:bodyPr lIns="90000" tIns="45000" rIns="90000" bIns="45000" anchor="t">
            <a:spAutoFit/>
          </a:bodyPr>
          <a:lstStyle/>
          <a:p>
            <a:pPr>
              <a:lnSpc>
                <a:spcPct val="100000"/>
              </a:lnSpc>
            </a:pPr>
            <a:r>
              <a:rPr lang="es-ES_tradnl" sz="3600" b="1" strike="noStrike" spc="-1">
                <a:solidFill>
                  <a:srgbClr val="F25622"/>
                </a:solidFill>
                <a:latin typeface="Trebuchet MS"/>
              </a:rPr>
              <a:t>Capítulo</a:t>
            </a:r>
            <a:r>
              <a:rPr lang="en-US" sz="3600" b="1" strike="noStrike" spc="-1">
                <a:solidFill>
                  <a:srgbClr val="F25622"/>
                </a:solidFill>
                <a:latin typeface="Trebuchet MS"/>
              </a:rPr>
              <a:t> 5 </a:t>
            </a:r>
            <a:endParaRPr lang="es-CR" sz="3600" b="0" strike="noStrike" spc="-1">
              <a:solidFill>
                <a:srgbClr val="FFFFFF"/>
              </a:solidFill>
              <a:latin typeface="Arial"/>
            </a:endParaRPr>
          </a:p>
          <a:p>
            <a:pPr>
              <a:lnSpc>
                <a:spcPct val="100000"/>
              </a:lnSpc>
            </a:pPr>
            <a:r>
              <a:rPr lang="es-DO" sz="3600" b="1" strike="noStrike" spc="-1">
                <a:solidFill>
                  <a:schemeClr val="lt1"/>
                </a:solidFill>
                <a:latin typeface="Arial"/>
              </a:rPr>
              <a:t>Mujeres y espejos: </a:t>
            </a:r>
            <a:endParaRPr lang="es-CR" sz="3600" b="0" strike="noStrike" spc="-1">
              <a:solidFill>
                <a:srgbClr val="FFFFFF"/>
              </a:solidFill>
              <a:latin typeface="Arial"/>
            </a:endParaRPr>
          </a:p>
          <a:p>
            <a:pPr>
              <a:lnSpc>
                <a:spcPct val="100000"/>
              </a:lnSpc>
            </a:pPr>
            <a:r>
              <a:rPr lang="es-DO" sz="3600" b="0" strike="noStrike" spc="-1">
                <a:solidFill>
                  <a:schemeClr val="lt1"/>
                </a:solidFill>
                <a:latin typeface="Arial"/>
              </a:rPr>
              <a:t>el sentido de darlo todo</a:t>
            </a:r>
            <a:endParaRPr lang="es-CR" sz="3600" b="0" strike="noStrike" spc="-1">
              <a:solidFill>
                <a:srgbClr val="FFFFFF"/>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47" name="Rectangle 9"/>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48" name="PlaceHolder 1"/>
          <p:cNvSpPr>
            <a:spLocks noGrp="1"/>
          </p:cNvSpPr>
          <p:nvPr>
            <p:ph/>
          </p:nvPr>
        </p:nvSpPr>
        <p:spPr>
          <a:xfrm>
            <a:off x="432360" y="180000"/>
            <a:ext cx="5382720" cy="6350400"/>
          </a:xfrm>
          <a:prstGeom prst="rect">
            <a:avLst/>
          </a:prstGeom>
          <a:noFill/>
          <a:ln w="0">
            <a:noFill/>
          </a:ln>
        </p:spPr>
        <p:txBody>
          <a:bodyPr anchor="t">
            <a:normAutofit/>
          </a:bodyPr>
          <a:lstStyle/>
          <a:p>
            <a:pPr indent="0">
              <a:lnSpc>
                <a:spcPct val="100000"/>
              </a:lnSpc>
              <a:spcBef>
                <a:spcPts val="1001"/>
              </a:spcBef>
              <a:buNone/>
              <a:tabLst>
                <a:tab pos="0" algn="l"/>
              </a:tabLst>
            </a:pPr>
            <a:r>
              <a:rPr lang="es-ES_tradnl" sz="2800" b="0" strike="noStrike" spc="-1">
                <a:solidFill>
                  <a:srgbClr val="000000"/>
                </a:solidFill>
                <a:latin typeface="Trebuchet MS"/>
              </a:rPr>
              <a:t>«Di a los israelitas que recojan una ofrenda para mí. Deben recogerla entre todos los que quieran darla voluntariamente y de corazón […]. Me erigirán un santuario, y habitaré en medio de ellos» (Éxo. 25: 2, 8, DHH).</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0" strike="noStrike" spc="-1">
                <a:solidFill>
                  <a:srgbClr val="000000"/>
                </a:solidFill>
                <a:latin typeface="Trebuchet MS"/>
              </a:rPr>
              <a:t> «Tanto hombres como mujeres, toda persona de corazón generoso vino trayendo prendedores, aretes, anillos, collares y toda clase de objetos de oro. Todos presentaron al Señor una ofrenda de oro» (Éxo. 35: 22, RVA2015).</a:t>
            </a:r>
            <a:endParaRPr lang="en-US" sz="2800" b="0" strike="noStrike" spc="-1">
              <a:solidFill>
                <a:srgbClr val="000000"/>
              </a:solidFill>
              <a:latin typeface="Trebuchet MS"/>
            </a:endParaRPr>
          </a:p>
          <a:p>
            <a:pPr indent="0">
              <a:lnSpc>
                <a:spcPct val="100000"/>
              </a:lnSpc>
              <a:spcBef>
                <a:spcPts val="1001"/>
              </a:spcBef>
              <a:buNone/>
              <a:tabLst>
                <a:tab pos="0" algn="l"/>
              </a:tabLst>
            </a:pPr>
            <a:endParaRPr lang="en-US" sz="2800" b="0" strike="noStrike" spc="-1">
              <a:solidFill>
                <a:srgbClr val="000000"/>
              </a:solidFill>
              <a:latin typeface="Trebuchet MS"/>
            </a:endParaRPr>
          </a:p>
        </p:txBody>
      </p:sp>
      <p:sp>
        <p:nvSpPr>
          <p:cNvPr id="149" name="Imagen 4"/>
          <p:cNvSpPr/>
          <p:nvPr/>
        </p:nvSpPr>
        <p:spPr>
          <a:xfrm>
            <a:off x="6229080" y="0"/>
            <a:ext cx="5962320" cy="6857640"/>
          </a:xfrm>
          <a:custGeom>
            <a:avLst/>
            <a:gdLst>
              <a:gd name="textAreaLeft" fmla="*/ 0 w 5962320"/>
              <a:gd name="textAreaRight" fmla="*/ 5962680 w 5962320"/>
              <a:gd name="textAreaTop" fmla="*/ 0 h 6857640"/>
              <a:gd name="textAreaBottom" fmla="*/ 6858000 h 6857640"/>
            </a:gdLst>
            <a:ahLst/>
            <a:cxnLst/>
            <a:rect l="textAreaLeft" t="textAreaTop" r="textAreaRight" b="textAreaBottom"/>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4546A"/>
        </a:solidFill>
        <a:effectLst/>
      </p:bgPr>
    </p:bg>
    <p:spTree>
      <p:nvGrpSpPr>
        <p:cNvPr id="1" name=""/>
        <p:cNvGrpSpPr/>
        <p:nvPr/>
      </p:nvGrpSpPr>
      <p:grpSpPr>
        <a:xfrm>
          <a:off x="0" y="0"/>
          <a:ext cx="0" cy="0"/>
          <a:chOff x="0" y="0"/>
          <a:chExt cx="0" cy="0"/>
        </a:xfrm>
      </p:grpSpPr>
      <p:pic>
        <p:nvPicPr>
          <p:cNvPr id="150" name="Picture 4" descr="Muchos signos de interrogación sobre fondo negro"/>
          <p:cNvPicPr/>
          <p:nvPr/>
        </p:nvPicPr>
        <p:blipFill>
          <a:blip r:embed="rId2">
            <a:alphaModFix amt="25000"/>
          </a:blip>
          <a:stretch/>
        </p:blipFill>
        <p:spPr>
          <a:xfrm>
            <a:off x="0" y="0"/>
            <a:ext cx="12191760" cy="6857640"/>
          </a:xfrm>
          <a:prstGeom prst="rect">
            <a:avLst/>
          </a:prstGeom>
          <a:ln w="0">
            <a:noFill/>
          </a:ln>
        </p:spPr>
      </p:pic>
      <p:sp>
        <p:nvSpPr>
          <p:cNvPr id="151" name="PlaceHolder 1"/>
          <p:cNvSpPr>
            <a:spLocks noGrp="1"/>
          </p:cNvSpPr>
          <p:nvPr>
            <p:ph/>
          </p:nvPr>
        </p:nvSpPr>
        <p:spPr>
          <a:xfrm>
            <a:off x="838080" y="1825560"/>
            <a:ext cx="10515240" cy="4350960"/>
          </a:xfrm>
          <a:prstGeom prst="rect">
            <a:avLst/>
          </a:prstGeom>
          <a:noFill/>
          <a:ln w="0">
            <a:noFill/>
          </a:ln>
        </p:spPr>
        <p:txBody>
          <a:bodyPr anchor="t">
            <a:normAutofit/>
          </a:bodyPr>
          <a:lstStyle/>
          <a:p>
            <a:pPr indent="0">
              <a:lnSpc>
                <a:spcPct val="100000"/>
              </a:lnSpc>
              <a:spcBef>
                <a:spcPts val="1001"/>
              </a:spcBef>
              <a:buNone/>
              <a:tabLst>
                <a:tab pos="0" algn="l"/>
              </a:tabLst>
            </a:pPr>
            <a:r>
              <a:rPr lang="es-ES_tradnl" sz="2800" b="0" strike="noStrike" spc="-1">
                <a:solidFill>
                  <a:srgbClr val="FFFFFF"/>
                </a:solidFill>
                <a:latin typeface="Trebuchet MS"/>
              </a:rPr>
              <a:t>Todavía nos queda un problema por mencionar. Se dice que el altar fue hecho de los «espejos de las mujeres que servían en la puerta del tabernáculo» (Éxo. 38: 8).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0" strike="noStrike" spc="-1">
                <a:solidFill>
                  <a:srgbClr val="FFFFFF"/>
                </a:solidFill>
                <a:latin typeface="Trebuchet MS"/>
              </a:rPr>
              <a:t>Si las mujeres donaron para la construcción del tabernáculo eso indica que el tabernáculo no estaba construido todavía.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0" strike="noStrike" spc="-1">
                <a:solidFill>
                  <a:srgbClr val="FFFFFF"/>
                </a:solidFill>
                <a:latin typeface="Trebuchet MS"/>
              </a:rPr>
              <a:t>Y si no había tabernáculo, ¿dónde ministraban las mujeres que donaron para su construcción?</a:t>
            </a:r>
            <a:endParaRPr lang="en-US" sz="2800" b="0" strike="noStrike" spc="-1">
              <a:solidFill>
                <a:srgbClr val="000000"/>
              </a:solidFill>
              <a:latin typeface="Trebuchet MS"/>
            </a:endParaRPr>
          </a:p>
          <a:p>
            <a:pPr indent="0">
              <a:lnSpc>
                <a:spcPct val="100000"/>
              </a:lnSpc>
              <a:spcBef>
                <a:spcPts val="1001"/>
              </a:spcBef>
              <a:buNone/>
              <a:tabLst>
                <a:tab pos="0" algn="l"/>
              </a:tabLst>
            </a:pP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0" strike="noStrike" spc="-1">
                <a:solidFill>
                  <a:srgbClr val="FFFFFF"/>
                </a:solidFill>
                <a:latin typeface="Trebuchet MS"/>
              </a:rPr>
              <a:t>Dejaremos la respuesta a esta pregunta para el final.</a:t>
            </a:r>
            <a:endParaRPr lang="en-US" sz="2800" b="0" strike="noStrike" spc="-1">
              <a:solidFill>
                <a:srgbClr val="000000"/>
              </a:solidFill>
              <a:latin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2" name="Rectangle 16"/>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53" name="Imagen 4" descr="Una persona parado en un cuerpo de agua&#10;&#10;Descripción generada automáticamente"/>
          <p:cNvPicPr/>
          <p:nvPr/>
        </p:nvPicPr>
        <p:blipFill>
          <a:blip r:embed="rId2">
            <a:alphaModFix amt="35000"/>
          </a:blip>
          <a:stretch/>
        </p:blipFill>
        <p:spPr>
          <a:xfrm>
            <a:off x="0" y="0"/>
            <a:ext cx="12191760" cy="6857640"/>
          </a:xfrm>
          <a:prstGeom prst="rect">
            <a:avLst/>
          </a:prstGeom>
          <a:ln w="0">
            <a:noFill/>
          </a:ln>
        </p:spPr>
      </p:pic>
      <p:sp>
        <p:nvSpPr>
          <p:cNvPr id="154" name="PlaceHolder 1"/>
          <p:cNvSpPr>
            <a:spLocks noGrp="1"/>
          </p:cNvSpPr>
          <p:nvPr>
            <p:ph type="title"/>
          </p:nvPr>
        </p:nvSpPr>
        <p:spPr>
          <a:xfrm>
            <a:off x="988560" y="2900160"/>
            <a:ext cx="10515240" cy="1325160"/>
          </a:xfrm>
          <a:prstGeom prst="rect">
            <a:avLst/>
          </a:prstGeom>
          <a:noFill/>
          <a:ln w="0">
            <a:noFill/>
          </a:ln>
        </p:spPr>
        <p:txBody>
          <a:bodyPr anchor="ctr">
            <a:normAutofit/>
          </a:bodyPr>
          <a:lstStyle/>
          <a:p>
            <a:pPr indent="0">
              <a:lnSpc>
                <a:spcPct val="90000"/>
              </a:lnSpc>
              <a:buNone/>
            </a:pPr>
            <a:r>
              <a:rPr lang="es-ES" sz="4400" b="0" strike="noStrike" spc="-1">
                <a:solidFill>
                  <a:srgbClr val="FFFFFF"/>
                </a:solidFill>
                <a:latin typeface="Trebuchet MS"/>
              </a:rPr>
              <a:t>LAVAMIENTO ANTES DE UN ENCUENTRO</a:t>
            </a:r>
            <a:endParaRPr lang="en-US" sz="4400" b="0" strike="noStrike" spc="-1">
              <a:solidFill>
                <a:srgbClr val="000000"/>
              </a:solidFill>
              <a:latin typeface="Calibri"/>
            </a:endParaRPr>
          </a:p>
        </p:txBody>
      </p:sp>
      <p:sp>
        <p:nvSpPr>
          <p:cNvPr id="155" name="PlaceHolder 2"/>
          <p:cNvSpPr>
            <a:spLocks noGrp="1"/>
          </p:cNvSpPr>
          <p:nvPr>
            <p:ph/>
          </p:nvPr>
        </p:nvSpPr>
        <p:spPr>
          <a:xfrm>
            <a:off x="965520" y="3960000"/>
            <a:ext cx="10515240" cy="279900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800" b="0" strike="noStrike" spc="-1">
                <a:solidFill>
                  <a:srgbClr val="FFFFFF"/>
                </a:solidFill>
                <a:latin typeface="Trebuchet MS"/>
              </a:rPr>
              <a:t>La fuente de agua estaba colocada en la entrada del lugar santo. La orden de Dios dada a los sacerdotes era: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FFFFFF"/>
                </a:solidFill>
                <a:latin typeface="Trebuchet MS"/>
              </a:rPr>
              <a:t>«Cuando entren en el tabernáculo de reunión, se lavarán con agua, para que no mueran» (Éxo. 30: 20, RVA2015).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FFFFFF"/>
                </a:solidFill>
                <a:latin typeface="Trebuchet MS"/>
              </a:rPr>
              <a:t>Es decir, no se podía entrar a la presencia de Dios sin haber sido lavados.</a:t>
            </a:r>
            <a:endParaRPr lang="en-US" sz="2800" b="0" strike="noStrike" spc="-1">
              <a:solidFill>
                <a:srgbClr val="000000"/>
              </a:solidFill>
              <a:latin typeface="Trebuchet MS"/>
            </a:endParaRPr>
          </a:p>
          <a:p>
            <a:pPr indent="0">
              <a:lnSpc>
                <a:spcPct val="90000"/>
              </a:lnSpc>
              <a:spcBef>
                <a:spcPts val="1001"/>
              </a:spcBef>
              <a:buNone/>
              <a:tabLst>
                <a:tab pos="0" algn="l"/>
              </a:tabLst>
            </a:pPr>
            <a:endParaRPr lang="en-US" sz="2800" b="0" strike="noStrike" spc="-1">
              <a:solidFill>
                <a:srgbClr val="000000"/>
              </a:solidFill>
              <a:latin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56" name="Rectangle 9"/>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57" name="Imagen 4" descr="Un hombre con el sol bajando&#10;&#10;Descripción generada automáticamente con confianza media"/>
          <p:cNvPicPr/>
          <p:nvPr/>
        </p:nvPicPr>
        <p:blipFill>
          <a:blip r:embed="rId2">
            <a:alphaModFix amt="35000"/>
          </a:blip>
          <a:stretch/>
        </p:blipFill>
        <p:spPr>
          <a:xfrm>
            <a:off x="0" y="0"/>
            <a:ext cx="12191760" cy="6857640"/>
          </a:xfrm>
          <a:prstGeom prst="rect">
            <a:avLst/>
          </a:prstGeom>
          <a:ln w="0">
            <a:noFill/>
          </a:ln>
        </p:spPr>
      </p:pic>
      <p:sp>
        <p:nvSpPr>
          <p:cNvPr id="158" name="PlaceHolder 1"/>
          <p:cNvSpPr>
            <a:spLocks noGrp="1"/>
          </p:cNvSpPr>
          <p:nvPr>
            <p:ph/>
          </p:nvPr>
        </p:nvSpPr>
        <p:spPr>
          <a:xfrm>
            <a:off x="386640" y="841680"/>
            <a:ext cx="6036840" cy="509832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800" b="0" strike="noStrike" spc="-1">
                <a:solidFill>
                  <a:srgbClr val="FFFFFF"/>
                </a:solidFill>
                <a:latin typeface="Trebuchet MS"/>
              </a:rPr>
              <a:t>Nosotros también para acercarnos al santuario, tenemos que recibir el lavamiento espiritual que limpia nuestras conciencias.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FFFFFF"/>
                </a:solidFill>
                <a:latin typeface="Trebuchet MS"/>
              </a:rPr>
              <a:t>«Así que, hermanos, teniendo confianza para entrar en el santuario […], acerquémonos con corazón sincero, en plena certidumbre de fe, purificados los corazones de mala conciencia, y lavados los cuerpos con agua pura» (Heb. 10: 19, 22).</a:t>
            </a:r>
            <a:endParaRPr lang="en-US" sz="2800" b="0" strike="noStrike" spc="-1">
              <a:solidFill>
                <a:srgbClr val="000000"/>
              </a:solidFill>
              <a:latin typeface="Trebuchet MS"/>
            </a:endParaRPr>
          </a:p>
          <a:p>
            <a:pPr indent="0">
              <a:lnSpc>
                <a:spcPct val="90000"/>
              </a:lnSpc>
              <a:spcBef>
                <a:spcPts val="1001"/>
              </a:spcBef>
              <a:buNone/>
              <a:tabLst>
                <a:tab pos="0" algn="l"/>
              </a:tabLst>
            </a:pPr>
            <a:endParaRPr lang="en-US" sz="2800" b="0" strike="noStrike" spc="-1">
              <a:solidFill>
                <a:srgbClr val="000000"/>
              </a:solidFill>
              <a:latin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59" name="Rectangle 9"/>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60" name="Imagen 4" descr="Dibujo de una persona&#10;&#10;Descripción generada automáticamente con confianza baja"/>
          <p:cNvPicPr/>
          <p:nvPr/>
        </p:nvPicPr>
        <p:blipFill>
          <a:blip r:embed="rId2"/>
          <a:stretch/>
        </p:blipFill>
        <p:spPr>
          <a:xfrm flipH="1">
            <a:off x="360" y="0"/>
            <a:ext cx="12191760" cy="6857640"/>
          </a:xfrm>
          <a:prstGeom prst="rect">
            <a:avLst/>
          </a:prstGeom>
          <a:ln w="0">
            <a:noFill/>
          </a:ln>
        </p:spPr>
      </p:pic>
      <p:sp useBgFill="1">
        <p:nvSpPr>
          <p:cNvPr id="161" name="Freeform: Shape 11"/>
          <p:cNvSpPr/>
          <p:nvPr/>
        </p:nvSpPr>
        <p:spPr>
          <a:xfrm>
            <a:off x="723960" y="609480"/>
            <a:ext cx="5371920" cy="5513400"/>
          </a:xfrm>
          <a:custGeom>
            <a:avLst/>
            <a:gdLst>
              <a:gd name="textAreaLeft" fmla="*/ 0 w 5371920"/>
              <a:gd name="textAreaRight" fmla="*/ 5372280 w 5371920"/>
              <a:gd name="textAreaTop" fmla="*/ 0 h 5513400"/>
              <a:gd name="textAreaBottom" fmla="*/ 5513760 h 5513400"/>
            </a:gdLst>
            <a:ahLst/>
            <a:cxnLst/>
            <a:rect l="textAreaLeft" t="textAreaTop" r="textAreaRight" b="textAreaBottom"/>
            <a:pathLst>
              <a:path w="5372101" h="5513767">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ln>
            <a:noFill/>
          </a:ln>
          <a:effectLst>
            <a:outerShdw blurRad="25560" dist="12261" dir="2985818" algn="tl" rotWithShape="0">
              <a:srgbClr val="000000">
                <a:alpha val="27000"/>
              </a:srgbClr>
            </a:outerShd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62" name="PlaceHolder 1"/>
          <p:cNvSpPr>
            <a:spLocks noGrp="1"/>
          </p:cNvSpPr>
          <p:nvPr>
            <p:ph type="title"/>
          </p:nvPr>
        </p:nvSpPr>
        <p:spPr>
          <a:xfrm>
            <a:off x="1047960" y="711720"/>
            <a:ext cx="4774680" cy="1339200"/>
          </a:xfrm>
          <a:prstGeom prst="rect">
            <a:avLst/>
          </a:prstGeom>
          <a:noFill/>
          <a:ln w="0">
            <a:noFill/>
          </a:ln>
        </p:spPr>
        <p:txBody>
          <a:bodyPr anchor="ctr">
            <a:normAutofit/>
          </a:bodyPr>
          <a:lstStyle/>
          <a:p>
            <a:pPr indent="0" algn="ctr">
              <a:lnSpc>
                <a:spcPct val="90000"/>
              </a:lnSpc>
              <a:buNone/>
            </a:pPr>
            <a:r>
              <a:rPr lang="en-US" sz="3600" b="0" strike="noStrike" spc="-1">
                <a:solidFill>
                  <a:srgbClr val="000000"/>
                </a:solidFill>
                <a:latin typeface="Trebuchet MS"/>
              </a:rPr>
              <a:t>LAVAMIENTO Y FALSOS DIOSES</a:t>
            </a:r>
            <a:endParaRPr lang="en-US" sz="3600" b="0" strike="noStrike" spc="-1">
              <a:solidFill>
                <a:srgbClr val="000000"/>
              </a:solidFill>
              <a:latin typeface="Calibri"/>
            </a:endParaRPr>
          </a:p>
        </p:txBody>
      </p:sp>
      <p:sp>
        <p:nvSpPr>
          <p:cNvPr id="163" name="Rectangle 6"/>
          <p:cNvSpPr/>
          <p:nvPr/>
        </p:nvSpPr>
        <p:spPr>
          <a:xfrm>
            <a:off x="2564640" y="399600"/>
            <a:ext cx="1707480" cy="428760"/>
          </a:xfrm>
          <a:custGeom>
            <a:avLst/>
            <a:gdLst>
              <a:gd name="textAreaLeft" fmla="*/ 0 w 1707480"/>
              <a:gd name="textAreaRight" fmla="*/ 1707840 w 1707480"/>
              <a:gd name="textAreaTop" fmla="*/ 0 h 428760"/>
              <a:gd name="textAreaBottom" fmla="*/ 429120 h 428760"/>
            </a:gdLst>
            <a:ahLst/>
            <a:cxnLst/>
            <a:rect l="textAreaLeft" t="textAreaTop" r="textAreaRight" b="textAreaBottom"/>
            <a:pathLst>
              <a:path w="2201784" h="594531">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a:effectLst>
            <a:softEdge rad="6480"/>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64" name="PlaceHolder 2"/>
          <p:cNvSpPr>
            <a:spLocks noGrp="1"/>
          </p:cNvSpPr>
          <p:nvPr>
            <p:ph/>
          </p:nvPr>
        </p:nvSpPr>
        <p:spPr>
          <a:xfrm>
            <a:off x="965880" y="1880280"/>
            <a:ext cx="5054400" cy="3776400"/>
          </a:xfrm>
          <a:prstGeom prst="rect">
            <a:avLst/>
          </a:prstGeom>
          <a:noFill/>
          <a:ln w="0">
            <a:noFill/>
          </a:ln>
        </p:spPr>
        <p:txBody>
          <a:bodyPr anchor="ctr">
            <a:normAutofit/>
          </a:bodyPr>
          <a:lstStyle/>
          <a:p>
            <a:pPr indent="0">
              <a:lnSpc>
                <a:spcPct val="90000"/>
              </a:lnSpc>
              <a:spcBef>
                <a:spcPts val="1001"/>
              </a:spcBef>
              <a:buNone/>
              <a:tabLst>
                <a:tab pos="0" algn="l"/>
              </a:tabLst>
            </a:pPr>
            <a:r>
              <a:rPr lang="es-ES_tradnl" sz="2400" b="0" strike="noStrike" spc="-1">
                <a:solidFill>
                  <a:srgbClr val="000000"/>
                </a:solidFill>
                <a:latin typeface="Trebuchet MS"/>
              </a:rPr>
              <a:t>El lavamiento conlleva el abandono de falsos dioses. </a:t>
            </a:r>
            <a:endParaRPr lang="en-US" sz="2400" b="0" strike="noStrike" spc="-1">
              <a:solidFill>
                <a:srgbClr val="000000"/>
              </a:solidFill>
              <a:latin typeface="Trebuchet MS"/>
            </a:endParaRPr>
          </a:p>
          <a:p>
            <a:pPr indent="0">
              <a:lnSpc>
                <a:spcPct val="90000"/>
              </a:lnSpc>
              <a:spcBef>
                <a:spcPts val="1001"/>
              </a:spcBef>
              <a:buNone/>
              <a:tabLst>
                <a:tab pos="0" algn="l"/>
              </a:tabLst>
            </a:pPr>
            <a:r>
              <a:rPr lang="es-ES_tradnl" sz="2400" b="0" strike="noStrike" spc="-1">
                <a:solidFill>
                  <a:srgbClr val="000000"/>
                </a:solidFill>
                <a:latin typeface="Trebuchet MS"/>
              </a:rPr>
              <a:t>Cuando Jacob invitó a su familia a lavarse esa preparación incluía el abandono de la idolatría.</a:t>
            </a:r>
            <a:endParaRPr lang="en-US" sz="2400" b="0" strike="noStrike" spc="-1">
              <a:solidFill>
                <a:srgbClr val="000000"/>
              </a:solidFill>
              <a:latin typeface="Trebuchet MS"/>
            </a:endParaRPr>
          </a:p>
          <a:p>
            <a:pPr indent="0">
              <a:lnSpc>
                <a:spcPct val="90000"/>
              </a:lnSpc>
              <a:spcBef>
                <a:spcPts val="1001"/>
              </a:spcBef>
              <a:buNone/>
              <a:tabLst>
                <a:tab pos="0" algn="l"/>
              </a:tabLst>
            </a:pPr>
            <a:r>
              <a:rPr lang="es-ES_tradnl" sz="2400" b="0" strike="noStrike" spc="-1">
                <a:solidFill>
                  <a:srgbClr val="000000"/>
                </a:solidFill>
                <a:latin typeface="Trebuchet MS"/>
              </a:rPr>
              <a:t> «Desháganse de todos los dioses extraños que tengan con ustedes, purifíquense y cámbiense de ropa» (Gén. 35: 2, NVI). </a:t>
            </a:r>
            <a:endParaRPr lang="en-US" sz="2400" b="0" strike="noStrike" spc="-1">
              <a:solidFill>
                <a:srgbClr val="000000"/>
              </a:solidFill>
              <a:latin typeface="Trebuchet M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5" name="PlaceHolder 1"/>
          <p:cNvSpPr>
            <a:spLocks noGrp="1"/>
          </p:cNvSpPr>
          <p:nvPr>
            <p:ph type="title"/>
          </p:nvPr>
        </p:nvSpPr>
        <p:spPr>
          <a:xfrm>
            <a:off x="330120" y="4138200"/>
            <a:ext cx="3687120" cy="2106000"/>
          </a:xfrm>
          <a:prstGeom prst="rect">
            <a:avLst/>
          </a:prstGeom>
          <a:noFill/>
          <a:ln w="0">
            <a:noFill/>
          </a:ln>
        </p:spPr>
        <p:txBody>
          <a:bodyPr anchor="t">
            <a:normAutofit/>
          </a:bodyPr>
          <a:lstStyle/>
          <a:p>
            <a:pPr indent="0" algn="ctr">
              <a:lnSpc>
                <a:spcPct val="90000"/>
              </a:lnSpc>
              <a:buNone/>
            </a:pPr>
            <a:br>
              <a:rPr sz="3200"/>
            </a:br>
            <a:r>
              <a:rPr lang="en-US" sz="3200" b="0" strike="noStrike" spc="-1">
                <a:solidFill>
                  <a:srgbClr val="000000"/>
                </a:solidFill>
                <a:latin typeface="Trebuchet MS"/>
              </a:rPr>
              <a:t>LA GLORIA DE DIOS REFLEJADA</a:t>
            </a:r>
            <a:endParaRPr lang="en-US" sz="3200" b="0" strike="noStrike" spc="-1">
              <a:solidFill>
                <a:srgbClr val="000000"/>
              </a:solidFill>
              <a:latin typeface="Calibri"/>
            </a:endParaRPr>
          </a:p>
        </p:txBody>
      </p:sp>
      <p:pic>
        <p:nvPicPr>
          <p:cNvPr id="166" name="Imagen 5" descr="Un atardecer en el mar&#10;&#10;Descripción generada automáticamente"/>
          <p:cNvPicPr/>
          <p:nvPr/>
        </p:nvPicPr>
        <p:blipFill>
          <a:blip r:embed="rId2"/>
          <a:srcRect l="8443"/>
          <a:stretch/>
        </p:blipFill>
        <p:spPr>
          <a:xfrm>
            <a:off x="0" y="0"/>
            <a:ext cx="12191760" cy="3428640"/>
          </a:xfrm>
          <a:prstGeom prst="rect">
            <a:avLst/>
          </a:prstGeom>
          <a:ln w="0">
            <a:noFill/>
          </a:ln>
        </p:spPr>
      </p:pic>
      <p:grpSp>
        <p:nvGrpSpPr>
          <p:cNvPr id="167" name="Group 21"/>
          <p:cNvGrpSpPr/>
          <p:nvPr/>
        </p:nvGrpSpPr>
        <p:grpSpPr>
          <a:xfrm>
            <a:off x="-7560" y="3402000"/>
            <a:ext cx="12206880" cy="123120"/>
            <a:chOff x="-7560" y="3402000"/>
            <a:chExt cx="12206880" cy="123120"/>
          </a:xfrm>
        </p:grpSpPr>
        <p:sp>
          <p:nvSpPr>
            <p:cNvPr id="168" name="Rectangle 22"/>
            <p:cNvSpPr/>
            <p:nvPr/>
          </p:nvSpPr>
          <p:spPr>
            <a:xfrm rot="5400000" flipH="1">
              <a:off x="6034320" y="-2639880"/>
              <a:ext cx="123120" cy="12206880"/>
            </a:xfrm>
            <a:prstGeom prst="rect">
              <a:avLst/>
            </a:prstGeom>
            <a:gradFill rotWithShape="0">
              <a:gsLst>
                <a:gs pos="0">
                  <a:srgbClr val="5B9BD5"/>
                </a:gs>
                <a:gs pos="100000">
                  <a:srgbClr val="ED7D31"/>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69" name="Rectangle 23"/>
            <p:cNvSpPr/>
            <p:nvPr/>
          </p:nvSpPr>
          <p:spPr>
            <a:xfrm rot="16200000">
              <a:off x="9173880" y="499680"/>
              <a:ext cx="123120" cy="5927760"/>
            </a:xfrm>
            <a:prstGeom prst="rect">
              <a:avLst/>
            </a:prstGeom>
            <a:gradFill rotWithShape="0">
              <a:gsLst>
                <a:gs pos="19000">
                  <a:srgbClr val="5B9BD5">
                    <a:alpha val="0"/>
                  </a:srgbClr>
                </a:gs>
                <a:gs pos="100000">
                  <a:srgbClr val="9DC3E6"/>
                </a:gs>
              </a:gsLst>
              <a:lin ang="168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grpSp>
      <p:sp>
        <p:nvSpPr>
          <p:cNvPr id="170" name="PlaceHolder 2"/>
          <p:cNvSpPr>
            <a:spLocks noGrp="1"/>
          </p:cNvSpPr>
          <p:nvPr>
            <p:ph/>
          </p:nvPr>
        </p:nvSpPr>
        <p:spPr>
          <a:xfrm>
            <a:off x="4199400" y="3820320"/>
            <a:ext cx="7873560" cy="274176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400" b="0" strike="noStrike" spc="-1">
                <a:solidFill>
                  <a:srgbClr val="000000"/>
                </a:solidFill>
                <a:latin typeface="Trebuchet MS"/>
              </a:rPr>
              <a:t>Génesis cuenta que «</a:t>
            </a:r>
            <a:r>
              <a:rPr lang="es-ES_tradnl" sz="2400" b="1" strike="noStrike" spc="-1">
                <a:solidFill>
                  <a:srgbClr val="000000"/>
                </a:solidFill>
                <a:latin typeface="Trebuchet MS"/>
              </a:rPr>
              <a:t>la tierra estaba desordenada y vacía. Las tinieblas estaban sobre la faz del océano, y el Espíritu de Dios se movía sobre la faz de las aguas. Entonces dijo Dios: Sea la luz, y fue la luz</a:t>
            </a:r>
            <a:r>
              <a:rPr lang="es-ES_tradnl" sz="2400" b="0" strike="noStrike" spc="-1">
                <a:solidFill>
                  <a:srgbClr val="000000"/>
                </a:solidFill>
                <a:latin typeface="Trebuchet MS"/>
              </a:rPr>
              <a:t>» (Gén. 1: 2, 3). </a:t>
            </a:r>
            <a:endParaRPr lang="en-US" sz="2400" b="0" strike="noStrike" spc="-1">
              <a:solidFill>
                <a:srgbClr val="000000"/>
              </a:solidFill>
              <a:latin typeface="Trebuchet MS"/>
            </a:endParaRPr>
          </a:p>
          <a:p>
            <a:pPr indent="0">
              <a:lnSpc>
                <a:spcPct val="90000"/>
              </a:lnSpc>
              <a:spcBef>
                <a:spcPts val="1001"/>
              </a:spcBef>
              <a:buNone/>
              <a:tabLst>
                <a:tab pos="0" algn="l"/>
              </a:tabLst>
            </a:pPr>
            <a:r>
              <a:rPr lang="es-ES_tradnl" sz="2400" b="0" strike="noStrike" spc="-1">
                <a:solidFill>
                  <a:srgbClr val="000000"/>
                </a:solidFill>
                <a:latin typeface="Trebuchet MS"/>
              </a:rPr>
              <a:t>Esta luz que se abrió paso en las tinieblas fue primero reflejada en el agua. El agua fue el primer espejo de la luz de la gloria de Dios. </a:t>
            </a:r>
            <a:endParaRPr lang="en-US" sz="2400" b="0" strike="noStrike" spc="-1">
              <a:solidFill>
                <a:srgbClr val="000000"/>
              </a:solidFill>
              <a:latin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71" name="Rectangle 9"/>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72" name="PlaceHolder 1"/>
          <p:cNvSpPr>
            <a:spLocks noGrp="1"/>
          </p:cNvSpPr>
          <p:nvPr>
            <p:ph/>
          </p:nvPr>
        </p:nvSpPr>
        <p:spPr>
          <a:xfrm>
            <a:off x="457200" y="355680"/>
            <a:ext cx="5662800" cy="612936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800" b="1" strike="noStrike" spc="-1">
                <a:solidFill>
                  <a:srgbClr val="000000"/>
                </a:solidFill>
                <a:latin typeface="Trebuchet MS"/>
              </a:rPr>
              <a:t>El apóstol Pablo aplica el evento creador a la vida cristiana:</a:t>
            </a:r>
            <a:endParaRPr lang="en-US" sz="2800" b="0" strike="noStrike" spc="-1">
              <a:solidFill>
                <a:srgbClr val="000000"/>
              </a:solidFill>
              <a:latin typeface="Trebuchet MS"/>
            </a:endParaRPr>
          </a:p>
          <a:p>
            <a:pPr indent="0">
              <a:lnSpc>
                <a:spcPct val="90000"/>
              </a:lnSpc>
              <a:spcBef>
                <a:spcPts val="1001"/>
              </a:spcBef>
              <a:buNone/>
              <a:tabLst>
                <a:tab pos="0" algn="l"/>
              </a:tabLst>
            </a:pP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«Porque Dios que mandó que de las tinieblas resplandezca luz, es el que ha resplandecido en nuestros corazones, para iluminación del conocimiento de la gloria de Dios en la faz de Jesucristo» (2 Cor. 4: 6).</a:t>
            </a:r>
            <a:endParaRPr lang="en-US" sz="2800" b="0" strike="noStrike" spc="-1">
              <a:solidFill>
                <a:srgbClr val="000000"/>
              </a:solidFill>
              <a:latin typeface="Trebuchet MS"/>
            </a:endParaRPr>
          </a:p>
          <a:p>
            <a:pPr indent="0">
              <a:lnSpc>
                <a:spcPct val="90000"/>
              </a:lnSpc>
              <a:spcBef>
                <a:spcPts val="1001"/>
              </a:spcBef>
              <a:buNone/>
              <a:tabLst>
                <a:tab pos="0" algn="l"/>
              </a:tabLst>
            </a:pPr>
            <a:endParaRPr lang="en-US" sz="2800" b="0" strike="noStrike" spc="-1">
              <a:solidFill>
                <a:srgbClr val="000000"/>
              </a:solidFill>
              <a:latin typeface="Trebuchet MS"/>
            </a:endParaRPr>
          </a:p>
        </p:txBody>
      </p:sp>
      <p:sp>
        <p:nvSpPr>
          <p:cNvPr id="173" name="Imagen 4"/>
          <p:cNvSpPr/>
          <p:nvPr/>
        </p:nvSpPr>
        <p:spPr>
          <a:xfrm>
            <a:off x="6229080" y="0"/>
            <a:ext cx="5962320" cy="6857640"/>
          </a:xfrm>
          <a:custGeom>
            <a:avLst/>
            <a:gdLst>
              <a:gd name="textAreaLeft" fmla="*/ 0 w 5962320"/>
              <a:gd name="textAreaRight" fmla="*/ 5962680 w 5962320"/>
              <a:gd name="textAreaTop" fmla="*/ 0 h 6857640"/>
              <a:gd name="textAreaBottom" fmla="*/ 6858000 h 6857640"/>
            </a:gdLst>
            <a:ahLst/>
            <a:cxnLst/>
            <a:rect l="textAreaLeft" t="textAreaTop" r="textAreaRight" b="textAreaBottom"/>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74" name="Imagen 3" descr="Sol brillando en el agua&#10;&#10;Descripción generada automáticamente"/>
          <p:cNvPicPr/>
          <p:nvPr/>
        </p:nvPicPr>
        <p:blipFill>
          <a:blip r:embed="rId2"/>
          <a:srcRect t="5901" b="44092"/>
          <a:stretch/>
        </p:blipFill>
        <p:spPr>
          <a:xfrm>
            <a:off x="0" y="0"/>
            <a:ext cx="12191760" cy="3428640"/>
          </a:xfrm>
          <a:prstGeom prst="rect">
            <a:avLst/>
          </a:prstGeom>
          <a:ln w="0">
            <a:noFill/>
          </a:ln>
        </p:spPr>
      </p:pic>
      <p:grpSp>
        <p:nvGrpSpPr>
          <p:cNvPr id="175" name="Group 13"/>
          <p:cNvGrpSpPr/>
          <p:nvPr/>
        </p:nvGrpSpPr>
        <p:grpSpPr>
          <a:xfrm>
            <a:off x="-7560" y="3402000"/>
            <a:ext cx="12206880" cy="123120"/>
            <a:chOff x="-7560" y="3402000"/>
            <a:chExt cx="12206880" cy="123120"/>
          </a:xfrm>
        </p:grpSpPr>
        <p:sp>
          <p:nvSpPr>
            <p:cNvPr id="176" name="Rectangle 14"/>
            <p:cNvSpPr/>
            <p:nvPr/>
          </p:nvSpPr>
          <p:spPr>
            <a:xfrm rot="5400000" flipH="1">
              <a:off x="6034320" y="-2639880"/>
              <a:ext cx="123120" cy="12206880"/>
            </a:xfrm>
            <a:prstGeom prst="rect">
              <a:avLst/>
            </a:prstGeom>
            <a:gradFill rotWithShape="0">
              <a:gsLst>
                <a:gs pos="0">
                  <a:srgbClr val="5B9BD5"/>
                </a:gs>
                <a:gs pos="100000">
                  <a:srgbClr val="ED7D31"/>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77" name="Rectangle 15"/>
            <p:cNvSpPr/>
            <p:nvPr/>
          </p:nvSpPr>
          <p:spPr>
            <a:xfrm rot="16200000">
              <a:off x="9173880" y="499680"/>
              <a:ext cx="123120" cy="5927760"/>
            </a:xfrm>
            <a:prstGeom prst="rect">
              <a:avLst/>
            </a:prstGeom>
            <a:gradFill rotWithShape="0">
              <a:gsLst>
                <a:gs pos="19000">
                  <a:srgbClr val="5B9BD5">
                    <a:alpha val="0"/>
                  </a:srgbClr>
                </a:gs>
                <a:gs pos="100000">
                  <a:srgbClr val="9DC3E6"/>
                </a:gs>
              </a:gsLst>
              <a:lin ang="168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grpSp>
      <p:sp>
        <p:nvSpPr>
          <p:cNvPr id="178" name="PlaceHolder 1"/>
          <p:cNvSpPr>
            <a:spLocks noGrp="1"/>
          </p:cNvSpPr>
          <p:nvPr>
            <p:ph/>
          </p:nvPr>
        </p:nvSpPr>
        <p:spPr>
          <a:xfrm>
            <a:off x="779040" y="3780000"/>
            <a:ext cx="10574640" cy="2773080"/>
          </a:xfrm>
          <a:prstGeom prst="rect">
            <a:avLst/>
          </a:prstGeom>
          <a:noFill/>
          <a:ln w="0">
            <a:noFill/>
          </a:ln>
        </p:spPr>
        <p:txBody>
          <a:bodyPr anchor="t">
            <a:normAutofit fontScale="93000"/>
          </a:bodyPr>
          <a:lstStyle/>
          <a:p>
            <a:pPr indent="0">
              <a:lnSpc>
                <a:spcPct val="90000"/>
              </a:lnSpc>
              <a:spcBef>
                <a:spcPts val="1001"/>
              </a:spcBef>
              <a:buNone/>
              <a:tabLst>
                <a:tab pos="0" algn="l"/>
              </a:tabLst>
            </a:pPr>
            <a:r>
              <a:rPr lang="es-ES_tradnl" sz="2800" b="0" strike="noStrike" spc="-1">
                <a:solidFill>
                  <a:srgbClr val="000000"/>
                </a:solidFill>
                <a:latin typeface="Trebuchet MS"/>
              </a:rPr>
              <a:t>La luz que se reflejaba «en la faz de las aguas» en Génesis 1, es «la gloria de Dios en la faz de Jesucristo» en Pablo.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Más aun, la gloria que se refleja «como en un espejo» en 2 Corintios 3 es la gloria que se refleja simbólicamente en el agua, la «faz de Cristo», en el capítulo 4.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Así, los espejos, la superficie del agua y Cristo se unen para dar sentido a la fuente de bronce en el santuario.</a:t>
            </a:r>
            <a:endParaRPr lang="en-US" sz="2800" b="0" strike="noStrike" spc="-1">
              <a:solidFill>
                <a:srgbClr val="000000"/>
              </a:solidFill>
              <a:latin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79" name="Rectangle 8"/>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80" name="Freeform: Shape 10"/>
          <p:cNvSpPr/>
          <p:nvPr/>
        </p:nvSpPr>
        <p:spPr>
          <a:xfrm>
            <a:off x="0" y="0"/>
            <a:ext cx="5653080" cy="6857640"/>
          </a:xfrm>
          <a:custGeom>
            <a:avLst/>
            <a:gdLst>
              <a:gd name="textAreaLeft" fmla="*/ 0 w 5653080"/>
              <a:gd name="textAreaRight" fmla="*/ 5653440 w 5653080"/>
              <a:gd name="textAreaTop" fmla="*/ 0 h 6857640"/>
              <a:gd name="textAreaBottom" fmla="*/ 6858000 h 6857640"/>
            </a:gdLst>
            <a:ahLst/>
            <a:cxnLst/>
            <a:rect l="textAreaLeft" t="textAreaTop" r="textAreaRight" b="textAreaBottom"/>
            <a:pathLst>
              <a:path w="6096000" h="6858000">
                <a:moveTo>
                  <a:pt x="0" y="0"/>
                </a:moveTo>
                <a:lnTo>
                  <a:pt x="5567517" y="0"/>
                </a:lnTo>
                <a:lnTo>
                  <a:pt x="5566938" y="1705"/>
                </a:lnTo>
                <a:cubicBezTo>
                  <a:pt x="5563126" y="8440"/>
                  <a:pt x="5558112" y="13784"/>
                  <a:pt x="5551594" y="17287"/>
                </a:cubicBezTo>
                <a:cubicBezTo>
                  <a:pt x="5562364" y="82036"/>
                  <a:pt x="5510349" y="69804"/>
                  <a:pt x="5545641" y="130336"/>
                </a:cubicBezTo>
                <a:cubicBezTo>
                  <a:pt x="5526953" y="117589"/>
                  <a:pt x="5536978" y="162458"/>
                  <a:pt x="5538289" y="187093"/>
                </a:cubicBezTo>
                <a:cubicBezTo>
                  <a:pt x="5536205" y="226511"/>
                  <a:pt x="5545722" y="205530"/>
                  <a:pt x="5545790" y="265704"/>
                </a:cubicBezTo>
                <a:cubicBezTo>
                  <a:pt x="5542296" y="317533"/>
                  <a:pt x="5543813" y="325288"/>
                  <a:pt x="5542313" y="354566"/>
                </a:cubicBezTo>
                <a:lnTo>
                  <a:pt x="5524126" y="472000"/>
                </a:lnTo>
                <a:lnTo>
                  <a:pt x="5522170" y="473782"/>
                </a:lnTo>
                <a:cubicBezTo>
                  <a:pt x="5517847" y="482008"/>
                  <a:pt x="5518682" y="487340"/>
                  <a:pt x="5521798" y="491380"/>
                </a:cubicBezTo>
                <a:lnTo>
                  <a:pt x="5536419" y="531675"/>
                </a:lnTo>
                <a:lnTo>
                  <a:pt x="5533435" y="536015"/>
                </a:lnTo>
                <a:lnTo>
                  <a:pt x="5538088" y="572092"/>
                </a:lnTo>
                <a:lnTo>
                  <a:pt x="5536061" y="572511"/>
                </a:lnTo>
                <a:cubicBezTo>
                  <a:pt x="5531611" y="574271"/>
                  <a:pt x="5528529" y="577121"/>
                  <a:pt x="5528218" y="582332"/>
                </a:cubicBezTo>
                <a:cubicBezTo>
                  <a:pt x="5498002" y="573171"/>
                  <a:pt x="5516262" y="585107"/>
                  <a:pt x="5518011" y="601285"/>
                </a:cubicBezTo>
                <a:cubicBezTo>
                  <a:pt x="5508838" y="617831"/>
                  <a:pt x="5480684" y="666964"/>
                  <a:pt x="5473174" y="681608"/>
                </a:cubicBezTo>
                <a:cubicBezTo>
                  <a:pt x="5473102" y="684122"/>
                  <a:pt x="5473033" y="686637"/>
                  <a:pt x="5472963" y="689151"/>
                </a:cubicBezTo>
                <a:lnTo>
                  <a:pt x="5472485" y="689289"/>
                </a:lnTo>
                <a:cubicBezTo>
                  <a:pt x="5471434" y="690905"/>
                  <a:pt x="5470986" y="693376"/>
                  <a:pt x="5471326" y="697222"/>
                </a:cubicBezTo>
                <a:cubicBezTo>
                  <a:pt x="5471606" y="703992"/>
                  <a:pt x="5471884" y="710761"/>
                  <a:pt x="5472164" y="717531"/>
                </a:cubicBezTo>
                <a:lnTo>
                  <a:pt x="5468891" y="722494"/>
                </a:lnTo>
                <a:lnTo>
                  <a:pt x="5463081" y="724368"/>
                </a:lnTo>
                <a:lnTo>
                  <a:pt x="5446981" y="752692"/>
                </a:lnTo>
                <a:cubicBezTo>
                  <a:pt x="5454691" y="764380"/>
                  <a:pt x="5422719" y="808083"/>
                  <a:pt x="5417190" y="816346"/>
                </a:cubicBezTo>
                <a:lnTo>
                  <a:pt x="5388958" y="889417"/>
                </a:lnTo>
                <a:cubicBezTo>
                  <a:pt x="5320491" y="969963"/>
                  <a:pt x="5321907" y="1005331"/>
                  <a:pt x="5307044" y="1063288"/>
                </a:cubicBezTo>
                <a:cubicBezTo>
                  <a:pt x="5313332" y="1111028"/>
                  <a:pt x="5317096" y="1110140"/>
                  <a:pt x="5303837" y="1157176"/>
                </a:cubicBezTo>
                <a:cubicBezTo>
                  <a:pt x="5301103" y="1192124"/>
                  <a:pt x="5301884" y="1197232"/>
                  <a:pt x="5286494" y="1210776"/>
                </a:cubicBezTo>
                <a:lnTo>
                  <a:pt x="5282463" y="1301993"/>
                </a:lnTo>
                <a:lnTo>
                  <a:pt x="5252235" y="1360879"/>
                </a:lnTo>
                <a:lnTo>
                  <a:pt x="5244497" y="1404045"/>
                </a:lnTo>
                <a:lnTo>
                  <a:pt x="5223823" y="1429568"/>
                </a:lnTo>
                <a:lnTo>
                  <a:pt x="5224851" y="1430305"/>
                </a:lnTo>
                <a:cubicBezTo>
                  <a:pt x="5226697" y="1432466"/>
                  <a:pt x="5214738" y="1459891"/>
                  <a:pt x="5212394" y="1463304"/>
                </a:cubicBezTo>
                <a:cubicBezTo>
                  <a:pt x="5209912" y="1477394"/>
                  <a:pt x="5213027" y="1501295"/>
                  <a:pt x="5209958" y="1514846"/>
                </a:cubicBezTo>
                <a:lnTo>
                  <a:pt x="5206417" y="1519731"/>
                </a:lnTo>
                <a:lnTo>
                  <a:pt x="5206640" y="1519929"/>
                </a:lnTo>
                <a:cubicBezTo>
                  <a:pt x="5206490" y="1521210"/>
                  <a:pt x="5209710" y="1543635"/>
                  <a:pt x="5207632" y="1546022"/>
                </a:cubicBezTo>
                <a:lnTo>
                  <a:pt x="5212030" y="1578752"/>
                </a:lnTo>
                <a:cubicBezTo>
                  <a:pt x="5206147" y="1605585"/>
                  <a:pt x="5226381" y="1622803"/>
                  <a:pt x="5203533" y="1647555"/>
                </a:cubicBezTo>
                <a:cubicBezTo>
                  <a:pt x="5198128" y="1672675"/>
                  <a:pt x="5203213" y="1694404"/>
                  <a:pt x="5190877" y="1715685"/>
                </a:cubicBezTo>
                <a:cubicBezTo>
                  <a:pt x="5196815" y="1724301"/>
                  <a:pt x="5198098" y="1732435"/>
                  <a:pt x="5184235" y="1740358"/>
                </a:cubicBezTo>
                <a:cubicBezTo>
                  <a:pt x="5182625" y="1763793"/>
                  <a:pt x="5198368" y="1769422"/>
                  <a:pt x="5181475" y="1784314"/>
                </a:cubicBezTo>
                <a:cubicBezTo>
                  <a:pt x="5205987" y="1797417"/>
                  <a:pt x="5195246" y="1798221"/>
                  <a:pt x="5185845" y="1804434"/>
                </a:cubicBezTo>
                <a:lnTo>
                  <a:pt x="5185068" y="1805316"/>
                </a:lnTo>
                <a:lnTo>
                  <a:pt x="5188593" y="1807109"/>
                </a:lnTo>
                <a:lnTo>
                  <a:pt x="5185920" y="1821003"/>
                </a:lnTo>
                <a:lnTo>
                  <a:pt x="5183543" y="1824832"/>
                </a:lnTo>
                <a:cubicBezTo>
                  <a:pt x="5182284" y="1827468"/>
                  <a:pt x="5181937" y="1829219"/>
                  <a:pt x="5182235" y="1830429"/>
                </a:cubicBezTo>
                <a:lnTo>
                  <a:pt x="5182525" y="1830569"/>
                </a:lnTo>
                <a:lnTo>
                  <a:pt x="5180663" y="1835810"/>
                </a:lnTo>
                <a:cubicBezTo>
                  <a:pt x="5176779" y="1844665"/>
                  <a:pt x="5172297" y="1853278"/>
                  <a:pt x="5167452" y="1861483"/>
                </a:cubicBezTo>
                <a:cubicBezTo>
                  <a:pt x="5179827" y="1866643"/>
                  <a:pt x="5166788" y="1884999"/>
                  <a:pt x="5174266" y="1892417"/>
                </a:cubicBezTo>
                <a:lnTo>
                  <a:pt x="5189262" y="1895114"/>
                </a:lnTo>
                <a:lnTo>
                  <a:pt x="5187100" y="1899379"/>
                </a:lnTo>
                <a:lnTo>
                  <a:pt x="5180471" y="1907867"/>
                </a:lnTo>
                <a:cubicBezTo>
                  <a:pt x="5179609" y="1909162"/>
                  <a:pt x="5179647" y="1909994"/>
                  <a:pt x="5181361" y="1910265"/>
                </a:cubicBezTo>
                <a:cubicBezTo>
                  <a:pt x="5180995" y="1914884"/>
                  <a:pt x="5177893" y="1930292"/>
                  <a:pt x="5178268" y="1935584"/>
                </a:cubicBezTo>
                <a:lnTo>
                  <a:pt x="5183619" y="1942021"/>
                </a:lnTo>
                <a:lnTo>
                  <a:pt x="5184480" y="1945112"/>
                </a:lnTo>
                <a:lnTo>
                  <a:pt x="5172776" y="1961162"/>
                </a:lnTo>
                <a:lnTo>
                  <a:pt x="5168513" y="1969445"/>
                </a:lnTo>
                <a:lnTo>
                  <a:pt x="5126597" y="2024270"/>
                </a:lnTo>
                <a:lnTo>
                  <a:pt x="5119528" y="2107942"/>
                </a:lnTo>
                <a:cubicBezTo>
                  <a:pt x="5089290" y="2138038"/>
                  <a:pt x="5110415" y="2159228"/>
                  <a:pt x="5110356" y="2193455"/>
                </a:cubicBezTo>
                <a:cubicBezTo>
                  <a:pt x="5101302" y="2220953"/>
                  <a:pt x="5110381" y="2224200"/>
                  <a:pt x="5104992" y="2260088"/>
                </a:cubicBezTo>
                <a:cubicBezTo>
                  <a:pt x="5096504" y="2291744"/>
                  <a:pt x="5078225" y="2299003"/>
                  <a:pt x="5059439" y="2335735"/>
                </a:cubicBezTo>
                <a:cubicBezTo>
                  <a:pt x="5029465" y="2329020"/>
                  <a:pt x="5058046" y="2407546"/>
                  <a:pt x="5022061" y="2408995"/>
                </a:cubicBezTo>
                <a:cubicBezTo>
                  <a:pt x="5023289" y="2413465"/>
                  <a:pt x="5019654" y="2441580"/>
                  <a:pt x="5022253" y="2445869"/>
                </a:cubicBezTo>
                <a:cubicBezTo>
                  <a:pt x="5022440" y="2449625"/>
                  <a:pt x="5011241" y="2492743"/>
                  <a:pt x="5011426" y="2496499"/>
                </a:cubicBezTo>
                <a:lnTo>
                  <a:pt x="4994224" y="2549900"/>
                </a:lnTo>
                <a:cubicBezTo>
                  <a:pt x="4992353" y="2564757"/>
                  <a:pt x="4998952" y="2582253"/>
                  <a:pt x="4995245" y="2596456"/>
                </a:cubicBezTo>
                <a:lnTo>
                  <a:pt x="4988570" y="2606088"/>
                </a:lnTo>
                <a:cubicBezTo>
                  <a:pt x="4988504" y="2615842"/>
                  <a:pt x="4988436" y="2625597"/>
                  <a:pt x="4988371" y="2635351"/>
                </a:cubicBezTo>
                <a:lnTo>
                  <a:pt x="4983212" y="2665666"/>
                </a:lnTo>
                <a:lnTo>
                  <a:pt x="4968234" y="2715895"/>
                </a:lnTo>
                <a:lnTo>
                  <a:pt x="4975888" y="2725052"/>
                </a:lnTo>
                <a:lnTo>
                  <a:pt x="4980195" y="2726489"/>
                </a:lnTo>
                <a:lnTo>
                  <a:pt x="4976218" y="2740278"/>
                </a:lnTo>
                <a:lnTo>
                  <a:pt x="4980571" y="2751112"/>
                </a:lnTo>
                <a:lnTo>
                  <a:pt x="4973893" y="2760208"/>
                </a:lnTo>
                <a:lnTo>
                  <a:pt x="4979005" y="2790136"/>
                </a:lnTo>
                <a:lnTo>
                  <a:pt x="4986137" y="2804183"/>
                </a:lnTo>
                <a:cubicBezTo>
                  <a:pt x="4986150" y="2811409"/>
                  <a:pt x="4986162" y="2818634"/>
                  <a:pt x="4986175" y="2825860"/>
                </a:cubicBezTo>
                <a:cubicBezTo>
                  <a:pt x="4987474" y="2843788"/>
                  <a:pt x="4992871" y="2886513"/>
                  <a:pt x="4993936" y="2911749"/>
                </a:cubicBezTo>
                <a:cubicBezTo>
                  <a:pt x="4993313" y="2946689"/>
                  <a:pt x="4980300" y="2954448"/>
                  <a:pt x="4992563" y="2977278"/>
                </a:cubicBezTo>
                <a:cubicBezTo>
                  <a:pt x="4985688" y="2983455"/>
                  <a:pt x="4982051" y="2987749"/>
                  <a:pt x="4980516" y="2991092"/>
                </a:cubicBezTo>
                <a:cubicBezTo>
                  <a:pt x="4975910" y="3001119"/>
                  <a:pt x="4990216" y="3002537"/>
                  <a:pt x="4992801" y="3020247"/>
                </a:cubicBezTo>
                <a:cubicBezTo>
                  <a:pt x="4998517" y="3032637"/>
                  <a:pt x="5013148" y="3051512"/>
                  <a:pt x="5014805" y="3065434"/>
                </a:cubicBezTo>
                <a:cubicBezTo>
                  <a:pt x="4998836" y="3057428"/>
                  <a:pt x="5016840" y="3105196"/>
                  <a:pt x="5002733" y="3103777"/>
                </a:cubicBezTo>
                <a:cubicBezTo>
                  <a:pt x="5022381" y="3124610"/>
                  <a:pt x="4997365" y="3128169"/>
                  <a:pt x="5002941" y="3151828"/>
                </a:cubicBezTo>
                <a:cubicBezTo>
                  <a:pt x="5010264" y="3163902"/>
                  <a:pt x="5011356" y="3171780"/>
                  <a:pt x="5002883" y="3180546"/>
                </a:cubicBezTo>
                <a:cubicBezTo>
                  <a:pt x="5038586" y="3236545"/>
                  <a:pt x="5003723" y="3210316"/>
                  <a:pt x="5016711" y="3258677"/>
                </a:cubicBezTo>
                <a:lnTo>
                  <a:pt x="5017918" y="3262610"/>
                </a:lnTo>
                <a:lnTo>
                  <a:pt x="5011672" y="3277179"/>
                </a:lnTo>
                <a:lnTo>
                  <a:pt x="5009344" y="3278130"/>
                </a:lnTo>
                <a:lnTo>
                  <a:pt x="5026770" y="3325671"/>
                </a:lnTo>
                <a:lnTo>
                  <a:pt x="5024571" y="3332072"/>
                </a:lnTo>
                <a:lnTo>
                  <a:pt x="5041705" y="3362948"/>
                </a:lnTo>
                <a:lnTo>
                  <a:pt x="5047477" y="3378959"/>
                </a:lnTo>
                <a:lnTo>
                  <a:pt x="5060758" y="3407057"/>
                </a:lnTo>
                <a:lnTo>
                  <a:pt x="5058968" y="3409825"/>
                </a:lnTo>
                <a:lnTo>
                  <a:pt x="5062667" y="3415218"/>
                </a:lnTo>
                <a:lnTo>
                  <a:pt x="5060928" y="3419880"/>
                </a:lnTo>
                <a:lnTo>
                  <a:pt x="5062923" y="3424545"/>
                </a:lnTo>
                <a:cubicBezTo>
                  <a:pt x="5063537" y="3433967"/>
                  <a:pt x="5063494" y="3466028"/>
                  <a:pt x="5064623" y="3476412"/>
                </a:cubicBezTo>
                <a:lnTo>
                  <a:pt x="5069684" y="3486850"/>
                </a:lnTo>
                <a:lnTo>
                  <a:pt x="5063339" y="3496391"/>
                </a:lnTo>
                <a:lnTo>
                  <a:pt x="5070139" y="3531201"/>
                </a:lnTo>
                <a:lnTo>
                  <a:pt x="5079896" y="3542019"/>
                </a:lnTo>
                <a:lnTo>
                  <a:pt x="5087540" y="3552249"/>
                </a:lnTo>
                <a:lnTo>
                  <a:pt x="5087902" y="3553678"/>
                </a:lnTo>
                <a:lnTo>
                  <a:pt x="5091509" y="3568021"/>
                </a:lnTo>
                <a:lnTo>
                  <a:pt x="5091934" y="3569719"/>
                </a:lnTo>
                <a:lnTo>
                  <a:pt x="5089362" y="3586412"/>
                </a:lnTo>
                <a:lnTo>
                  <a:pt x="5092358" y="3597336"/>
                </a:lnTo>
                <a:lnTo>
                  <a:pt x="5084254" y="3606007"/>
                </a:lnTo>
                <a:cubicBezTo>
                  <a:pt x="5084262" y="3617747"/>
                  <a:pt x="5084273" y="3629488"/>
                  <a:pt x="5084281" y="3641228"/>
                </a:cubicBezTo>
                <a:lnTo>
                  <a:pt x="5091848" y="3653088"/>
                </a:lnTo>
                <a:lnTo>
                  <a:pt x="5097436" y="3664114"/>
                </a:lnTo>
                <a:cubicBezTo>
                  <a:pt x="5097463" y="3664599"/>
                  <a:pt x="5097491" y="3665084"/>
                  <a:pt x="5097518" y="3665569"/>
                </a:cubicBezTo>
                <a:cubicBezTo>
                  <a:pt x="5097915" y="3672776"/>
                  <a:pt x="5096966" y="3688591"/>
                  <a:pt x="5099829" y="3707357"/>
                </a:cubicBezTo>
                <a:cubicBezTo>
                  <a:pt x="5100505" y="3724716"/>
                  <a:pt x="5118078" y="3760234"/>
                  <a:pt x="5114696" y="3778166"/>
                </a:cubicBezTo>
                <a:cubicBezTo>
                  <a:pt x="5141627" y="3845122"/>
                  <a:pt x="5125427" y="3821305"/>
                  <a:pt x="5135379" y="3878222"/>
                </a:cubicBezTo>
                <a:cubicBezTo>
                  <a:pt x="5161519" y="3905047"/>
                  <a:pt x="5125417" y="4015047"/>
                  <a:pt x="5130138" y="4048117"/>
                </a:cubicBezTo>
                <a:cubicBezTo>
                  <a:pt x="5081804" y="4192084"/>
                  <a:pt x="5096262" y="4158987"/>
                  <a:pt x="5090040" y="4219510"/>
                </a:cubicBezTo>
                <a:cubicBezTo>
                  <a:pt x="5104553" y="4280033"/>
                  <a:pt x="5065380" y="4345686"/>
                  <a:pt x="5092812" y="4411258"/>
                </a:cubicBezTo>
                <a:cubicBezTo>
                  <a:pt x="5090630" y="4437329"/>
                  <a:pt x="5083878" y="4473140"/>
                  <a:pt x="5084599" y="4488531"/>
                </a:cubicBezTo>
                <a:cubicBezTo>
                  <a:pt x="5084423" y="4505410"/>
                  <a:pt x="5084248" y="4522289"/>
                  <a:pt x="5084072" y="4539168"/>
                </a:cubicBezTo>
                <a:cubicBezTo>
                  <a:pt x="5072114" y="4567830"/>
                  <a:pt x="5064305" y="4588197"/>
                  <a:pt x="5068936" y="4625153"/>
                </a:cubicBezTo>
                <a:cubicBezTo>
                  <a:pt x="5077433" y="4662889"/>
                  <a:pt x="5065899" y="4679357"/>
                  <a:pt x="5059114" y="4733115"/>
                </a:cubicBezTo>
                <a:cubicBezTo>
                  <a:pt x="5068687" y="4752352"/>
                  <a:pt x="5055370" y="4832308"/>
                  <a:pt x="5037209" y="4844323"/>
                </a:cubicBezTo>
                <a:cubicBezTo>
                  <a:pt x="5033444" y="4857054"/>
                  <a:pt x="5040194" y="4871554"/>
                  <a:pt x="5020638" y="4877992"/>
                </a:cubicBezTo>
                <a:cubicBezTo>
                  <a:pt x="4997151" y="4888353"/>
                  <a:pt x="5034418" y="4931200"/>
                  <a:pt x="5006413" y="4925805"/>
                </a:cubicBezTo>
                <a:cubicBezTo>
                  <a:pt x="5031964" y="4956261"/>
                  <a:pt x="4982840" y="4982633"/>
                  <a:pt x="4971037" y="5009272"/>
                </a:cubicBezTo>
                <a:cubicBezTo>
                  <a:pt x="4973259" y="5034036"/>
                  <a:pt x="4968375" y="5053859"/>
                  <a:pt x="4963105" y="5111369"/>
                </a:cubicBezTo>
                <a:cubicBezTo>
                  <a:pt x="4973224" y="5141336"/>
                  <a:pt x="4937413" y="5161742"/>
                  <a:pt x="4976341" y="5210876"/>
                </a:cubicBezTo>
                <a:cubicBezTo>
                  <a:pt x="4972455" y="5212581"/>
                  <a:pt x="4977054" y="5227501"/>
                  <a:pt x="4980617" y="5269726"/>
                </a:cubicBezTo>
                <a:cubicBezTo>
                  <a:pt x="4984182" y="5311951"/>
                  <a:pt x="4990390" y="5400671"/>
                  <a:pt x="4997733" y="5464225"/>
                </a:cubicBezTo>
                <a:cubicBezTo>
                  <a:pt x="5001765" y="5536542"/>
                  <a:pt x="4990225" y="5517959"/>
                  <a:pt x="5001400" y="5594585"/>
                </a:cubicBezTo>
                <a:cubicBezTo>
                  <a:pt x="4999908" y="5619318"/>
                  <a:pt x="4974042" y="5647975"/>
                  <a:pt x="4983700" y="5667896"/>
                </a:cubicBezTo>
                <a:cubicBezTo>
                  <a:pt x="4976834" y="5696311"/>
                  <a:pt x="4975579" y="5738356"/>
                  <a:pt x="4968506" y="5769225"/>
                </a:cubicBezTo>
                <a:cubicBezTo>
                  <a:pt x="4968926" y="5787258"/>
                  <a:pt x="4969344" y="5805291"/>
                  <a:pt x="4969765" y="5823324"/>
                </a:cubicBezTo>
                <a:cubicBezTo>
                  <a:pt x="4966122" y="5853058"/>
                  <a:pt x="4965608" y="5838948"/>
                  <a:pt x="4966129" y="5862699"/>
                </a:cubicBezTo>
                <a:lnTo>
                  <a:pt x="4970695" y="5906467"/>
                </a:lnTo>
                <a:lnTo>
                  <a:pt x="4991568" y="5939847"/>
                </a:lnTo>
                <a:cubicBezTo>
                  <a:pt x="4998848" y="5955713"/>
                  <a:pt x="4974731" y="5940131"/>
                  <a:pt x="4986815" y="5973994"/>
                </a:cubicBezTo>
                <a:cubicBezTo>
                  <a:pt x="4961187" y="5997051"/>
                  <a:pt x="4983444" y="6032039"/>
                  <a:pt x="4987776" y="6089693"/>
                </a:cubicBezTo>
                <a:lnTo>
                  <a:pt x="4991621" y="6224938"/>
                </a:lnTo>
                <a:cubicBezTo>
                  <a:pt x="4988442" y="6270972"/>
                  <a:pt x="5008962" y="6317522"/>
                  <a:pt x="5017157" y="6370251"/>
                </a:cubicBezTo>
                <a:cubicBezTo>
                  <a:pt x="5025353" y="6422980"/>
                  <a:pt x="5039938" y="6490855"/>
                  <a:pt x="5040797" y="6541313"/>
                </a:cubicBezTo>
                <a:cubicBezTo>
                  <a:pt x="5039898" y="6576319"/>
                  <a:pt x="5031912" y="6591883"/>
                  <a:pt x="5045375" y="6640957"/>
                </a:cubicBezTo>
                <a:cubicBezTo>
                  <a:pt x="5057505" y="6669536"/>
                  <a:pt x="5052276" y="6675394"/>
                  <a:pt x="5058442" y="6705297"/>
                </a:cubicBezTo>
                <a:cubicBezTo>
                  <a:pt x="5057367" y="6727133"/>
                  <a:pt x="5067901" y="6732087"/>
                  <a:pt x="5071125" y="6759582"/>
                </a:cubicBezTo>
                <a:cubicBezTo>
                  <a:pt x="5055614" y="6796071"/>
                  <a:pt x="5051656" y="6769544"/>
                  <a:pt x="5069172" y="6817746"/>
                </a:cubicBezTo>
                <a:cubicBezTo>
                  <a:pt x="5060956" y="6828354"/>
                  <a:pt x="5064525" y="6836369"/>
                  <a:pt x="5072322" y="6843646"/>
                </a:cubicBezTo>
                <a:lnTo>
                  <a:pt x="5091388" y="6857998"/>
                </a:lnTo>
                <a:lnTo>
                  <a:pt x="6096000" y="6857998"/>
                </a:lnTo>
                <a:lnTo>
                  <a:pt x="6096000" y="6858000"/>
                </a:lnTo>
                <a:lnTo>
                  <a:pt x="0" y="685800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81" name="PlaceHolder 1"/>
          <p:cNvSpPr>
            <a:spLocks noGrp="1"/>
          </p:cNvSpPr>
          <p:nvPr>
            <p:ph/>
          </p:nvPr>
        </p:nvSpPr>
        <p:spPr>
          <a:xfrm>
            <a:off x="186120" y="355680"/>
            <a:ext cx="5258880" cy="6231240"/>
          </a:xfrm>
          <a:prstGeom prst="rect">
            <a:avLst/>
          </a:prstGeom>
          <a:noFill/>
          <a:ln w="0">
            <a:noFill/>
          </a:ln>
        </p:spPr>
        <p:txBody>
          <a:bodyPr anchor="t">
            <a:normAutofit fontScale="97000"/>
          </a:bodyPr>
          <a:lstStyle/>
          <a:p>
            <a:pPr indent="0">
              <a:lnSpc>
                <a:spcPct val="100000"/>
              </a:lnSpc>
              <a:spcBef>
                <a:spcPts val="1001"/>
              </a:spcBef>
              <a:buNone/>
              <a:tabLst>
                <a:tab pos="0" algn="l"/>
              </a:tabLst>
            </a:pPr>
            <a:r>
              <a:rPr lang="es-ES_tradnl" sz="2800" b="0" strike="noStrike" spc="-1">
                <a:solidFill>
                  <a:srgbClr val="000000"/>
                </a:solidFill>
                <a:latin typeface="Trebuchet MS"/>
              </a:rPr>
              <a:t>En Israel, </a:t>
            </a:r>
            <a:r>
              <a:rPr lang="es-ES_tradnl" sz="2800" b="1" strike="noStrike" spc="-1">
                <a:solidFill>
                  <a:srgbClr val="000000"/>
                </a:solidFill>
                <a:latin typeface="Trebuchet MS"/>
              </a:rPr>
              <a:t>la gloria de Dios estaba sobre el tabernáculo </a:t>
            </a:r>
            <a:r>
              <a:rPr lang="es-ES_tradnl" sz="2800" b="0" strike="noStrike" spc="-1">
                <a:solidFill>
                  <a:srgbClr val="000000"/>
                </a:solidFill>
                <a:latin typeface="Trebuchet MS"/>
              </a:rPr>
              <a:t>(Lev. 9: 23; Núm. 20: 6).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1" strike="noStrike" spc="-1">
                <a:solidFill>
                  <a:srgbClr val="000000"/>
                </a:solidFill>
                <a:latin typeface="Trebuchet MS"/>
              </a:rPr>
              <a:t>Cuando alguien miraba hacia el lavacro</a:t>
            </a:r>
            <a:r>
              <a:rPr lang="es-ES_tradnl" sz="2800" b="0" strike="noStrike" spc="-1">
                <a:solidFill>
                  <a:srgbClr val="000000"/>
                </a:solidFill>
                <a:latin typeface="Trebuchet MS"/>
              </a:rPr>
              <a:t>, no veía su imagen en el agua, sino la gloria de Dios reflejada en ella.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_tradnl" sz="2800" b="1" strike="noStrike" spc="-1">
                <a:solidFill>
                  <a:srgbClr val="000000"/>
                </a:solidFill>
                <a:latin typeface="Trebuchet MS"/>
              </a:rPr>
              <a:t>La renovación espiritual </a:t>
            </a:r>
            <a:r>
              <a:rPr lang="es-ES_tradnl" sz="2800" b="0" strike="noStrike" spc="-1">
                <a:solidFill>
                  <a:srgbClr val="000000"/>
                </a:solidFill>
                <a:latin typeface="Trebuchet MS"/>
              </a:rPr>
              <a:t>no se consigue mirando nuestra propia imagen, sino que es «</a:t>
            </a:r>
            <a:r>
              <a:rPr lang="es-ES_tradnl" sz="2800" b="1" strike="noStrike" spc="-1">
                <a:solidFill>
                  <a:srgbClr val="000000"/>
                </a:solidFill>
                <a:latin typeface="Trebuchet MS"/>
              </a:rPr>
              <a:t>mirando a cara descubierta como en un espejo la gloria de Dios</a:t>
            </a:r>
            <a:r>
              <a:rPr lang="es-ES_tradnl" sz="2800" b="0" strike="noStrike" spc="-1">
                <a:solidFill>
                  <a:srgbClr val="000000"/>
                </a:solidFill>
                <a:latin typeface="Trebuchet MS"/>
              </a:rPr>
              <a:t>» que «</a:t>
            </a:r>
            <a:r>
              <a:rPr lang="es-ES_tradnl" sz="2800" b="1" strike="noStrike" spc="-1">
                <a:solidFill>
                  <a:srgbClr val="000000"/>
                </a:solidFill>
                <a:latin typeface="Trebuchet MS"/>
              </a:rPr>
              <a:t>somos transformados de gloria en gloria</a:t>
            </a:r>
            <a:r>
              <a:rPr lang="es-ES_tradnl" sz="2800" b="0" strike="noStrike" spc="-1">
                <a:solidFill>
                  <a:srgbClr val="000000"/>
                </a:solidFill>
                <a:latin typeface="Trebuchet MS"/>
              </a:rPr>
              <a:t>» (2 Cor. 3: 18).</a:t>
            </a:r>
            <a:endParaRPr lang="en-US" sz="2800" b="0" strike="noStrike" spc="-1">
              <a:solidFill>
                <a:srgbClr val="000000"/>
              </a:solidFill>
              <a:latin typeface="Trebuchet MS"/>
            </a:endParaRPr>
          </a:p>
        </p:txBody>
      </p:sp>
      <p:pic>
        <p:nvPicPr>
          <p:cNvPr id="182" name="Imagen 3" descr="Imagen que contiene interior, tabla, pequeño, camión&#10;&#10;Descripción generada automáticamente"/>
          <p:cNvPicPr/>
          <p:nvPr/>
        </p:nvPicPr>
        <p:blipFill>
          <a:blip r:embed="rId2"/>
          <a:stretch/>
        </p:blipFill>
        <p:spPr>
          <a:xfrm>
            <a:off x="5445360" y="1132560"/>
            <a:ext cx="6154920" cy="4615920"/>
          </a:xfrm>
          <a:prstGeom prst="rect">
            <a:avLst/>
          </a:prstGeom>
          <a:ln w="0">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3" name="PlaceHolder 1"/>
          <p:cNvSpPr>
            <a:spLocks noGrp="1"/>
          </p:cNvSpPr>
          <p:nvPr>
            <p:ph type="title"/>
          </p:nvPr>
        </p:nvSpPr>
        <p:spPr>
          <a:xfrm>
            <a:off x="842040" y="567000"/>
            <a:ext cx="6032880" cy="644040"/>
          </a:xfrm>
          <a:prstGeom prst="rect">
            <a:avLst/>
          </a:prstGeom>
          <a:noFill/>
          <a:ln w="0">
            <a:noFill/>
          </a:ln>
        </p:spPr>
        <p:txBody>
          <a:bodyPr anchor="b">
            <a:normAutofit/>
          </a:bodyPr>
          <a:lstStyle/>
          <a:p>
            <a:pPr indent="0">
              <a:lnSpc>
                <a:spcPct val="90000"/>
              </a:lnSpc>
              <a:buNone/>
            </a:pPr>
            <a:r>
              <a:rPr lang="en-US" sz="3200" b="0" strike="noStrike" spc="-1">
                <a:solidFill>
                  <a:srgbClr val="000000"/>
                </a:solidFill>
                <a:latin typeface="Trebuchet MS"/>
              </a:rPr>
              <a:t>GUARDAS DEL SANTUARIO </a:t>
            </a:r>
            <a:endParaRPr lang="en-US" sz="3200" b="0" strike="noStrike" spc="-1">
              <a:solidFill>
                <a:srgbClr val="000000"/>
              </a:solidFill>
              <a:latin typeface="Calibri"/>
            </a:endParaRPr>
          </a:p>
        </p:txBody>
      </p:sp>
      <p:sp>
        <p:nvSpPr>
          <p:cNvPr id="184" name="PlaceHolder 2"/>
          <p:cNvSpPr>
            <a:spLocks noGrp="1"/>
          </p:cNvSpPr>
          <p:nvPr>
            <p:ph/>
          </p:nvPr>
        </p:nvSpPr>
        <p:spPr>
          <a:xfrm>
            <a:off x="876600" y="1511640"/>
            <a:ext cx="5604840" cy="4779000"/>
          </a:xfrm>
          <a:prstGeom prst="rect">
            <a:avLst/>
          </a:prstGeom>
          <a:noFill/>
          <a:ln w="0">
            <a:noFill/>
          </a:ln>
        </p:spPr>
        <p:txBody>
          <a:bodyPr anchor="t">
            <a:normAutofit fontScale="98000"/>
          </a:bodyPr>
          <a:lstStyle/>
          <a:p>
            <a:pPr indent="0">
              <a:lnSpc>
                <a:spcPct val="100000"/>
              </a:lnSpc>
              <a:spcBef>
                <a:spcPts val="1001"/>
              </a:spcBef>
              <a:buNone/>
              <a:tabLst>
                <a:tab pos="0" algn="l"/>
              </a:tabLst>
            </a:pPr>
            <a:r>
              <a:rPr lang="es-ES_tradnl" sz="2400" b="0" strike="noStrike" spc="-1">
                <a:solidFill>
                  <a:srgbClr val="000000"/>
                </a:solidFill>
                <a:latin typeface="Trebuchet MS"/>
              </a:rPr>
              <a:t>Cuando la Biblia habla de «Jehová de los ejércitos» (</a:t>
            </a:r>
            <a:r>
              <a:rPr lang="es-ES_tradnl" sz="2400" b="0" i="1" strike="noStrike" spc="-1">
                <a:solidFill>
                  <a:srgbClr val="000000"/>
                </a:solidFill>
                <a:latin typeface="Trebuchet MS"/>
              </a:rPr>
              <a:t>yaweh tseba’ot</a:t>
            </a:r>
            <a:r>
              <a:rPr lang="es-ES_tradnl" sz="2400" b="0" strike="noStrike" spc="-1">
                <a:solidFill>
                  <a:srgbClr val="000000"/>
                </a:solidFill>
                <a:latin typeface="Trebuchet MS"/>
              </a:rPr>
              <a:t>), la palabra «</a:t>
            </a:r>
            <a:r>
              <a:rPr lang="es-ES_tradnl" sz="2400" b="1" strike="noStrike" spc="-1">
                <a:solidFill>
                  <a:srgbClr val="000000"/>
                </a:solidFill>
                <a:latin typeface="Trebuchet MS"/>
              </a:rPr>
              <a:t>ejército</a:t>
            </a:r>
            <a:r>
              <a:rPr lang="es-ES_tradnl" sz="2400" b="0" strike="noStrike" spc="-1">
                <a:solidFill>
                  <a:srgbClr val="000000"/>
                </a:solidFill>
                <a:latin typeface="Trebuchet MS"/>
              </a:rPr>
              <a:t>» es de la misma raíz usada para la palabra que refiere el «</a:t>
            </a:r>
            <a:r>
              <a:rPr lang="es-ES_tradnl" sz="2400" b="1" strike="noStrike" spc="-1">
                <a:solidFill>
                  <a:srgbClr val="000000"/>
                </a:solidFill>
                <a:latin typeface="Trebuchet MS"/>
              </a:rPr>
              <a:t>servicio</a:t>
            </a:r>
            <a:r>
              <a:rPr lang="es-ES_tradnl" sz="2400" b="0" strike="noStrike" spc="-1">
                <a:solidFill>
                  <a:srgbClr val="000000"/>
                </a:solidFill>
                <a:latin typeface="Trebuchet MS"/>
              </a:rPr>
              <a:t>» de las mujeres (1 Sam. 4: 4). </a:t>
            </a:r>
            <a:endParaRPr lang="en-US" sz="2400" b="0" strike="noStrike" spc="-1">
              <a:solidFill>
                <a:srgbClr val="000000"/>
              </a:solidFill>
              <a:latin typeface="Trebuchet MS"/>
            </a:endParaRPr>
          </a:p>
          <a:p>
            <a:pPr indent="0">
              <a:lnSpc>
                <a:spcPct val="100000"/>
              </a:lnSpc>
              <a:spcBef>
                <a:spcPts val="1001"/>
              </a:spcBef>
              <a:buNone/>
              <a:tabLst>
                <a:tab pos="0" algn="l"/>
              </a:tabLst>
            </a:pPr>
            <a:r>
              <a:rPr lang="es-ES_tradnl" sz="2400" b="0" strike="noStrike" spc="-1">
                <a:solidFill>
                  <a:srgbClr val="000000"/>
                </a:solidFill>
                <a:latin typeface="Trebuchet MS"/>
              </a:rPr>
              <a:t>La palabra tiene entonces definitivamente una connotación militar (Núm. 31: 53; 32: 27). </a:t>
            </a:r>
            <a:endParaRPr lang="en-US" sz="2400" b="0" strike="noStrike" spc="-1">
              <a:solidFill>
                <a:srgbClr val="000000"/>
              </a:solidFill>
              <a:latin typeface="Trebuchet MS"/>
            </a:endParaRPr>
          </a:p>
          <a:p>
            <a:pPr indent="0">
              <a:lnSpc>
                <a:spcPct val="100000"/>
              </a:lnSpc>
              <a:spcBef>
                <a:spcPts val="1001"/>
              </a:spcBef>
              <a:buNone/>
              <a:tabLst>
                <a:tab pos="0" algn="l"/>
              </a:tabLst>
            </a:pPr>
            <a:r>
              <a:rPr lang="es-ES_tradnl" sz="2400" b="0" strike="noStrike" spc="-1">
                <a:solidFill>
                  <a:srgbClr val="000000"/>
                </a:solidFill>
                <a:latin typeface="Trebuchet MS"/>
              </a:rPr>
              <a:t>Eso sugiere que la función de las mujeres tuvo más que ver con «</a:t>
            </a:r>
            <a:r>
              <a:rPr lang="es-ES_tradnl" sz="2400" b="1" strike="noStrike" spc="-1">
                <a:solidFill>
                  <a:srgbClr val="000000"/>
                </a:solidFill>
                <a:latin typeface="Trebuchet MS"/>
              </a:rPr>
              <a:t>proteger</a:t>
            </a:r>
            <a:r>
              <a:rPr lang="es-ES_tradnl" sz="2400" b="0" strike="noStrike" spc="-1">
                <a:solidFill>
                  <a:srgbClr val="000000"/>
                </a:solidFill>
                <a:latin typeface="Trebuchet MS"/>
              </a:rPr>
              <a:t>» y «</a:t>
            </a:r>
            <a:r>
              <a:rPr lang="es-ES_tradnl" sz="2400" b="1" strike="noStrike" spc="-1">
                <a:solidFill>
                  <a:srgbClr val="000000"/>
                </a:solidFill>
                <a:latin typeface="Trebuchet MS"/>
              </a:rPr>
              <a:t>cuidar</a:t>
            </a:r>
            <a:r>
              <a:rPr lang="es-ES_tradnl" sz="2400" b="0" strike="noStrike" spc="-1">
                <a:solidFill>
                  <a:srgbClr val="000000"/>
                </a:solidFill>
                <a:latin typeface="Trebuchet MS"/>
              </a:rPr>
              <a:t>» que con otro deber.</a:t>
            </a:r>
            <a:endParaRPr lang="en-US" sz="2400" b="0" strike="noStrike" spc="-1">
              <a:solidFill>
                <a:srgbClr val="000000"/>
              </a:solidFill>
              <a:latin typeface="Trebuchet MS"/>
            </a:endParaRPr>
          </a:p>
        </p:txBody>
      </p:sp>
      <p:pic>
        <p:nvPicPr>
          <p:cNvPr id="185" name="Gráfico 4" descr="Marca de escudo con relleno sólido"/>
          <p:cNvPicPr/>
          <p:nvPr/>
        </p:nvPicPr>
        <p:blipFill>
          <a:blip r:embed="rId2"/>
          <a:stretch/>
        </p:blipFill>
        <p:spPr>
          <a:xfrm>
            <a:off x="6231240" y="867240"/>
            <a:ext cx="5048280" cy="5048280"/>
          </a:xfrm>
          <a:prstGeom prst="rect">
            <a:avLst/>
          </a:prstGeom>
          <a:ln w="0">
            <a:noFill/>
          </a:ln>
        </p:spPr>
      </p:pic>
      <p:grpSp>
        <p:nvGrpSpPr>
          <p:cNvPr id="186" name="Group 9"/>
          <p:cNvGrpSpPr/>
          <p:nvPr/>
        </p:nvGrpSpPr>
        <p:grpSpPr>
          <a:xfrm>
            <a:off x="-5040" y="6738120"/>
            <a:ext cx="12206880" cy="123120"/>
            <a:chOff x="-5040" y="6738120"/>
            <a:chExt cx="12206880" cy="123120"/>
          </a:xfrm>
        </p:grpSpPr>
        <p:sp>
          <p:nvSpPr>
            <p:cNvPr id="187" name="Rectangle 10"/>
            <p:cNvSpPr/>
            <p:nvPr/>
          </p:nvSpPr>
          <p:spPr>
            <a:xfrm rot="5400000" flipH="1">
              <a:off x="6036840" y="695880"/>
              <a:ext cx="123120" cy="12206880"/>
            </a:xfrm>
            <a:prstGeom prst="rect">
              <a:avLst/>
            </a:prstGeom>
            <a:gradFill rotWithShape="0">
              <a:gsLst>
                <a:gs pos="0">
                  <a:srgbClr val="5B9BD5"/>
                </a:gs>
                <a:gs pos="100000">
                  <a:srgbClr val="ED7D31"/>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88" name="Rectangle 11"/>
            <p:cNvSpPr/>
            <p:nvPr/>
          </p:nvSpPr>
          <p:spPr>
            <a:xfrm rot="16200000">
              <a:off x="9176400" y="3835800"/>
              <a:ext cx="123120" cy="5927760"/>
            </a:xfrm>
            <a:prstGeom prst="rect">
              <a:avLst/>
            </a:prstGeom>
            <a:gradFill rotWithShape="0">
              <a:gsLst>
                <a:gs pos="19000">
                  <a:srgbClr val="5B9BD5">
                    <a:alpha val="0"/>
                  </a:srgbClr>
                </a:gs>
                <a:gs pos="100000">
                  <a:srgbClr val="9DC3E6"/>
                </a:gs>
              </a:gsLst>
              <a:lin ang="168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1" name="Rectangle 11"/>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22" name="Imagen 6" descr="Imagen que contiene persona, interior, hombre, cocina&#10;&#10;Descripción generada automáticamente"/>
          <p:cNvPicPr/>
          <p:nvPr/>
        </p:nvPicPr>
        <p:blipFill>
          <a:blip r:embed="rId2">
            <a:alphaModFix amt="35000"/>
          </a:blip>
          <a:stretch/>
        </p:blipFill>
        <p:spPr>
          <a:xfrm>
            <a:off x="0" y="0"/>
            <a:ext cx="12191760" cy="6857640"/>
          </a:xfrm>
          <a:prstGeom prst="rect">
            <a:avLst/>
          </a:prstGeom>
          <a:ln w="0">
            <a:noFill/>
          </a:ln>
        </p:spPr>
      </p:pic>
      <p:sp>
        <p:nvSpPr>
          <p:cNvPr id="123" name="PlaceHolder 1"/>
          <p:cNvSpPr>
            <a:spLocks noGrp="1"/>
          </p:cNvSpPr>
          <p:nvPr>
            <p:ph/>
          </p:nvPr>
        </p:nvSpPr>
        <p:spPr>
          <a:xfrm>
            <a:off x="7523280" y="2748600"/>
            <a:ext cx="4532040" cy="2377800"/>
          </a:xfrm>
          <a:prstGeom prst="rect">
            <a:avLst/>
          </a:prstGeom>
          <a:noFill/>
          <a:ln w="0">
            <a:noFill/>
          </a:ln>
        </p:spPr>
        <p:txBody>
          <a:bodyPr anchor="t">
            <a:normAutofit/>
          </a:bodyPr>
          <a:lstStyle/>
          <a:p>
            <a:pPr indent="0" algn="ctr">
              <a:lnSpc>
                <a:spcPct val="90000"/>
              </a:lnSpc>
              <a:spcBef>
                <a:spcPts val="1001"/>
              </a:spcBef>
              <a:buNone/>
              <a:tabLst>
                <a:tab pos="0" algn="l"/>
              </a:tabLst>
            </a:pPr>
            <a:r>
              <a:rPr lang="es-DO" sz="2400" b="0" strike="noStrike" spc="-1">
                <a:solidFill>
                  <a:srgbClr val="FFFFFF"/>
                </a:solidFill>
                <a:latin typeface="Trebuchet MS"/>
              </a:rPr>
              <a:t>«Di a los israelitas que recojan una ofrenda para mí. Deben recogerla entre todos los que quieran darla voluntariamente y de corazón»</a:t>
            </a:r>
            <a:endParaRPr lang="en-US" sz="2400" b="0" strike="noStrike" spc="-1">
              <a:solidFill>
                <a:srgbClr val="000000"/>
              </a:solidFill>
              <a:latin typeface="Trebuchet MS"/>
            </a:endParaRPr>
          </a:p>
          <a:p>
            <a:pPr indent="0" algn="ctr">
              <a:lnSpc>
                <a:spcPct val="90000"/>
              </a:lnSpc>
              <a:spcBef>
                <a:spcPts val="1001"/>
              </a:spcBef>
              <a:buNone/>
              <a:tabLst>
                <a:tab pos="0" algn="l"/>
              </a:tabLst>
            </a:pPr>
            <a:r>
              <a:rPr lang="es-DO" sz="2400" b="0" strike="noStrike" spc="-1">
                <a:solidFill>
                  <a:srgbClr val="FFFFFF"/>
                </a:solidFill>
                <a:latin typeface="Trebuchet MS"/>
              </a:rPr>
              <a:t>(Éxo. 25: 2, DHH)</a:t>
            </a:r>
            <a:endParaRPr lang="en-US" sz="2400" b="0" strike="noStrike" spc="-1">
              <a:solidFill>
                <a:srgbClr val="000000"/>
              </a:solidFill>
              <a:latin typeface="Trebuchet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9" name="PlaceHolder 1"/>
          <p:cNvSpPr>
            <a:spLocks noGrp="1"/>
          </p:cNvSpPr>
          <p:nvPr>
            <p:ph/>
          </p:nvPr>
        </p:nvSpPr>
        <p:spPr>
          <a:xfrm>
            <a:off x="423360" y="288000"/>
            <a:ext cx="6797160" cy="6298920"/>
          </a:xfrm>
          <a:prstGeom prst="rect">
            <a:avLst/>
          </a:prstGeom>
          <a:noFill/>
          <a:ln w="0">
            <a:noFill/>
          </a:ln>
        </p:spPr>
        <p:txBody>
          <a:bodyPr anchor="t">
            <a:normAutofit fontScale="96000"/>
          </a:bodyPr>
          <a:lstStyle/>
          <a:p>
            <a:pPr marL="219240" indent="-219240">
              <a:lnSpc>
                <a:spcPct val="100000"/>
              </a:lnSpc>
              <a:spcBef>
                <a:spcPts val="1001"/>
              </a:spcBef>
              <a:buClr>
                <a:srgbClr val="000000"/>
              </a:buClr>
              <a:buFont typeface="Arial"/>
              <a:buChar char="•"/>
            </a:pPr>
            <a:r>
              <a:rPr lang="es-ES_tradnl" sz="2800" b="0" strike="noStrike" spc="-1">
                <a:solidFill>
                  <a:srgbClr val="000000"/>
                </a:solidFill>
                <a:latin typeface="Trebuchet MS"/>
              </a:rPr>
              <a:t>Recordemos que el deber de Adán era también «</a:t>
            </a:r>
            <a:r>
              <a:rPr lang="es-ES_tradnl" sz="3200" b="1" strike="noStrike" spc="-1">
                <a:solidFill>
                  <a:srgbClr val="000000"/>
                </a:solidFill>
                <a:latin typeface="Trebuchet MS"/>
              </a:rPr>
              <a:t>guardar</a:t>
            </a:r>
            <a:r>
              <a:rPr lang="es-ES_tradnl" sz="2800" b="0" strike="noStrike" spc="-1">
                <a:solidFill>
                  <a:srgbClr val="000000"/>
                </a:solidFill>
                <a:latin typeface="Trebuchet MS"/>
              </a:rPr>
              <a:t>» el santuario del Edén (Gén. 2: 15). </a:t>
            </a:r>
            <a:endParaRPr lang="en-US" sz="2800" b="0" strike="noStrike" spc="-1">
              <a:solidFill>
                <a:srgbClr val="000000"/>
              </a:solidFill>
              <a:latin typeface="Trebuchet MS"/>
            </a:endParaRPr>
          </a:p>
          <a:p>
            <a:pPr indent="0">
              <a:lnSpc>
                <a:spcPct val="100000"/>
              </a:lnSpc>
              <a:spcBef>
                <a:spcPts val="1001"/>
              </a:spcBef>
              <a:buNone/>
            </a:pPr>
            <a:endParaRPr lang="en-US" sz="2800" b="0" strike="noStrike" spc="-1">
              <a:solidFill>
                <a:srgbClr val="000000"/>
              </a:solidFill>
              <a:latin typeface="Trebuchet MS"/>
            </a:endParaRPr>
          </a:p>
          <a:p>
            <a:pPr marL="219240" indent="-219240">
              <a:lnSpc>
                <a:spcPct val="100000"/>
              </a:lnSpc>
              <a:spcBef>
                <a:spcPts val="1001"/>
              </a:spcBef>
              <a:buClr>
                <a:srgbClr val="000000"/>
              </a:buClr>
              <a:buFont typeface="Arial"/>
              <a:buChar char="•"/>
            </a:pPr>
            <a:r>
              <a:rPr lang="es-ES_tradnl" sz="2800" b="0" strike="noStrike" spc="-1">
                <a:solidFill>
                  <a:srgbClr val="000000"/>
                </a:solidFill>
                <a:latin typeface="Trebuchet MS"/>
              </a:rPr>
              <a:t>Cuando por su pecado el hombre falló a su cometido, Dios puso querubines «</a:t>
            </a:r>
            <a:r>
              <a:rPr lang="es-ES_tradnl" sz="3200" b="1" strike="noStrike" spc="-1">
                <a:solidFill>
                  <a:srgbClr val="000000"/>
                </a:solidFill>
                <a:latin typeface="Trebuchet MS"/>
              </a:rPr>
              <a:t>para guardar el camino al árbol de la vida</a:t>
            </a:r>
            <a:r>
              <a:rPr lang="es-ES_tradnl" sz="2800" b="0" strike="noStrike" spc="-1">
                <a:solidFill>
                  <a:srgbClr val="000000"/>
                </a:solidFill>
                <a:latin typeface="Trebuchet MS"/>
              </a:rPr>
              <a:t>» (Gén. 3: 24). </a:t>
            </a:r>
            <a:endParaRPr lang="en-US" sz="2800" b="0" strike="noStrike" spc="-1">
              <a:solidFill>
                <a:srgbClr val="000000"/>
              </a:solidFill>
              <a:latin typeface="Trebuchet MS"/>
            </a:endParaRPr>
          </a:p>
          <a:p>
            <a:pPr indent="0">
              <a:lnSpc>
                <a:spcPct val="100000"/>
              </a:lnSpc>
              <a:spcBef>
                <a:spcPts val="1001"/>
              </a:spcBef>
              <a:buNone/>
            </a:pPr>
            <a:endParaRPr lang="en-US" sz="2800" b="0" strike="noStrike" spc="-1">
              <a:solidFill>
                <a:srgbClr val="000000"/>
              </a:solidFill>
              <a:latin typeface="Trebuchet MS"/>
            </a:endParaRPr>
          </a:p>
          <a:p>
            <a:pPr marL="219240" indent="-219240">
              <a:lnSpc>
                <a:spcPct val="100000"/>
              </a:lnSpc>
              <a:spcBef>
                <a:spcPts val="1001"/>
              </a:spcBef>
              <a:buClr>
                <a:srgbClr val="000000"/>
              </a:buClr>
              <a:buFont typeface="Arial"/>
              <a:buChar char="•"/>
            </a:pPr>
            <a:r>
              <a:rPr lang="es-ES_tradnl" sz="2800" b="0" strike="noStrike" spc="-1">
                <a:solidFill>
                  <a:srgbClr val="000000"/>
                </a:solidFill>
                <a:latin typeface="Trebuchet MS"/>
              </a:rPr>
              <a:t>En el Edén, el Señor puso querubines a cumplir lo que le tocaba hacer al hombre; y en el santuario, puso a mujeres a reemplazar los querubines del Edén.</a:t>
            </a:r>
            <a:endParaRPr lang="en-US" sz="2800" b="0" strike="noStrike" spc="-1">
              <a:solidFill>
                <a:srgbClr val="000000"/>
              </a:solidFill>
              <a:latin typeface="Trebuchet MS"/>
            </a:endParaRPr>
          </a:p>
          <a:p>
            <a:pPr indent="0">
              <a:lnSpc>
                <a:spcPct val="100000"/>
              </a:lnSpc>
              <a:spcBef>
                <a:spcPts val="1001"/>
              </a:spcBef>
              <a:buNone/>
              <a:tabLst>
                <a:tab pos="0" algn="l"/>
              </a:tabLst>
            </a:pPr>
            <a:endParaRPr lang="en-US" sz="2800" b="0" strike="noStrike" spc="-1">
              <a:solidFill>
                <a:srgbClr val="000000"/>
              </a:solidFill>
              <a:latin typeface="Trebuchet MS"/>
            </a:endParaRPr>
          </a:p>
        </p:txBody>
      </p:sp>
      <p:pic>
        <p:nvPicPr>
          <p:cNvPr id="190" name="Graphic 6" descr="Error"/>
          <p:cNvPicPr/>
          <p:nvPr/>
        </p:nvPicPr>
        <p:blipFill>
          <a:blip r:embed="rId2"/>
          <a:stretch/>
        </p:blipFill>
        <p:spPr>
          <a:xfrm>
            <a:off x="7220880" y="1154880"/>
            <a:ext cx="4547520" cy="4547520"/>
          </a:xfrm>
          <a:prstGeom prst="rect">
            <a:avLst/>
          </a:prstGeom>
          <a:ln w="0">
            <a:noFill/>
          </a:ln>
        </p:spPr>
      </p:pic>
      <p:grpSp>
        <p:nvGrpSpPr>
          <p:cNvPr id="191" name="Group 9"/>
          <p:cNvGrpSpPr/>
          <p:nvPr/>
        </p:nvGrpSpPr>
        <p:grpSpPr>
          <a:xfrm>
            <a:off x="-5040" y="6738120"/>
            <a:ext cx="12206880" cy="123120"/>
            <a:chOff x="-5040" y="6738120"/>
            <a:chExt cx="12206880" cy="123120"/>
          </a:xfrm>
        </p:grpSpPr>
        <p:sp>
          <p:nvSpPr>
            <p:cNvPr id="192" name="Rectangle 10"/>
            <p:cNvSpPr/>
            <p:nvPr/>
          </p:nvSpPr>
          <p:spPr>
            <a:xfrm rot="5400000" flipH="1">
              <a:off x="6036840" y="695880"/>
              <a:ext cx="123120" cy="12206880"/>
            </a:xfrm>
            <a:prstGeom prst="rect">
              <a:avLst/>
            </a:prstGeom>
            <a:gradFill rotWithShape="0">
              <a:gsLst>
                <a:gs pos="0">
                  <a:srgbClr val="5B9BD5"/>
                </a:gs>
                <a:gs pos="100000">
                  <a:srgbClr val="ED7D31"/>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93" name="Rectangle 11"/>
            <p:cNvSpPr/>
            <p:nvPr/>
          </p:nvSpPr>
          <p:spPr>
            <a:xfrm rot="16200000">
              <a:off x="9176400" y="3835800"/>
              <a:ext cx="123120" cy="5927760"/>
            </a:xfrm>
            <a:prstGeom prst="rect">
              <a:avLst/>
            </a:prstGeom>
            <a:gradFill rotWithShape="0">
              <a:gsLst>
                <a:gs pos="19000">
                  <a:srgbClr val="5B9BD5">
                    <a:alpha val="0"/>
                  </a:srgbClr>
                </a:gs>
                <a:gs pos="100000">
                  <a:srgbClr val="9DC3E6"/>
                </a:gs>
              </a:gsLst>
              <a:lin ang="168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 name="PlaceHolder 1"/>
          <p:cNvSpPr>
            <a:spLocks noGrp="1"/>
          </p:cNvSpPr>
          <p:nvPr>
            <p:ph/>
          </p:nvPr>
        </p:nvSpPr>
        <p:spPr>
          <a:xfrm>
            <a:off x="440280" y="444960"/>
            <a:ext cx="6766920" cy="6107760"/>
          </a:xfrm>
          <a:prstGeom prst="rect">
            <a:avLst/>
          </a:prstGeom>
          <a:noFill/>
          <a:ln w="0">
            <a:noFill/>
          </a:ln>
        </p:spPr>
        <p:txBody>
          <a:bodyPr anchor="t">
            <a:normAutofit/>
          </a:bodyPr>
          <a:lstStyle/>
          <a:p>
            <a:pPr indent="0" algn="ctr">
              <a:lnSpc>
                <a:spcPct val="110000"/>
              </a:lnSpc>
              <a:spcBef>
                <a:spcPts val="1001"/>
              </a:spcBef>
              <a:buNone/>
              <a:tabLst>
                <a:tab pos="0" algn="l"/>
              </a:tabLst>
            </a:pPr>
            <a:r>
              <a:rPr lang="es-ES_tradnl" sz="2800" b="1" strike="noStrike" spc="-1">
                <a:solidFill>
                  <a:srgbClr val="000000"/>
                </a:solidFill>
                <a:latin typeface="Trebuchet MS"/>
              </a:rPr>
              <a:t>Dios está revertiendo en el santuario la historia del Edén</a:t>
            </a:r>
            <a:r>
              <a:rPr lang="es-ES_tradnl" sz="2800" b="0" strike="noStrike" spc="-1">
                <a:solidFill>
                  <a:srgbClr val="000000"/>
                </a:solidFill>
                <a:latin typeface="Trebuchet MS"/>
              </a:rPr>
              <a:t>. </a:t>
            </a:r>
            <a:endParaRPr lang="en-US" sz="2800" b="0" strike="noStrike" spc="-1">
              <a:solidFill>
                <a:srgbClr val="000000"/>
              </a:solidFill>
              <a:latin typeface="Trebuchet MS"/>
            </a:endParaRPr>
          </a:p>
          <a:p>
            <a:pPr indent="0">
              <a:lnSpc>
                <a:spcPct val="110000"/>
              </a:lnSpc>
              <a:spcBef>
                <a:spcPts val="1001"/>
              </a:spcBef>
              <a:buNone/>
              <a:tabLst>
                <a:tab pos="0" algn="l"/>
              </a:tabLst>
            </a:pPr>
            <a:r>
              <a:rPr lang="es-ES_tradnl" sz="2800" b="0" strike="noStrike" spc="-1">
                <a:solidFill>
                  <a:srgbClr val="000000"/>
                </a:solidFill>
                <a:latin typeface="Trebuchet MS"/>
              </a:rPr>
              <a:t>El Edén no pudo ser «</a:t>
            </a:r>
            <a:r>
              <a:rPr lang="es-ES_tradnl" sz="2800" b="1" strike="noStrike" spc="-1">
                <a:solidFill>
                  <a:srgbClr val="000000"/>
                </a:solidFill>
                <a:latin typeface="Trebuchet MS"/>
              </a:rPr>
              <a:t>guardado</a:t>
            </a:r>
            <a:r>
              <a:rPr lang="es-ES_tradnl" sz="2800" b="0" strike="noStrike" spc="-1">
                <a:solidFill>
                  <a:srgbClr val="000000"/>
                </a:solidFill>
                <a:latin typeface="Trebuchet MS"/>
              </a:rPr>
              <a:t>» por Adán, porque la serpiente usó a una mujer para lograr sus planes (Gén. 3: 12, 13). </a:t>
            </a:r>
            <a:endParaRPr lang="en-US" sz="2800" b="0" strike="noStrike" spc="-1">
              <a:solidFill>
                <a:srgbClr val="000000"/>
              </a:solidFill>
              <a:latin typeface="Trebuchet MS"/>
            </a:endParaRPr>
          </a:p>
          <a:p>
            <a:pPr indent="0">
              <a:lnSpc>
                <a:spcPct val="110000"/>
              </a:lnSpc>
              <a:spcBef>
                <a:spcPts val="1001"/>
              </a:spcBef>
              <a:buNone/>
              <a:tabLst>
                <a:tab pos="0" algn="l"/>
              </a:tabLst>
            </a:pPr>
            <a:r>
              <a:rPr lang="es-ES_tradnl" sz="2800" b="0" strike="noStrike" spc="-1">
                <a:solidFill>
                  <a:srgbClr val="000000"/>
                </a:solidFill>
                <a:latin typeface="Trebuchet MS"/>
              </a:rPr>
              <a:t>Ahora les tocaría a las mujeres «</a:t>
            </a:r>
            <a:r>
              <a:rPr lang="es-ES_tradnl" sz="2800" b="1" strike="noStrike" spc="-1">
                <a:solidFill>
                  <a:srgbClr val="000000"/>
                </a:solidFill>
                <a:latin typeface="Trebuchet MS"/>
              </a:rPr>
              <a:t>proteger</a:t>
            </a:r>
            <a:r>
              <a:rPr lang="es-ES_tradnl" sz="2800" b="0" strike="noStrike" spc="-1">
                <a:solidFill>
                  <a:srgbClr val="000000"/>
                </a:solidFill>
                <a:latin typeface="Trebuchet MS"/>
              </a:rPr>
              <a:t>» el santuario. </a:t>
            </a:r>
            <a:endParaRPr lang="en-US" sz="2800" b="0" strike="noStrike" spc="-1">
              <a:solidFill>
                <a:srgbClr val="000000"/>
              </a:solidFill>
              <a:latin typeface="Trebuchet MS"/>
            </a:endParaRPr>
          </a:p>
          <a:p>
            <a:pPr indent="0">
              <a:lnSpc>
                <a:spcPct val="110000"/>
              </a:lnSpc>
              <a:spcBef>
                <a:spcPts val="1001"/>
              </a:spcBef>
              <a:buNone/>
              <a:tabLst>
                <a:tab pos="0" algn="l"/>
              </a:tabLst>
            </a:pPr>
            <a:r>
              <a:rPr lang="es-ES_tradnl" sz="2800" b="0" strike="noStrike" spc="-1">
                <a:solidFill>
                  <a:srgbClr val="000000"/>
                </a:solidFill>
                <a:latin typeface="Trebuchet MS"/>
              </a:rPr>
              <a:t>Sus armas no estarían en ellas, sino en los espejos y el agua, que muestran que Dios ha triunfado sobre toda fuerza del mal y que solo él reina supremo. </a:t>
            </a:r>
            <a:endParaRPr lang="en-US" sz="2800" b="0" strike="noStrike" spc="-1">
              <a:solidFill>
                <a:srgbClr val="000000"/>
              </a:solidFill>
              <a:latin typeface="Trebuchet MS"/>
            </a:endParaRPr>
          </a:p>
        </p:txBody>
      </p:sp>
      <p:pic>
        <p:nvPicPr>
          <p:cNvPr id="195" name="Graphic 6" descr="Bombilla y equipo con relleno sólido"/>
          <p:cNvPicPr/>
          <p:nvPr/>
        </p:nvPicPr>
        <p:blipFill>
          <a:blip r:embed="rId2"/>
          <a:stretch/>
        </p:blipFill>
        <p:spPr>
          <a:xfrm>
            <a:off x="7207560" y="1157040"/>
            <a:ext cx="4543920" cy="4543920"/>
          </a:xfrm>
          <a:prstGeom prst="rect">
            <a:avLst/>
          </a:prstGeom>
          <a:ln w="0">
            <a:noFill/>
          </a:ln>
        </p:spPr>
      </p:pic>
      <p:grpSp>
        <p:nvGrpSpPr>
          <p:cNvPr id="196" name="Group 9"/>
          <p:cNvGrpSpPr/>
          <p:nvPr/>
        </p:nvGrpSpPr>
        <p:grpSpPr>
          <a:xfrm>
            <a:off x="-5040" y="6738120"/>
            <a:ext cx="12206880" cy="123120"/>
            <a:chOff x="-5040" y="6738120"/>
            <a:chExt cx="12206880" cy="123120"/>
          </a:xfrm>
        </p:grpSpPr>
        <p:sp>
          <p:nvSpPr>
            <p:cNvPr id="197" name="Rectangle 10"/>
            <p:cNvSpPr/>
            <p:nvPr/>
          </p:nvSpPr>
          <p:spPr>
            <a:xfrm rot="5400000" flipH="1">
              <a:off x="6036840" y="695880"/>
              <a:ext cx="123120" cy="12206880"/>
            </a:xfrm>
            <a:prstGeom prst="rect">
              <a:avLst/>
            </a:prstGeom>
            <a:gradFill rotWithShape="0">
              <a:gsLst>
                <a:gs pos="0">
                  <a:srgbClr val="5B9BD5"/>
                </a:gs>
                <a:gs pos="100000">
                  <a:srgbClr val="ED7D31"/>
                </a:gs>
              </a:gsLst>
              <a:lin ang="144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98" name="Rectangle 11"/>
            <p:cNvSpPr/>
            <p:nvPr/>
          </p:nvSpPr>
          <p:spPr>
            <a:xfrm rot="16200000">
              <a:off x="9176400" y="3835800"/>
              <a:ext cx="123120" cy="5927760"/>
            </a:xfrm>
            <a:prstGeom prst="rect">
              <a:avLst/>
            </a:prstGeom>
            <a:gradFill rotWithShape="0">
              <a:gsLst>
                <a:gs pos="19000">
                  <a:srgbClr val="5B9BD5">
                    <a:alpha val="0"/>
                  </a:srgbClr>
                </a:gs>
                <a:gs pos="100000">
                  <a:srgbClr val="9DC3E6"/>
                </a:gs>
              </a:gsLst>
              <a:lin ang="1680000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99" name="Rectangle 16"/>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200" name="PlaceHolder 1"/>
          <p:cNvSpPr>
            <a:spLocks noGrp="1"/>
          </p:cNvSpPr>
          <p:nvPr>
            <p:ph type="title"/>
          </p:nvPr>
        </p:nvSpPr>
        <p:spPr>
          <a:xfrm>
            <a:off x="838080" y="365040"/>
            <a:ext cx="10515240" cy="1325160"/>
          </a:xfrm>
          <a:prstGeom prst="rect">
            <a:avLst/>
          </a:prstGeom>
          <a:noFill/>
          <a:ln w="0">
            <a:noFill/>
          </a:ln>
        </p:spPr>
        <p:txBody>
          <a:bodyPr anchor="ctr">
            <a:normAutofit/>
          </a:bodyPr>
          <a:lstStyle/>
          <a:p>
            <a:pPr indent="0">
              <a:lnSpc>
                <a:spcPct val="90000"/>
              </a:lnSpc>
              <a:buNone/>
            </a:pPr>
            <a:r>
              <a:rPr lang="en-US" sz="4400" b="0" strike="noStrike" spc="-1">
                <a:solidFill>
                  <a:srgbClr val="000000"/>
                </a:solidFill>
                <a:latin typeface="Trebuchet MS"/>
              </a:rPr>
              <a:t>EL PREMIO DE LA GENEROSIDAD</a:t>
            </a:r>
            <a:endParaRPr lang="en-US" sz="4400" b="0" strike="noStrike" spc="-1">
              <a:solidFill>
                <a:srgbClr val="000000"/>
              </a:solidFill>
              <a:latin typeface="Calibri"/>
            </a:endParaRPr>
          </a:p>
        </p:txBody>
      </p:sp>
      <p:sp>
        <p:nvSpPr>
          <p:cNvPr id="201" name="PlaceHolder 2"/>
          <p:cNvSpPr>
            <a:spLocks noGrp="1"/>
          </p:cNvSpPr>
          <p:nvPr>
            <p:ph/>
          </p:nvPr>
        </p:nvSpPr>
        <p:spPr>
          <a:xfrm>
            <a:off x="338760" y="1690560"/>
            <a:ext cx="5762160" cy="4801680"/>
          </a:xfrm>
          <a:prstGeom prst="rect">
            <a:avLst/>
          </a:prstGeom>
          <a:noFill/>
          <a:ln w="0">
            <a:noFill/>
          </a:ln>
        </p:spPr>
        <p:txBody>
          <a:bodyPr anchor="t">
            <a:normAutofit/>
          </a:bodyPr>
          <a:lstStyle/>
          <a:p>
            <a:pPr indent="0">
              <a:lnSpc>
                <a:spcPct val="100000"/>
              </a:lnSpc>
              <a:spcBef>
                <a:spcPts val="1001"/>
              </a:spcBef>
              <a:buNone/>
              <a:tabLst>
                <a:tab pos="0" algn="l"/>
              </a:tabLst>
            </a:pPr>
            <a:r>
              <a:rPr lang="es-ES_tradnl" sz="2800" b="0" strike="noStrike" spc="-1">
                <a:solidFill>
                  <a:srgbClr val="000000"/>
                </a:solidFill>
                <a:latin typeface="Trebuchet MS"/>
              </a:rPr>
              <a:t>Al principio de nuestra reflexión dejamos un interrogante por resolver. Si las mujeres donaron sus espejos para la construcción de la fuente del tabernáculo, eso indica que el tabernáculo no estaba construido cuando ellas hicieron su donativo. Entonces, </a:t>
            </a:r>
            <a:r>
              <a:rPr lang="es-ES_tradnl" sz="2800" b="1" strike="noStrike" spc="-1">
                <a:solidFill>
                  <a:srgbClr val="000000"/>
                </a:solidFill>
                <a:latin typeface="Trebuchet MS"/>
              </a:rPr>
              <a:t>¿por qué son ellas descritas como «las que sirven en el tabernáculo»?</a:t>
            </a:r>
            <a:endParaRPr lang="en-US" sz="2800" b="0" strike="noStrike" spc="-1">
              <a:solidFill>
                <a:srgbClr val="000000"/>
              </a:solidFill>
              <a:latin typeface="Trebuchet MS"/>
            </a:endParaRPr>
          </a:p>
          <a:p>
            <a:pPr indent="0">
              <a:lnSpc>
                <a:spcPct val="100000"/>
              </a:lnSpc>
              <a:spcBef>
                <a:spcPts val="1001"/>
              </a:spcBef>
              <a:buNone/>
              <a:tabLst>
                <a:tab pos="0" algn="l"/>
              </a:tabLst>
            </a:pPr>
            <a:endParaRPr lang="en-US" sz="2800" b="0" strike="noStrike" spc="-1">
              <a:solidFill>
                <a:srgbClr val="000000"/>
              </a:solidFill>
              <a:latin typeface="Trebuchet MS"/>
            </a:endParaRPr>
          </a:p>
        </p:txBody>
      </p:sp>
      <p:sp>
        <p:nvSpPr>
          <p:cNvPr id="202" name="Imagen 4"/>
          <p:cNvSpPr/>
          <p:nvPr/>
        </p:nvSpPr>
        <p:spPr>
          <a:xfrm>
            <a:off x="6321600" y="2015280"/>
            <a:ext cx="5283360" cy="4210200"/>
          </a:xfrm>
          <a:custGeom>
            <a:avLst/>
            <a:gdLst>
              <a:gd name="textAreaLeft" fmla="*/ 0 w 5283360"/>
              <a:gd name="textAreaRight" fmla="*/ 5283720 w 5283360"/>
              <a:gd name="textAreaTop" fmla="*/ 0 h 4210200"/>
              <a:gd name="textAreaBottom" fmla="*/ 4210560 h 4210200"/>
            </a:gdLst>
            <a:ahLst/>
            <a:cxnLst/>
            <a:rect l="textAreaLeft" t="textAreaTop" r="textAreaRight" b="textAreaBottom"/>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203" name="Rectangle 7"/>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204" name="PlaceHolder 1"/>
          <p:cNvSpPr>
            <a:spLocks noGrp="1"/>
          </p:cNvSpPr>
          <p:nvPr>
            <p:ph/>
          </p:nvPr>
        </p:nvSpPr>
        <p:spPr>
          <a:xfrm>
            <a:off x="372600" y="423360"/>
            <a:ext cx="5617080" cy="6163200"/>
          </a:xfrm>
          <a:prstGeom prst="rect">
            <a:avLst/>
          </a:prstGeom>
          <a:noFill/>
          <a:ln w="0">
            <a:noFill/>
          </a:ln>
        </p:spPr>
        <p:txBody>
          <a:bodyPr anchor="t">
            <a:normAutofit fontScale="94000"/>
          </a:bodyPr>
          <a:lstStyle/>
          <a:p>
            <a:pPr indent="0">
              <a:lnSpc>
                <a:spcPct val="90000"/>
              </a:lnSpc>
              <a:spcBef>
                <a:spcPts val="1001"/>
              </a:spcBef>
              <a:buNone/>
              <a:tabLst>
                <a:tab pos="0" algn="l"/>
              </a:tabLst>
            </a:pPr>
            <a:r>
              <a:rPr lang="es-ES_tradnl" sz="2800" b="0" strike="noStrike" spc="-1">
                <a:solidFill>
                  <a:srgbClr val="000000"/>
                </a:solidFill>
                <a:latin typeface="Trebuchet MS"/>
              </a:rPr>
              <a:t>La respuesta a esta pregunta es más simple de lo pensado. El autor bíblico está describiendo el ministerio de las mujeres retrospectivamente. Es como si dijera: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a:t>
            </a:r>
            <a:r>
              <a:rPr lang="es-ES_tradnl" sz="3200" b="1" strike="noStrike" spc="-1">
                <a:solidFill>
                  <a:srgbClr val="000000"/>
                </a:solidFill>
                <a:latin typeface="Trebuchet MS"/>
              </a:rPr>
              <a:t>La fuente fue hecha (</a:t>
            </a:r>
            <a:r>
              <a:rPr lang="es-ES_tradnl" sz="3200" b="1" i="1" strike="noStrike" spc="-1">
                <a:solidFill>
                  <a:srgbClr val="000000"/>
                </a:solidFill>
                <a:latin typeface="Trebuchet MS"/>
              </a:rPr>
              <a:t>en el pasado</a:t>
            </a:r>
            <a:r>
              <a:rPr lang="es-ES_tradnl" sz="3200" b="1" strike="noStrike" spc="-1">
                <a:solidFill>
                  <a:srgbClr val="000000"/>
                </a:solidFill>
                <a:latin typeface="Trebuchet MS"/>
              </a:rPr>
              <a:t>) con los espejos de las mujeres que (</a:t>
            </a:r>
            <a:r>
              <a:rPr lang="es-ES_tradnl" sz="3200" b="1" i="1" strike="noStrike" spc="-1">
                <a:solidFill>
                  <a:srgbClr val="000000"/>
                </a:solidFill>
                <a:latin typeface="Trebuchet MS"/>
              </a:rPr>
              <a:t>en el presente</a:t>
            </a:r>
            <a:r>
              <a:rPr lang="es-ES_tradnl" sz="3200" b="1" strike="noStrike" spc="-1">
                <a:solidFill>
                  <a:srgbClr val="000000"/>
                </a:solidFill>
                <a:latin typeface="Trebuchet MS"/>
              </a:rPr>
              <a:t>) sirven en el santuario</a:t>
            </a:r>
            <a:r>
              <a:rPr lang="es-ES_tradnl" sz="2800" b="0" strike="noStrike" spc="-1">
                <a:solidFill>
                  <a:srgbClr val="000000"/>
                </a:solidFill>
                <a:latin typeface="Trebuchet MS"/>
              </a:rPr>
              <a:t>».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Si este es el caso, entonces las mujeres no solo donaron los espejos antes de que hubiera santuario, sino antes de que Dios les asignara un ministerio en el santuario.</a:t>
            </a:r>
            <a:endParaRPr lang="en-US" sz="2800" b="0" strike="noStrike" spc="-1">
              <a:solidFill>
                <a:srgbClr val="000000"/>
              </a:solidFill>
              <a:latin typeface="Trebuchet MS"/>
            </a:endParaRPr>
          </a:p>
        </p:txBody>
      </p:sp>
      <p:sp>
        <p:nvSpPr>
          <p:cNvPr id="205" name="Imagen 1"/>
          <p:cNvSpPr/>
          <p:nvPr/>
        </p:nvSpPr>
        <p:spPr>
          <a:xfrm>
            <a:off x="6229080" y="0"/>
            <a:ext cx="5962320" cy="6857640"/>
          </a:xfrm>
          <a:custGeom>
            <a:avLst/>
            <a:gdLst>
              <a:gd name="textAreaLeft" fmla="*/ 0 w 5962320"/>
              <a:gd name="textAreaRight" fmla="*/ 5962680 w 5962320"/>
              <a:gd name="textAreaTop" fmla="*/ 0 h 6857640"/>
              <a:gd name="textAreaBottom" fmla="*/ 6858000 h 6857640"/>
            </a:gdLst>
            <a:ahLst/>
            <a:cxnLst/>
            <a:rect l="textAreaLeft" t="textAreaTop" r="textAreaRight" b="textAreaBottom"/>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206" name="Slide Background"/>
          <p:cNvSpPr/>
          <p:nvPr/>
        </p:nvSpPr>
        <p:spPr>
          <a:xfrm>
            <a:off x="0" y="0"/>
            <a:ext cx="1219176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useBgFill="1">
        <p:nvSpPr>
          <p:cNvPr id="207" name="Rectangle 16"/>
          <p:cNvSpPr/>
          <p:nvPr/>
        </p:nvSpPr>
        <p:spPr>
          <a:xfrm>
            <a:off x="0" y="0"/>
            <a:ext cx="11415960" cy="6857640"/>
          </a:xfrm>
          <a:prstGeom prst="rect">
            <a:avLst/>
          </a:prstGeom>
          <a:ln>
            <a:noFill/>
          </a:ln>
          <a:effectLst>
            <a:outerShdw blurRad="888840" dist="406137" dir="21542101"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208" name="Imagen 4" descr="Una persona haciendo gestos con la mano en un campo&#10;&#10;Descripción generada automáticamente con confianza media"/>
          <p:cNvPicPr/>
          <p:nvPr/>
        </p:nvPicPr>
        <p:blipFill>
          <a:blip r:embed="rId2"/>
          <a:srcRect l="15607" r="34387"/>
          <a:stretch/>
        </p:blipFill>
        <p:spPr>
          <a:xfrm>
            <a:off x="0" y="0"/>
            <a:ext cx="6095520" cy="6857640"/>
          </a:xfrm>
          <a:prstGeom prst="rect">
            <a:avLst/>
          </a:prstGeom>
          <a:ln w="0">
            <a:noFill/>
          </a:ln>
        </p:spPr>
      </p:pic>
      <p:sp>
        <p:nvSpPr>
          <p:cNvPr id="209" name="PlaceHolder 1"/>
          <p:cNvSpPr>
            <a:spLocks noGrp="1"/>
          </p:cNvSpPr>
          <p:nvPr>
            <p:ph/>
          </p:nvPr>
        </p:nvSpPr>
        <p:spPr>
          <a:xfrm>
            <a:off x="6400800" y="203040"/>
            <a:ext cx="5015160" cy="6400440"/>
          </a:xfrm>
          <a:prstGeom prst="rect">
            <a:avLst/>
          </a:prstGeom>
          <a:noFill/>
          <a:ln w="0">
            <a:noFill/>
          </a:ln>
        </p:spPr>
        <p:txBody>
          <a:bodyPr anchor="ctr">
            <a:normAutofit/>
          </a:bodyPr>
          <a:lstStyle/>
          <a:p>
            <a:pPr indent="0">
              <a:lnSpc>
                <a:spcPct val="90000"/>
              </a:lnSpc>
              <a:spcBef>
                <a:spcPts val="1001"/>
              </a:spcBef>
              <a:buNone/>
              <a:tabLst>
                <a:tab pos="0" algn="l"/>
              </a:tabLst>
            </a:pPr>
            <a:r>
              <a:rPr lang="es-ES_tradnl" sz="2800" b="0" strike="noStrike" spc="-1">
                <a:solidFill>
                  <a:srgbClr val="000000"/>
                </a:solidFill>
                <a:latin typeface="Trebuchet MS"/>
              </a:rPr>
              <a:t>La generosidad y la entrega total son la base del ministerio.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1" strike="noStrike" spc="-1">
                <a:solidFill>
                  <a:srgbClr val="000000"/>
                </a:solidFill>
                <a:latin typeface="Trebuchet MS"/>
              </a:rPr>
              <a:t>Porque unos donan sus espejos, otros pueden ser lavados en la fuente.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000000"/>
                </a:solidFill>
                <a:latin typeface="Trebuchet MS"/>
              </a:rPr>
              <a:t>Nunca pensaron las mujeres que esos espejos usados para contemplar su propia belleza, puestos al servicio del santuario, serían una fuente de salvación para muchos, proclamarían la victoria de Dios y reflejarían su gloria.</a:t>
            </a:r>
            <a:endParaRPr lang="en-US" sz="2800" b="0" strike="noStrike" spc="-1">
              <a:solidFill>
                <a:srgbClr val="000000"/>
              </a:solidFill>
              <a:latin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TextBox 2"/>
          <p:cNvSpPr/>
          <p:nvPr/>
        </p:nvSpPr>
        <p:spPr>
          <a:xfrm>
            <a:off x="3575880" y="1808640"/>
            <a:ext cx="542268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tabLst>
                <a:tab pos="0" algn="l"/>
              </a:tabLst>
            </a:pPr>
            <a:r>
              <a:rPr lang="en-US" sz="4000" b="1" strike="noStrike" spc="3499">
                <a:solidFill>
                  <a:srgbClr val="000000"/>
                </a:solidFill>
                <a:latin typeface="Trebuchet MS"/>
                <a:ea typeface="Karla"/>
              </a:rPr>
              <a:t>GRACIAS</a:t>
            </a:r>
            <a:endParaRPr lang="es-CR" sz="4000" b="0" strike="noStrike" spc="-1">
              <a:solidFill>
                <a:srgbClr val="000000"/>
              </a:solidFill>
              <a:latin typeface="Arial"/>
            </a:endParaRPr>
          </a:p>
        </p:txBody>
      </p:sp>
      <p:sp>
        <p:nvSpPr>
          <p:cNvPr id="211" name="Rectángulo 4"/>
          <p:cNvSpPr/>
          <p:nvPr/>
        </p:nvSpPr>
        <p:spPr>
          <a:xfrm>
            <a:off x="3188520" y="6550200"/>
            <a:ext cx="6568560" cy="302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s-DO" sz="1400" b="0" strike="noStrike" spc="-1">
                <a:solidFill>
                  <a:srgbClr val="262626"/>
                </a:solidFill>
                <a:latin typeface="Times New Roman"/>
              </a:rPr>
              <a:t>Imágenes: © Freepik, Pexels, Shutterstock, Freebibleimages.org, The Temple Institute</a:t>
            </a:r>
            <a:endParaRPr lang="es-CR" sz="1400" b="0" strike="noStrike" spc="-1">
              <a:solidFill>
                <a:srgbClr val="000000"/>
              </a:solidFill>
              <a:latin typeface="Arial"/>
            </a:endParaRPr>
          </a:p>
        </p:txBody>
      </p:sp>
      <p:pic>
        <p:nvPicPr>
          <p:cNvPr id="212" name="Imagen 3"/>
          <p:cNvPicPr/>
          <p:nvPr/>
        </p:nvPicPr>
        <p:blipFill>
          <a:blip r:embed="rId2"/>
          <a:stretch/>
        </p:blipFill>
        <p:spPr>
          <a:xfrm>
            <a:off x="3384720" y="2516400"/>
            <a:ext cx="5422680" cy="369900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24" name="Rectangle 9"/>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25" name="PlaceHolder 1"/>
          <p:cNvSpPr>
            <a:spLocks noGrp="1"/>
          </p:cNvSpPr>
          <p:nvPr>
            <p:ph/>
          </p:nvPr>
        </p:nvSpPr>
        <p:spPr>
          <a:xfrm>
            <a:off x="390240" y="540000"/>
            <a:ext cx="5825160" cy="5636520"/>
          </a:xfrm>
          <a:prstGeom prst="rect">
            <a:avLst/>
          </a:prstGeom>
          <a:noFill/>
          <a:ln w="0">
            <a:noFill/>
          </a:ln>
        </p:spPr>
        <p:txBody>
          <a:bodyPr anchor="t">
            <a:normAutofit/>
          </a:bodyPr>
          <a:lstStyle/>
          <a:p>
            <a:pPr indent="0">
              <a:lnSpc>
                <a:spcPct val="100000"/>
              </a:lnSpc>
              <a:spcBef>
                <a:spcPts val="1001"/>
              </a:spcBef>
              <a:buNone/>
              <a:tabLst>
                <a:tab pos="0" algn="l"/>
              </a:tabLst>
            </a:pPr>
            <a:r>
              <a:rPr lang="es-ES" sz="2800" b="0" strike="noStrike" spc="-1">
                <a:solidFill>
                  <a:srgbClr val="000000"/>
                </a:solidFill>
                <a:latin typeface="Trebuchet MS"/>
              </a:rPr>
              <a:t>Después de horas tortuosas de camino y de prisa había llegado el mediodía.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 sz="2800" b="0" strike="noStrike" spc="-1">
                <a:solidFill>
                  <a:srgbClr val="000000"/>
                </a:solidFill>
                <a:latin typeface="Trebuchet MS"/>
              </a:rPr>
              <a:t>El hambre y el cansancio arrastraron a Jesús al pozo de Jacob. </a:t>
            </a:r>
            <a:endParaRPr lang="en-US" sz="2800" b="0" strike="noStrike" spc="-1">
              <a:solidFill>
                <a:srgbClr val="000000"/>
              </a:solidFill>
              <a:latin typeface="Trebuchet MS"/>
            </a:endParaRPr>
          </a:p>
          <a:p>
            <a:pPr indent="0">
              <a:lnSpc>
                <a:spcPct val="100000"/>
              </a:lnSpc>
              <a:spcBef>
                <a:spcPts val="1001"/>
              </a:spcBef>
              <a:buNone/>
              <a:tabLst>
                <a:tab pos="0" algn="l"/>
              </a:tabLst>
            </a:pPr>
            <a:r>
              <a:rPr lang="es-ES" sz="2800" b="0" strike="noStrike" spc="-1">
                <a:solidFill>
                  <a:srgbClr val="000000"/>
                </a:solidFill>
                <a:latin typeface="Trebuchet MS"/>
              </a:rPr>
              <a:t>Entonces «vino una mujer de Samaria para sacar agua, y Jesús le dijo: </a:t>
            </a:r>
            <a:r>
              <a:rPr lang="es-ES" sz="2800" b="1" strike="noStrike" spc="-1">
                <a:solidFill>
                  <a:srgbClr val="000000"/>
                </a:solidFill>
                <a:latin typeface="Trebuchet MS"/>
              </a:rPr>
              <a:t>“Dame de beber”</a:t>
            </a:r>
            <a:r>
              <a:rPr lang="es-ES" sz="2800" b="0" strike="noStrike" spc="-1">
                <a:solidFill>
                  <a:srgbClr val="000000"/>
                </a:solidFill>
                <a:latin typeface="Trebuchet MS"/>
              </a:rPr>
              <a:t>» (Juan 4: 7, RVA2015).</a:t>
            </a:r>
            <a:r>
              <a:rPr lang="es-DO" sz="2800" b="0" strike="noStrike" spc="-1">
                <a:solidFill>
                  <a:srgbClr val="000000"/>
                </a:solidFill>
                <a:latin typeface="Trebuchet MS"/>
              </a:rPr>
              <a:t> </a:t>
            </a:r>
            <a:endParaRPr lang="en-US" sz="2800" b="0" strike="noStrike" spc="-1">
              <a:solidFill>
                <a:srgbClr val="000000"/>
              </a:solidFill>
              <a:latin typeface="Trebuchet MS"/>
            </a:endParaRPr>
          </a:p>
        </p:txBody>
      </p:sp>
      <p:sp>
        <p:nvSpPr>
          <p:cNvPr id="126" name="Imagen 4"/>
          <p:cNvSpPr/>
          <p:nvPr/>
        </p:nvSpPr>
        <p:spPr>
          <a:xfrm>
            <a:off x="6101280" y="2015280"/>
            <a:ext cx="5283360" cy="4210200"/>
          </a:xfrm>
          <a:custGeom>
            <a:avLst/>
            <a:gdLst>
              <a:gd name="textAreaLeft" fmla="*/ 0 w 5283360"/>
              <a:gd name="textAreaRight" fmla="*/ 5283720 w 5283360"/>
              <a:gd name="textAreaTop" fmla="*/ 0 h 4210200"/>
              <a:gd name="textAreaBottom" fmla="*/ 4210560 h 4210200"/>
            </a:gdLst>
            <a:ahLst/>
            <a:cxnLst/>
            <a:rect l="textAreaLeft" t="textAreaTop" r="textAreaRight" b="textAreaBottom"/>
            <a:pathLst>
              <a:path w="5283866" h="4210442">
                <a:moveTo>
                  <a:pt x="839883" y="18"/>
                </a:moveTo>
                <a:cubicBezTo>
                  <a:pt x="851945" y="328"/>
                  <a:pt x="864423" y="4671"/>
                  <a:pt x="875727" y="6050"/>
                </a:cubicBezTo>
                <a:cubicBezTo>
                  <a:pt x="1125267" y="36932"/>
                  <a:pt x="1374804" y="70296"/>
                  <a:pt x="1624617" y="99799"/>
                </a:cubicBezTo>
                <a:cubicBezTo>
                  <a:pt x="1858164" y="127373"/>
                  <a:pt x="2093363" y="133714"/>
                  <a:pt x="2328012" y="148051"/>
                </a:cubicBezTo>
                <a:cubicBezTo>
                  <a:pt x="2612016" y="165424"/>
                  <a:pt x="2895470" y="189965"/>
                  <a:pt x="3177820" y="228566"/>
                </a:cubicBezTo>
                <a:cubicBezTo>
                  <a:pt x="3373866" y="255590"/>
                  <a:pt x="3571843" y="274338"/>
                  <a:pt x="3770646" y="252831"/>
                </a:cubicBezTo>
                <a:cubicBezTo>
                  <a:pt x="3780572" y="251727"/>
                  <a:pt x="3791878" y="248144"/>
                  <a:pt x="3800149" y="251727"/>
                </a:cubicBezTo>
                <a:cubicBezTo>
                  <a:pt x="3896658" y="291986"/>
                  <a:pt x="4001986" y="263033"/>
                  <a:pt x="4102076" y="288400"/>
                </a:cubicBezTo>
                <a:cubicBezTo>
                  <a:pt x="4076434" y="386286"/>
                  <a:pt x="3966416" y="378289"/>
                  <a:pt x="3904377" y="446120"/>
                </a:cubicBezTo>
                <a:cubicBezTo>
                  <a:pt x="4005570" y="473141"/>
                  <a:pt x="4096562" y="500439"/>
                  <a:pt x="4188933" y="520843"/>
                </a:cubicBezTo>
                <a:cubicBezTo>
                  <a:pt x="4286818" y="542350"/>
                  <a:pt x="4369813" y="600531"/>
                  <a:pt x="4465492" y="626449"/>
                </a:cubicBezTo>
                <a:cubicBezTo>
                  <a:pt x="4485897" y="631964"/>
                  <a:pt x="4510437" y="651264"/>
                  <a:pt x="4517606" y="670015"/>
                </a:cubicBezTo>
                <a:cubicBezTo>
                  <a:pt x="4540768" y="730677"/>
                  <a:pt x="5003171" y="900804"/>
                  <a:pt x="4948576" y="954847"/>
                </a:cubicBezTo>
                <a:cubicBezTo>
                  <a:pt x="4925966" y="977182"/>
                  <a:pt x="4896738" y="993174"/>
                  <a:pt x="4866132" y="1015233"/>
                </a:cubicBezTo>
                <a:cubicBezTo>
                  <a:pt x="4912180" y="1056869"/>
                  <a:pt x="4964017" y="1075067"/>
                  <a:pt x="5019164" y="1087474"/>
                </a:cubicBezTo>
                <a:cubicBezTo>
                  <a:pt x="5035708" y="1091335"/>
                  <a:pt x="5051977" y="1099055"/>
                  <a:pt x="5053630" y="1117806"/>
                </a:cubicBezTo>
                <a:cubicBezTo>
                  <a:pt x="5055284" y="1137382"/>
                  <a:pt x="5038464" y="1145101"/>
                  <a:pt x="5024404" y="1154202"/>
                </a:cubicBezTo>
                <a:cubicBezTo>
                  <a:pt x="5004826" y="1166885"/>
                  <a:pt x="4985800" y="1177916"/>
                  <a:pt x="4960984" y="1179569"/>
                </a:cubicBezTo>
                <a:cubicBezTo>
                  <a:pt x="4920176" y="1182051"/>
                  <a:pt x="4900600" y="1217344"/>
                  <a:pt x="4876887" y="1243814"/>
                </a:cubicBezTo>
                <a:cubicBezTo>
                  <a:pt x="4863652" y="1258705"/>
                  <a:pt x="4857034" y="1288759"/>
                  <a:pt x="4880195" y="1293998"/>
                </a:cubicBezTo>
                <a:cubicBezTo>
                  <a:pt x="4935892" y="1306682"/>
                  <a:pt x="4931480" y="1343355"/>
                  <a:pt x="4930104" y="1384991"/>
                </a:cubicBezTo>
                <a:cubicBezTo>
                  <a:pt x="4928173" y="1436553"/>
                  <a:pt x="4895360" y="1460265"/>
                  <a:pt x="4855103" y="1480119"/>
                </a:cubicBezTo>
                <a:cubicBezTo>
                  <a:pt x="4841316" y="1487011"/>
                  <a:pt x="4821740" y="1486735"/>
                  <a:pt x="4816500" y="1508242"/>
                </a:cubicBezTo>
                <a:cubicBezTo>
                  <a:pt x="4839110" y="1528648"/>
                  <a:pt x="4866684" y="1512103"/>
                  <a:pt x="4890949" y="1517893"/>
                </a:cubicBezTo>
                <a:cubicBezTo>
                  <a:pt x="4911077" y="1522581"/>
                  <a:pt x="4944441" y="1520100"/>
                  <a:pt x="4916868" y="1557599"/>
                </a:cubicBezTo>
                <a:cubicBezTo>
                  <a:pt x="4908870" y="1568352"/>
                  <a:pt x="4918245" y="1576625"/>
                  <a:pt x="4928448" y="1577453"/>
                </a:cubicBezTo>
                <a:cubicBezTo>
                  <a:pt x="5010066" y="1586000"/>
                  <a:pt x="4972566" y="1661827"/>
                  <a:pt x="4998760" y="1701809"/>
                </a:cubicBezTo>
                <a:cubicBezTo>
                  <a:pt x="5005928" y="1712836"/>
                  <a:pt x="4998208" y="1731862"/>
                  <a:pt x="4986903" y="1736550"/>
                </a:cubicBezTo>
                <a:cubicBezTo>
                  <a:pt x="4914660" y="1767432"/>
                  <a:pt x="4904735" y="1841053"/>
                  <a:pt x="4869716" y="1904472"/>
                </a:cubicBezTo>
                <a:cubicBezTo>
                  <a:pt x="4907768" y="1929562"/>
                  <a:pt x="4953264" y="1935077"/>
                  <a:pt x="4994348" y="1951346"/>
                </a:cubicBezTo>
                <a:cubicBezTo>
                  <a:pt x="5037087" y="1968441"/>
                  <a:pt x="5037087" y="1981125"/>
                  <a:pt x="5001792" y="2030756"/>
                </a:cubicBezTo>
                <a:cubicBezTo>
                  <a:pt x="5093611" y="2041511"/>
                  <a:pt x="5093611" y="2041511"/>
                  <a:pt x="5065212" y="2119543"/>
                </a:cubicBezTo>
                <a:cubicBezTo>
                  <a:pt x="5142142" y="2126712"/>
                  <a:pt x="5192876" y="2163660"/>
                  <a:pt x="5204732" y="2244450"/>
                </a:cubicBezTo>
                <a:cubicBezTo>
                  <a:pt x="5210523" y="2283604"/>
                  <a:pt x="5245265" y="2302077"/>
                  <a:pt x="5283866" y="2328272"/>
                </a:cubicBezTo>
                <a:cubicBezTo>
                  <a:pt x="5235890" y="2353641"/>
                  <a:pt x="5203354" y="2406580"/>
                  <a:pt x="5147380" y="2350606"/>
                </a:cubicBezTo>
                <a:cubicBezTo>
                  <a:pt x="5126976" y="2330203"/>
                  <a:pt x="5128904" y="2356121"/>
                  <a:pt x="5126148" y="2363566"/>
                </a:cubicBezTo>
                <a:cubicBezTo>
                  <a:pt x="5119532" y="2381764"/>
                  <a:pt x="5133316" y="2393897"/>
                  <a:pt x="5142417" y="2407682"/>
                </a:cubicBezTo>
                <a:cubicBezTo>
                  <a:pt x="5151240" y="2421470"/>
                  <a:pt x="5161718" y="2436083"/>
                  <a:pt x="5164200" y="2451526"/>
                </a:cubicBezTo>
                <a:cubicBezTo>
                  <a:pt x="5165852" y="2462279"/>
                  <a:pt x="5157858" y="2477994"/>
                  <a:pt x="5149034" y="2485992"/>
                </a:cubicBezTo>
                <a:cubicBezTo>
                  <a:pt x="5102710" y="2528178"/>
                  <a:pt x="5130284" y="2623031"/>
                  <a:pt x="5042601" y="2635164"/>
                </a:cubicBezTo>
                <a:cubicBezTo>
                  <a:pt x="5003171" y="2640677"/>
                  <a:pt x="4984146" y="2675420"/>
                  <a:pt x="4955194" y="2694445"/>
                </a:cubicBezTo>
                <a:cubicBezTo>
                  <a:pt x="4854552" y="2760897"/>
                  <a:pt x="4787272" y="2846375"/>
                  <a:pt x="4756116" y="2963836"/>
                </a:cubicBezTo>
                <a:cubicBezTo>
                  <a:pt x="4747568" y="2996372"/>
                  <a:pt x="4714754" y="3022569"/>
                  <a:pt x="4693523" y="3051244"/>
                </a:cubicBezTo>
                <a:cubicBezTo>
                  <a:pt x="4703726" y="3072199"/>
                  <a:pt x="4759424" y="3026979"/>
                  <a:pt x="4739848" y="3082125"/>
                </a:cubicBezTo>
                <a:cubicBezTo>
                  <a:pt x="4724958" y="3123486"/>
                  <a:pt x="4686906" y="3149129"/>
                  <a:pt x="4651060" y="3173670"/>
                </a:cubicBezTo>
                <a:cubicBezTo>
                  <a:pt x="4610252" y="3201518"/>
                  <a:pt x="4565032" y="3223852"/>
                  <a:pt x="4546556" y="3275413"/>
                </a:cubicBezTo>
                <a:cubicBezTo>
                  <a:pt x="4542697" y="3286444"/>
                  <a:pt x="4530288" y="3298024"/>
                  <a:pt x="4519261" y="3302437"/>
                </a:cubicBezTo>
                <a:cubicBezTo>
                  <a:pt x="3944081" y="4209875"/>
                  <a:pt x="2528194" y="4215939"/>
                  <a:pt x="2364961" y="4209597"/>
                </a:cubicBezTo>
                <a:cubicBezTo>
                  <a:pt x="2167260" y="4201602"/>
                  <a:pt x="1980313" y="4145627"/>
                  <a:pt x="1796951" y="4075867"/>
                </a:cubicBezTo>
                <a:cubicBezTo>
                  <a:pt x="1719469" y="4046365"/>
                  <a:pt x="1647505" y="4004453"/>
                  <a:pt x="1572227" y="3971917"/>
                </a:cubicBezTo>
                <a:cubicBezTo>
                  <a:pt x="1468277" y="3926971"/>
                  <a:pt x="1388040" y="3841219"/>
                  <a:pt x="1284364" y="3805097"/>
                </a:cubicBezTo>
                <a:cubicBezTo>
                  <a:pt x="1177655" y="3767873"/>
                  <a:pt x="1086388" y="3699767"/>
                  <a:pt x="976645" y="3670815"/>
                </a:cubicBezTo>
                <a:cubicBezTo>
                  <a:pt x="918742" y="3655375"/>
                  <a:pt x="862768" y="3627527"/>
                  <a:pt x="871866" y="3547839"/>
                </a:cubicBezTo>
                <a:cubicBezTo>
                  <a:pt x="874349" y="3525228"/>
                  <a:pt x="859184" y="3506755"/>
                  <a:pt x="835195" y="3513373"/>
                </a:cubicBezTo>
                <a:cubicBezTo>
                  <a:pt x="789424" y="3525780"/>
                  <a:pt x="768744" y="3492967"/>
                  <a:pt x="743375" y="3468427"/>
                </a:cubicBezTo>
                <a:cubicBezTo>
                  <a:pt x="698156" y="3424863"/>
                  <a:pt x="655142" y="3378540"/>
                  <a:pt x="583175" y="3371370"/>
                </a:cubicBezTo>
                <a:cubicBezTo>
                  <a:pt x="596961" y="3337178"/>
                  <a:pt x="620399" y="3342142"/>
                  <a:pt x="641906" y="3349311"/>
                </a:cubicBezTo>
                <a:cubicBezTo>
                  <a:pt x="698432" y="3368062"/>
                  <a:pt x="754405" y="3389293"/>
                  <a:pt x="810930" y="3408042"/>
                </a:cubicBezTo>
                <a:cubicBezTo>
                  <a:pt x="847878" y="3420175"/>
                  <a:pt x="884551" y="3437271"/>
                  <a:pt x="933908" y="3423758"/>
                </a:cubicBezTo>
                <a:cubicBezTo>
                  <a:pt x="891445" y="3354826"/>
                  <a:pt x="819202" y="3342418"/>
                  <a:pt x="760747" y="3321187"/>
                </a:cubicBezTo>
                <a:cubicBezTo>
                  <a:pt x="687678" y="3294441"/>
                  <a:pt x="644664" y="3243980"/>
                  <a:pt x="593101" y="3187731"/>
                </a:cubicBezTo>
                <a:cubicBezTo>
                  <a:pt x="646869" y="3174220"/>
                  <a:pt x="680233" y="3215581"/>
                  <a:pt x="722419" y="3213374"/>
                </a:cubicBezTo>
                <a:cubicBezTo>
                  <a:pt x="724627" y="3206207"/>
                  <a:pt x="728486" y="3195729"/>
                  <a:pt x="727934" y="3195451"/>
                </a:cubicBezTo>
                <a:cubicBezTo>
                  <a:pt x="659002" y="3164570"/>
                  <a:pt x="626741" y="3106666"/>
                  <a:pt x="615987" y="3036630"/>
                </a:cubicBezTo>
                <a:cubicBezTo>
                  <a:pt x="610473" y="3000510"/>
                  <a:pt x="585381" y="2989205"/>
                  <a:pt x="560564" y="2972660"/>
                </a:cubicBezTo>
                <a:cubicBezTo>
                  <a:pt x="473984" y="2913930"/>
                  <a:pt x="382441" y="2860713"/>
                  <a:pt x="311302" y="2779924"/>
                </a:cubicBezTo>
                <a:cubicBezTo>
                  <a:pt x="393471" y="2790677"/>
                  <a:pt x="459371" y="2843341"/>
                  <a:pt x="547882" y="2865952"/>
                </a:cubicBezTo>
                <a:cubicBezTo>
                  <a:pt x="477570" y="2777166"/>
                  <a:pt x="386577" y="2732222"/>
                  <a:pt x="303582" y="2678453"/>
                </a:cubicBezTo>
                <a:cubicBezTo>
                  <a:pt x="265806" y="2653913"/>
                  <a:pt x="230790" y="2622479"/>
                  <a:pt x="185016" y="2609244"/>
                </a:cubicBezTo>
                <a:cubicBezTo>
                  <a:pt x="168748" y="2604556"/>
                  <a:pt x="142002" y="2594630"/>
                  <a:pt x="154963" y="2568435"/>
                </a:cubicBezTo>
                <a:cubicBezTo>
                  <a:pt x="165990" y="2546654"/>
                  <a:pt x="187773" y="2553269"/>
                  <a:pt x="207627" y="2559612"/>
                </a:cubicBezTo>
                <a:cubicBezTo>
                  <a:pt x="255328" y="2575330"/>
                  <a:pt x="304685" y="2575604"/>
                  <a:pt x="369207" y="2575330"/>
                </a:cubicBezTo>
                <a:cubicBezTo>
                  <a:pt x="315163" y="2503363"/>
                  <a:pt x="216174" y="2524871"/>
                  <a:pt x="169852" y="2449319"/>
                </a:cubicBezTo>
                <a:cubicBezTo>
                  <a:pt x="227755" y="2436083"/>
                  <a:pt x="272424" y="2463381"/>
                  <a:pt x="319299" y="2468619"/>
                </a:cubicBezTo>
                <a:cubicBezTo>
                  <a:pt x="361761" y="2473307"/>
                  <a:pt x="372239" y="2460624"/>
                  <a:pt x="362313" y="2418988"/>
                </a:cubicBezTo>
                <a:cubicBezTo>
                  <a:pt x="346873" y="2354190"/>
                  <a:pt x="370034" y="2321102"/>
                  <a:pt x="431798" y="2338750"/>
                </a:cubicBezTo>
                <a:cubicBezTo>
                  <a:pt x="489149" y="2355293"/>
                  <a:pt x="495215" y="2331030"/>
                  <a:pt x="479775" y="2294082"/>
                </a:cubicBezTo>
                <a:cubicBezTo>
                  <a:pt x="457716" y="2240315"/>
                  <a:pt x="482807" y="2198678"/>
                  <a:pt x="499903" y="2153458"/>
                </a:cubicBezTo>
                <a:cubicBezTo>
                  <a:pt x="526099" y="2084525"/>
                  <a:pt x="515069" y="2050885"/>
                  <a:pt x="458544" y="1999599"/>
                </a:cubicBezTo>
                <a:cubicBezTo>
                  <a:pt x="426835" y="1970921"/>
                  <a:pt x="392645" y="1946658"/>
                  <a:pt x="346596" y="1921843"/>
                </a:cubicBezTo>
                <a:cubicBezTo>
                  <a:pt x="452753" y="1908331"/>
                  <a:pt x="341358" y="1862836"/>
                  <a:pt x="378857" y="1834435"/>
                </a:cubicBezTo>
                <a:cubicBezTo>
                  <a:pt x="453856" y="1822854"/>
                  <a:pt x="515069" y="1913294"/>
                  <a:pt x="617091" y="1887376"/>
                </a:cubicBezTo>
                <a:cubicBezTo>
                  <a:pt x="491080" y="1809066"/>
                  <a:pt x="351835" y="1783423"/>
                  <a:pt x="260568" y="1679198"/>
                </a:cubicBezTo>
                <a:cubicBezTo>
                  <a:pt x="281523" y="1655484"/>
                  <a:pt x="302479" y="1677543"/>
                  <a:pt x="320402" y="1668720"/>
                </a:cubicBezTo>
                <a:cubicBezTo>
                  <a:pt x="319850" y="1663205"/>
                  <a:pt x="321230" y="1654932"/>
                  <a:pt x="317920" y="1652452"/>
                </a:cubicBezTo>
                <a:cubicBezTo>
                  <a:pt x="249815" y="1595650"/>
                  <a:pt x="248711" y="1594273"/>
                  <a:pt x="321779" y="1552359"/>
                </a:cubicBezTo>
                <a:cubicBezTo>
                  <a:pt x="347424" y="1537746"/>
                  <a:pt x="345218" y="1524786"/>
                  <a:pt x="331707" y="1506313"/>
                </a:cubicBezTo>
                <a:cubicBezTo>
                  <a:pt x="322055" y="1493353"/>
                  <a:pt x="310475" y="1481772"/>
                  <a:pt x="315990" y="1453371"/>
                </a:cubicBezTo>
                <a:cubicBezTo>
                  <a:pt x="355971" y="1489769"/>
                  <a:pt x="549259" y="1477912"/>
                  <a:pt x="583450" y="1474052"/>
                </a:cubicBezTo>
                <a:cubicBezTo>
                  <a:pt x="621777" y="1469917"/>
                  <a:pt x="659553" y="1452269"/>
                  <a:pt x="699809" y="1461919"/>
                </a:cubicBezTo>
                <a:cubicBezTo>
                  <a:pt x="732070" y="1469641"/>
                  <a:pt x="881516" y="1544364"/>
                  <a:pt x="902750" y="1458612"/>
                </a:cubicBezTo>
                <a:cubicBezTo>
                  <a:pt x="903853" y="1454475"/>
                  <a:pt x="964237" y="1464127"/>
                  <a:pt x="996774" y="1468814"/>
                </a:cubicBezTo>
                <a:cubicBezTo>
                  <a:pt x="1025451" y="1472674"/>
                  <a:pt x="1057712" y="1489769"/>
                  <a:pt x="1077012" y="1455578"/>
                </a:cubicBezTo>
                <a:cubicBezTo>
                  <a:pt x="1088317" y="1435450"/>
                  <a:pt x="1041719" y="1396571"/>
                  <a:pt x="1000083" y="1393262"/>
                </a:cubicBezTo>
                <a:cubicBezTo>
                  <a:pt x="963961" y="1390229"/>
                  <a:pt x="926186" y="1385817"/>
                  <a:pt x="891720" y="1394089"/>
                </a:cubicBezTo>
                <a:cubicBezTo>
                  <a:pt x="849258" y="1404017"/>
                  <a:pt x="826372" y="1388024"/>
                  <a:pt x="814515" y="1353557"/>
                </a:cubicBezTo>
                <a:cubicBezTo>
                  <a:pt x="801280" y="1315506"/>
                  <a:pt x="775911" y="1297858"/>
                  <a:pt x="740895" y="1280211"/>
                </a:cubicBezTo>
                <a:cubicBezTo>
                  <a:pt x="655967" y="1237474"/>
                  <a:pt x="574352" y="1188118"/>
                  <a:pt x="481154" y="1163301"/>
                </a:cubicBezTo>
                <a:cubicBezTo>
                  <a:pt x="462679" y="1158337"/>
                  <a:pt x="442276" y="1151719"/>
                  <a:pt x="433728" y="1118909"/>
                </a:cubicBezTo>
                <a:cubicBezTo>
                  <a:pt x="686023" y="1167987"/>
                  <a:pt x="915984" y="1295929"/>
                  <a:pt x="1176276" y="1288484"/>
                </a:cubicBezTo>
                <a:cubicBezTo>
                  <a:pt x="1105137" y="1247950"/>
                  <a:pt x="1022694" y="1245745"/>
                  <a:pt x="946867" y="1217344"/>
                </a:cubicBezTo>
                <a:cubicBezTo>
                  <a:pt x="1000635" y="1196113"/>
                  <a:pt x="1051094" y="1218172"/>
                  <a:pt x="1102104" y="1230304"/>
                </a:cubicBezTo>
                <a:cubicBezTo>
                  <a:pt x="1144843" y="1240230"/>
                  <a:pt x="1183446" y="1241885"/>
                  <a:pt x="1188133" y="1182603"/>
                </a:cubicBezTo>
                <a:cubicBezTo>
                  <a:pt x="1186478" y="1178742"/>
                  <a:pt x="1186754" y="1173780"/>
                  <a:pt x="1187030" y="1169092"/>
                </a:cubicBezTo>
                <a:cubicBezTo>
                  <a:pt x="1172690" y="1144552"/>
                  <a:pt x="1150358" y="1131868"/>
                  <a:pt x="1123887" y="1124698"/>
                </a:cubicBezTo>
                <a:cubicBezTo>
                  <a:pt x="1107894" y="1120286"/>
                  <a:pt x="1086663" y="1113668"/>
                  <a:pt x="1086938" y="1096023"/>
                </a:cubicBezTo>
                <a:cubicBezTo>
                  <a:pt x="1087765" y="1030674"/>
                  <a:pt x="1036756" y="1011647"/>
                  <a:pt x="985744" y="992622"/>
                </a:cubicBezTo>
                <a:cubicBezTo>
                  <a:pt x="1014145" y="960086"/>
                  <a:pt x="1036479" y="984074"/>
                  <a:pt x="1057987" y="981594"/>
                </a:cubicBezTo>
                <a:cubicBezTo>
                  <a:pt x="1072049" y="979939"/>
                  <a:pt x="1084733" y="976906"/>
                  <a:pt x="1084733" y="960086"/>
                </a:cubicBezTo>
                <a:cubicBezTo>
                  <a:pt x="1085008" y="946023"/>
                  <a:pt x="1078390" y="930030"/>
                  <a:pt x="1064605" y="929756"/>
                </a:cubicBezTo>
                <a:cubicBezTo>
                  <a:pt x="978300" y="927273"/>
                  <a:pt x="930599" y="836833"/>
                  <a:pt x="840985" y="836558"/>
                </a:cubicBezTo>
                <a:cubicBezTo>
                  <a:pt x="787493" y="836558"/>
                  <a:pt x="868834" y="785547"/>
                  <a:pt x="823615" y="764315"/>
                </a:cubicBezTo>
                <a:cubicBezTo>
                  <a:pt x="813687" y="759628"/>
                  <a:pt x="849533" y="752460"/>
                  <a:pt x="865526" y="753562"/>
                </a:cubicBezTo>
                <a:cubicBezTo>
                  <a:pt x="881242" y="754665"/>
                  <a:pt x="895304" y="768175"/>
                  <a:pt x="914331" y="758525"/>
                </a:cubicBezTo>
                <a:cubicBezTo>
                  <a:pt x="924808" y="724059"/>
                  <a:pt x="897787" y="711375"/>
                  <a:pt x="875452" y="701724"/>
                </a:cubicBezTo>
                <a:cubicBezTo>
                  <a:pt x="823889" y="679390"/>
                  <a:pt x="773706" y="652369"/>
                  <a:pt x="717181" y="644371"/>
                </a:cubicBezTo>
                <a:cubicBezTo>
                  <a:pt x="697053" y="641614"/>
                  <a:pt x="746133" y="604666"/>
                  <a:pt x="755783" y="591707"/>
                </a:cubicBezTo>
                <a:cubicBezTo>
                  <a:pt x="528304" y="455496"/>
                  <a:pt x="254778" y="462388"/>
                  <a:pt x="0" y="352370"/>
                </a:cubicBezTo>
                <a:cubicBezTo>
                  <a:pt x="56250" y="330864"/>
                  <a:pt x="97610" y="346580"/>
                  <a:pt x="135937" y="349889"/>
                </a:cubicBezTo>
                <a:cubicBezTo>
                  <a:pt x="231615" y="358160"/>
                  <a:pt x="326193" y="375256"/>
                  <a:pt x="421595" y="385458"/>
                </a:cubicBezTo>
                <a:cubicBezTo>
                  <a:pt x="468469" y="390421"/>
                  <a:pt x="512035" y="409172"/>
                  <a:pt x="564424" y="379393"/>
                </a:cubicBezTo>
                <a:cubicBezTo>
                  <a:pt x="599443" y="359540"/>
                  <a:pt x="655418" y="381046"/>
                  <a:pt x="698432" y="398694"/>
                </a:cubicBezTo>
                <a:cubicBezTo>
                  <a:pt x="734000" y="413307"/>
                  <a:pt x="767916" y="417167"/>
                  <a:pt x="815067" y="398694"/>
                </a:cubicBezTo>
                <a:cubicBezTo>
                  <a:pt x="772328" y="387389"/>
                  <a:pt x="739515" y="377463"/>
                  <a:pt x="705876" y="370568"/>
                </a:cubicBezTo>
                <a:cubicBezTo>
                  <a:pt x="679130" y="365055"/>
                  <a:pt x="742825" y="342719"/>
                  <a:pt x="775360" y="345477"/>
                </a:cubicBezTo>
                <a:cubicBezTo>
                  <a:pt x="820857" y="349337"/>
                  <a:pt x="795214" y="335000"/>
                  <a:pt x="787493" y="315146"/>
                </a:cubicBezTo>
                <a:cubicBezTo>
                  <a:pt x="779221" y="293915"/>
                  <a:pt x="803761" y="287298"/>
                  <a:pt x="819202" y="291709"/>
                </a:cubicBezTo>
                <a:cubicBezTo>
                  <a:pt x="878484" y="309081"/>
                  <a:pt x="937491" y="278474"/>
                  <a:pt x="998705" y="303291"/>
                </a:cubicBezTo>
                <a:cubicBezTo>
                  <a:pt x="983263" y="242077"/>
                  <a:pt x="949899" y="215331"/>
                  <a:pt x="880139" y="206783"/>
                </a:cubicBezTo>
                <a:cubicBezTo>
                  <a:pt x="853944" y="203475"/>
                  <a:pt x="826647" y="208438"/>
                  <a:pt x="804037" y="190790"/>
                </a:cubicBezTo>
                <a:cubicBezTo>
                  <a:pt x="791076" y="180590"/>
                  <a:pt x="776463" y="168457"/>
                  <a:pt x="786666" y="149707"/>
                </a:cubicBezTo>
                <a:cubicBezTo>
                  <a:pt x="793834" y="136471"/>
                  <a:pt x="809276" y="136471"/>
                  <a:pt x="821960" y="140884"/>
                </a:cubicBezTo>
                <a:cubicBezTo>
                  <a:pt x="878761" y="160461"/>
                  <a:pt x="938043" y="167630"/>
                  <a:pt x="997325" y="174800"/>
                </a:cubicBezTo>
                <a:cubicBezTo>
                  <a:pt x="1006426" y="175902"/>
                  <a:pt x="1016626" y="179487"/>
                  <a:pt x="1026829" y="161287"/>
                </a:cubicBezTo>
                <a:cubicBezTo>
                  <a:pt x="915984" y="131783"/>
                  <a:pt x="810655" y="89872"/>
                  <a:pt x="696777" y="73604"/>
                </a:cubicBezTo>
                <a:cubicBezTo>
                  <a:pt x="698432" y="65884"/>
                  <a:pt x="700086" y="58164"/>
                  <a:pt x="701741" y="50444"/>
                </a:cubicBezTo>
                <a:cubicBezTo>
                  <a:pt x="790801" y="61471"/>
                  <a:pt x="879864" y="72501"/>
                  <a:pt x="992362" y="86289"/>
                </a:cubicBezTo>
                <a:cubicBezTo>
                  <a:pt x="923153" y="42446"/>
                  <a:pt x="857805" y="57060"/>
                  <a:pt x="806519" y="18183"/>
                </a:cubicBezTo>
                <a:cubicBezTo>
                  <a:pt x="816170" y="3431"/>
                  <a:pt x="827820" y="-292"/>
                  <a:pt x="839883" y="18"/>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27" name="Rectangle 10"/>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28" name="Imagen 5" descr="Imagen que contiene persona, interior, tabla, hombre&#10;&#10;Descripción generada automáticamente"/>
          <p:cNvPicPr/>
          <p:nvPr/>
        </p:nvPicPr>
        <p:blipFill>
          <a:blip r:embed="rId2">
            <a:alphaModFix amt="35000"/>
          </a:blip>
          <a:stretch/>
        </p:blipFill>
        <p:spPr>
          <a:xfrm>
            <a:off x="0" y="0"/>
            <a:ext cx="12191760" cy="6857640"/>
          </a:xfrm>
          <a:prstGeom prst="rect">
            <a:avLst/>
          </a:prstGeom>
          <a:ln w="0">
            <a:noFill/>
          </a:ln>
        </p:spPr>
      </p:pic>
      <p:sp>
        <p:nvSpPr>
          <p:cNvPr id="129" name="PlaceHolder 1"/>
          <p:cNvSpPr>
            <a:spLocks noGrp="1"/>
          </p:cNvSpPr>
          <p:nvPr>
            <p:ph/>
          </p:nvPr>
        </p:nvSpPr>
        <p:spPr>
          <a:xfrm>
            <a:off x="720000" y="3420000"/>
            <a:ext cx="11189160" cy="482832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800" b="0" strike="noStrike" spc="-21">
                <a:solidFill>
                  <a:srgbClr val="FFFFFF"/>
                </a:solidFill>
                <a:latin typeface="Trebuchet MS"/>
                <a:ea typeface="Times New Roman"/>
              </a:rPr>
              <a:t>Mujeres</a:t>
            </a:r>
            <a:r>
              <a:rPr lang="es-ES_tradnl" sz="2800" b="0" strike="noStrike" spc="-32">
                <a:solidFill>
                  <a:srgbClr val="FFFFFF"/>
                </a:solidFill>
                <a:latin typeface="Trebuchet MS"/>
                <a:ea typeface="Times New Roman"/>
              </a:rPr>
              <a:t> </a:t>
            </a:r>
            <a:r>
              <a:rPr lang="es-ES_tradnl" sz="2800" b="0" strike="noStrike" spc="-21">
                <a:solidFill>
                  <a:srgbClr val="FFFFFF"/>
                </a:solidFill>
                <a:latin typeface="Trebuchet MS"/>
                <a:ea typeface="Times New Roman"/>
              </a:rPr>
              <a:t>en </a:t>
            </a:r>
            <a:r>
              <a:rPr lang="es-ES_tradnl" sz="2800" b="0" strike="noStrike" spc="-1">
                <a:solidFill>
                  <a:srgbClr val="FFFFFF"/>
                </a:solidFill>
                <a:latin typeface="Trebuchet MS"/>
                <a:ea typeface="Times New Roman"/>
              </a:rPr>
              <a:t>un pozo es un tema común en la historia bíblica</a:t>
            </a:r>
            <a:r>
              <a:rPr lang="es-ES_tradnl" sz="2800" b="0" strike="noStrike" spc="-41">
                <a:solidFill>
                  <a:srgbClr val="FFFFFF"/>
                </a:solidFill>
                <a:latin typeface="Trebuchet MS"/>
                <a:ea typeface="Times New Roman"/>
              </a:rPr>
              <a:t> </a:t>
            </a:r>
            <a:r>
              <a:rPr lang="es-ES_tradnl" sz="2800" b="0" strike="noStrike" spc="-1">
                <a:solidFill>
                  <a:srgbClr val="FFFFFF"/>
                </a:solidFill>
                <a:latin typeface="Trebuchet MS"/>
                <a:ea typeface="Times New Roman"/>
              </a:rPr>
              <a:t>(Gén.</a:t>
            </a:r>
            <a:r>
              <a:rPr lang="es-ES_tradnl" sz="2800" b="0" strike="noStrike" spc="-46">
                <a:solidFill>
                  <a:srgbClr val="FFFFFF"/>
                </a:solidFill>
                <a:latin typeface="Trebuchet MS"/>
                <a:ea typeface="Times New Roman"/>
              </a:rPr>
              <a:t> </a:t>
            </a:r>
            <a:r>
              <a:rPr lang="es-ES_tradnl" sz="2800" b="0" strike="noStrike" spc="-1">
                <a:solidFill>
                  <a:srgbClr val="FFFFFF"/>
                </a:solidFill>
                <a:latin typeface="Trebuchet MS"/>
                <a:ea typeface="Times New Roman"/>
              </a:rPr>
              <a:t>29:</a:t>
            </a:r>
            <a:r>
              <a:rPr lang="es-ES_tradnl" sz="2800" b="0" strike="noStrike" spc="-41">
                <a:solidFill>
                  <a:srgbClr val="FFFFFF"/>
                </a:solidFill>
                <a:latin typeface="Trebuchet MS"/>
                <a:ea typeface="Times New Roman"/>
              </a:rPr>
              <a:t> </a:t>
            </a:r>
            <a:r>
              <a:rPr lang="es-ES_tradnl" sz="2800" b="0" strike="noStrike" spc="-1">
                <a:solidFill>
                  <a:srgbClr val="FFFFFF"/>
                </a:solidFill>
                <a:latin typeface="Trebuchet MS"/>
                <a:ea typeface="Times New Roman"/>
              </a:rPr>
              <a:t>10;</a:t>
            </a:r>
            <a:r>
              <a:rPr lang="es-ES_tradnl" sz="2800" b="0" strike="noStrike" spc="-46">
                <a:solidFill>
                  <a:srgbClr val="FFFFFF"/>
                </a:solidFill>
                <a:latin typeface="Trebuchet MS"/>
                <a:ea typeface="Times New Roman"/>
              </a:rPr>
              <a:t> </a:t>
            </a:r>
            <a:r>
              <a:rPr lang="es-ES_tradnl" sz="2800" b="0" strike="noStrike" spc="-1">
                <a:solidFill>
                  <a:srgbClr val="FFFFFF"/>
                </a:solidFill>
                <a:latin typeface="Trebuchet MS"/>
                <a:ea typeface="Times New Roman"/>
              </a:rPr>
              <a:t>Éxo.</a:t>
            </a:r>
            <a:r>
              <a:rPr lang="es-ES_tradnl" sz="2800" b="0" strike="noStrike" spc="-41">
                <a:solidFill>
                  <a:srgbClr val="FFFFFF"/>
                </a:solidFill>
                <a:latin typeface="Trebuchet MS"/>
                <a:ea typeface="Times New Roman"/>
              </a:rPr>
              <a:t> </a:t>
            </a:r>
            <a:r>
              <a:rPr lang="es-ES_tradnl" sz="2800" b="0" strike="noStrike" spc="-1">
                <a:solidFill>
                  <a:srgbClr val="FFFFFF"/>
                </a:solidFill>
                <a:latin typeface="Trebuchet MS"/>
                <a:ea typeface="Times New Roman"/>
              </a:rPr>
              <a:t>2:</a:t>
            </a:r>
            <a:r>
              <a:rPr lang="es-ES_tradnl" sz="2800" b="0" strike="noStrike" spc="-46">
                <a:solidFill>
                  <a:srgbClr val="FFFFFF"/>
                </a:solidFill>
                <a:latin typeface="Trebuchet MS"/>
                <a:ea typeface="Times New Roman"/>
              </a:rPr>
              <a:t> </a:t>
            </a:r>
            <a:r>
              <a:rPr lang="es-ES_tradnl" sz="2800" b="0" strike="noStrike" spc="-1">
                <a:solidFill>
                  <a:srgbClr val="FFFFFF"/>
                </a:solidFill>
                <a:latin typeface="Trebuchet MS"/>
                <a:ea typeface="Times New Roman"/>
              </a:rPr>
              <a:t>16),</a:t>
            </a:r>
            <a:r>
              <a:rPr lang="es-ES_tradnl" sz="2800" b="0" strike="noStrike" spc="-41">
                <a:solidFill>
                  <a:srgbClr val="FFFFFF"/>
                </a:solidFill>
                <a:latin typeface="Trebuchet MS"/>
                <a:ea typeface="Times New Roman"/>
              </a:rPr>
              <a:t>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FFFFFF"/>
                </a:solidFill>
                <a:latin typeface="Trebuchet MS"/>
                <a:ea typeface="Times New Roman"/>
              </a:rPr>
              <a:t>Común era que una mujer te diera de beber (Gén. 24:</a:t>
            </a:r>
            <a:r>
              <a:rPr lang="es-ES_tradnl" sz="2800" b="0" strike="noStrike" spc="-7">
                <a:solidFill>
                  <a:srgbClr val="FFFFFF"/>
                </a:solidFill>
                <a:latin typeface="Trebuchet MS"/>
                <a:ea typeface="Times New Roman"/>
              </a:rPr>
              <a:t> </a:t>
            </a:r>
            <a:r>
              <a:rPr lang="es-ES_tradnl" sz="2800" b="0" strike="noStrike" spc="-1">
                <a:solidFill>
                  <a:srgbClr val="FFFFFF"/>
                </a:solidFill>
                <a:latin typeface="Trebuchet MS"/>
                <a:ea typeface="Times New Roman"/>
              </a:rPr>
              <a:t>14,</a:t>
            </a:r>
            <a:r>
              <a:rPr lang="es-ES_tradnl" sz="2800" b="0" strike="noStrike" spc="-7">
                <a:solidFill>
                  <a:srgbClr val="FFFFFF"/>
                </a:solidFill>
                <a:latin typeface="Trebuchet MS"/>
                <a:ea typeface="Times New Roman"/>
              </a:rPr>
              <a:t> </a:t>
            </a:r>
            <a:r>
              <a:rPr lang="es-ES_tradnl" sz="2800" b="0" strike="noStrike" spc="-1">
                <a:solidFill>
                  <a:srgbClr val="FFFFFF"/>
                </a:solidFill>
                <a:latin typeface="Trebuchet MS"/>
                <a:ea typeface="Times New Roman"/>
              </a:rPr>
              <a:t>17,</a:t>
            </a:r>
            <a:r>
              <a:rPr lang="es-ES_tradnl" sz="2800" b="0" strike="noStrike" spc="-7">
                <a:solidFill>
                  <a:srgbClr val="FFFFFF"/>
                </a:solidFill>
                <a:latin typeface="Trebuchet MS"/>
                <a:ea typeface="Times New Roman"/>
              </a:rPr>
              <a:t> </a:t>
            </a:r>
            <a:r>
              <a:rPr lang="es-ES_tradnl" sz="2800" b="0" strike="noStrike" spc="-1">
                <a:solidFill>
                  <a:srgbClr val="FFFFFF"/>
                </a:solidFill>
                <a:latin typeface="Trebuchet MS"/>
                <a:ea typeface="Times New Roman"/>
              </a:rPr>
              <a:t>18).</a:t>
            </a:r>
            <a:r>
              <a:rPr lang="es-ES_tradnl" sz="2800" b="0" strike="noStrike" spc="-7">
                <a:solidFill>
                  <a:srgbClr val="FFFFFF"/>
                </a:solidFill>
                <a:latin typeface="Trebuchet MS"/>
                <a:ea typeface="Times New Roman"/>
              </a:rPr>
              <a:t> </a:t>
            </a:r>
            <a:endParaRPr lang="en-US" sz="2800" b="0" strike="noStrike" spc="-1">
              <a:solidFill>
                <a:srgbClr val="000000"/>
              </a:solidFill>
              <a:latin typeface="Trebuchet MS"/>
            </a:endParaRPr>
          </a:p>
          <a:p>
            <a:pPr indent="0">
              <a:lnSpc>
                <a:spcPct val="90000"/>
              </a:lnSpc>
              <a:spcBef>
                <a:spcPts val="1001"/>
              </a:spcBef>
              <a:buNone/>
              <a:tabLst>
                <a:tab pos="0" algn="l"/>
              </a:tabLst>
            </a:pPr>
            <a:r>
              <a:rPr lang="es-ES_tradnl" sz="2800" b="0" strike="noStrike" spc="-1">
                <a:solidFill>
                  <a:srgbClr val="FFFFFF"/>
                </a:solidFill>
                <a:latin typeface="Trebuchet MS"/>
                <a:ea typeface="Times New Roman"/>
              </a:rPr>
              <a:t>Esta relación entre el pozo, el agua y las mujeres quedó inmortalizada en el tabernáculo de Moisés. </a:t>
            </a:r>
            <a:endParaRPr lang="en-US" sz="2800" b="0" strike="noStrike" spc="-1">
              <a:solidFill>
                <a:srgbClr val="000000"/>
              </a:solidFill>
              <a:latin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30" name="Rectangle 9"/>
          <p:cNvSpPr/>
          <p:nvPr/>
        </p:nvSpPr>
        <p:spPr>
          <a:xfrm>
            <a:off x="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31" name="PlaceHolder 1"/>
          <p:cNvSpPr>
            <a:spLocks noGrp="1"/>
          </p:cNvSpPr>
          <p:nvPr>
            <p:ph/>
          </p:nvPr>
        </p:nvSpPr>
        <p:spPr>
          <a:xfrm>
            <a:off x="415800" y="503280"/>
            <a:ext cx="5727960" cy="6229440"/>
          </a:xfrm>
          <a:prstGeom prst="rect">
            <a:avLst/>
          </a:prstGeom>
          <a:noFill/>
          <a:ln w="0">
            <a:noFill/>
          </a:ln>
        </p:spPr>
        <p:txBody>
          <a:bodyPr anchor="t">
            <a:normAutofit fontScale="95000"/>
          </a:bodyPr>
          <a:lstStyle/>
          <a:p>
            <a:pPr indent="0" algn="ctr">
              <a:lnSpc>
                <a:spcPct val="90000"/>
              </a:lnSpc>
              <a:spcBef>
                <a:spcPts val="1001"/>
              </a:spcBef>
              <a:buNone/>
              <a:tabLst>
                <a:tab pos="0" algn="l"/>
              </a:tabLst>
            </a:pPr>
            <a:r>
              <a:rPr lang="es-ES_tradnl" sz="3000" b="1" strike="noStrike" spc="-1">
                <a:solidFill>
                  <a:srgbClr val="000000"/>
                </a:solidFill>
                <a:latin typeface="Trebuchet MS"/>
              </a:rPr>
              <a:t>La Fuente de Agua </a:t>
            </a:r>
            <a:r>
              <a:rPr lang="es-ES_tradnl" sz="2000" b="0" strike="noStrike" spc="-1">
                <a:solidFill>
                  <a:srgbClr val="000000"/>
                </a:solidFill>
                <a:latin typeface="Trebuchet MS"/>
              </a:rPr>
              <a:t>(Éxo. 30: 17-21)</a:t>
            </a:r>
            <a:endParaRPr lang="en-US" sz="2000" b="0" strike="noStrike" spc="-1">
              <a:solidFill>
                <a:srgbClr val="000000"/>
              </a:solidFill>
              <a:latin typeface="Trebuchet MS"/>
            </a:endParaRPr>
          </a:p>
          <a:p>
            <a:pPr indent="0" algn="ctr">
              <a:lnSpc>
                <a:spcPct val="90000"/>
              </a:lnSpc>
              <a:spcBef>
                <a:spcPts val="1001"/>
              </a:spcBef>
              <a:buNone/>
              <a:tabLst>
                <a:tab pos="0" algn="l"/>
              </a:tabLst>
            </a:pPr>
            <a:endParaRPr lang="en-US" sz="20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En la entrada del santuario, </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entre el altar y el lugar santo</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construida en bronce, </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donde los sacerdotes debían lavarse antes de entrar al santuario interior. </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no fue hecha con las ofrendas generales del pueblo, </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Fue hecha con un donativo particular de un grupo de mujeres:</a:t>
            </a:r>
            <a:endParaRPr lang="en-US" sz="2400" b="0" strike="noStrike" spc="-1">
              <a:solidFill>
                <a:srgbClr val="000000"/>
              </a:solidFill>
              <a:latin typeface="Trebuchet MS"/>
            </a:endParaRPr>
          </a:p>
          <a:p>
            <a:pPr marL="217080" indent="-217080">
              <a:lnSpc>
                <a:spcPct val="90000"/>
              </a:lnSpc>
              <a:spcBef>
                <a:spcPts val="1001"/>
              </a:spcBef>
              <a:buClr>
                <a:srgbClr val="000000"/>
              </a:buClr>
              <a:buFont typeface="Arial"/>
              <a:buChar char="•"/>
              <a:tabLst>
                <a:tab pos="0" algn="l"/>
              </a:tabLst>
            </a:pPr>
            <a:r>
              <a:rPr lang="es-ES_tradnl" sz="2400" b="0" strike="noStrike" spc="-1">
                <a:solidFill>
                  <a:srgbClr val="000000"/>
                </a:solidFill>
                <a:latin typeface="Trebuchet MS"/>
              </a:rPr>
              <a:t> «</a:t>
            </a:r>
            <a:r>
              <a:rPr lang="es-ES_tradnl" sz="2600" b="1" strike="noStrike" spc="-1">
                <a:solidFill>
                  <a:srgbClr val="000000"/>
                </a:solidFill>
                <a:latin typeface="Trebuchet MS"/>
              </a:rPr>
              <a:t>Hizo también la fuente de bronce con su base de bronce, de los espejos de las mujeres que prestaban servicio a la entrada del tabernáculo de reunión</a:t>
            </a:r>
            <a:r>
              <a:rPr lang="es-ES_tradnl" sz="2400" b="0" strike="noStrike" spc="-1">
                <a:solidFill>
                  <a:srgbClr val="000000"/>
                </a:solidFill>
                <a:latin typeface="Trebuchet MS"/>
              </a:rPr>
              <a:t>» (Éxo. 38: 8). </a:t>
            </a:r>
            <a:endParaRPr lang="en-US" sz="2400" b="0" strike="noStrike" spc="-1">
              <a:solidFill>
                <a:srgbClr val="000000"/>
              </a:solidFill>
              <a:latin typeface="Trebuchet MS"/>
            </a:endParaRPr>
          </a:p>
        </p:txBody>
      </p:sp>
      <p:sp>
        <p:nvSpPr>
          <p:cNvPr id="132" name="Imagen 4"/>
          <p:cNvSpPr/>
          <p:nvPr/>
        </p:nvSpPr>
        <p:spPr>
          <a:xfrm>
            <a:off x="6229080" y="0"/>
            <a:ext cx="5962320" cy="6857640"/>
          </a:xfrm>
          <a:custGeom>
            <a:avLst/>
            <a:gdLst>
              <a:gd name="textAreaLeft" fmla="*/ 0 w 5962320"/>
              <a:gd name="textAreaRight" fmla="*/ 5962680 w 5962320"/>
              <a:gd name="textAreaTop" fmla="*/ 0 h 6857640"/>
              <a:gd name="textAreaBottom" fmla="*/ 6858000 h 6857640"/>
            </a:gdLst>
            <a:ahLst/>
            <a:cxnLst/>
            <a:rect l="textAreaLeft" t="textAreaTop" r="textAreaRight" b="textAreaBottom"/>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blipFill rotWithShape="0">
            <a:blip r:embed="rId2"/>
            <a:srcRect/>
            <a:stretch/>
          </a:blip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endParaRPr lang="es-CR" sz="1800" b="0" strike="noStrike" spc="-1">
              <a:solidFill>
                <a:srgbClr val="000000"/>
              </a:solidFill>
              <a:latin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33" name="Rectangle 18"/>
          <p:cNvSpPr/>
          <p:nvPr/>
        </p:nvSpPr>
        <p:spPr>
          <a:xfrm>
            <a:off x="288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34" name="Imagen 5" descr="Imagen que contiene exterior, nieve, grupo, gente&#10;&#10;Descripción generada automáticamente"/>
          <p:cNvPicPr/>
          <p:nvPr/>
        </p:nvPicPr>
        <p:blipFill>
          <a:blip r:embed="rId2"/>
          <a:stretch/>
        </p:blipFill>
        <p:spPr>
          <a:xfrm>
            <a:off x="2522520" y="0"/>
            <a:ext cx="9669240" cy="6857640"/>
          </a:xfrm>
          <a:prstGeom prst="rect">
            <a:avLst/>
          </a:prstGeom>
          <a:ln w="0">
            <a:noFill/>
          </a:ln>
        </p:spPr>
      </p:pic>
      <p:sp>
        <p:nvSpPr>
          <p:cNvPr id="135" name="Rectangle 20"/>
          <p:cNvSpPr/>
          <p:nvPr/>
        </p:nvSpPr>
        <p:spPr>
          <a:xfrm>
            <a:off x="0" y="0"/>
            <a:ext cx="7390080" cy="6857640"/>
          </a:xfrm>
          <a:prstGeom prst="rect">
            <a:avLst/>
          </a:prstGeom>
          <a:gradFill rotWithShape="0">
            <a:gsLst>
              <a:gs pos="52000">
                <a:srgbClr val="FFFFFF"/>
              </a:gs>
              <a:gs pos="100000">
                <a:srgbClr val="FFFFFF">
                  <a:alpha val="0"/>
                </a:srgbClr>
              </a:gs>
            </a:gsLst>
            <a:lin ang="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36" name="PlaceHolder 1"/>
          <p:cNvSpPr>
            <a:spLocks noGrp="1"/>
          </p:cNvSpPr>
          <p:nvPr>
            <p:ph/>
          </p:nvPr>
        </p:nvSpPr>
        <p:spPr>
          <a:xfrm>
            <a:off x="386640" y="952560"/>
            <a:ext cx="4595760" cy="496476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400" b="1" strike="noStrike" spc="-1">
                <a:solidFill>
                  <a:srgbClr val="000000"/>
                </a:solidFill>
                <a:latin typeface="Trebuchet MS"/>
              </a:rPr>
              <a:t>El texto es breve, pero está lleno de información relevante:</a:t>
            </a:r>
            <a:endParaRPr lang="en-US" sz="2400" b="0" strike="noStrike" spc="-1">
              <a:solidFill>
                <a:srgbClr val="000000"/>
              </a:solidFill>
              <a:latin typeface="Trebuchet MS"/>
            </a:endParaRPr>
          </a:p>
          <a:p>
            <a:pPr marL="514440" indent="-514440">
              <a:lnSpc>
                <a:spcPct val="90000"/>
              </a:lnSpc>
              <a:spcBef>
                <a:spcPts val="1001"/>
              </a:spcBef>
              <a:buClr>
                <a:srgbClr val="000000"/>
              </a:buClr>
              <a:buFont typeface="Calibri Light"/>
              <a:buAutoNum type="arabicPeriod"/>
              <a:tabLst>
                <a:tab pos="0" algn="l"/>
              </a:tabLst>
            </a:pPr>
            <a:r>
              <a:rPr lang="es-ES_tradnl" sz="2400" b="0" strike="noStrike" spc="-1">
                <a:solidFill>
                  <a:srgbClr val="000000"/>
                </a:solidFill>
                <a:latin typeface="Trebuchet MS"/>
              </a:rPr>
              <a:t>La fuente de agua era de bronce.</a:t>
            </a:r>
            <a:endParaRPr lang="en-US" sz="2400" b="0" strike="noStrike" spc="-1">
              <a:solidFill>
                <a:srgbClr val="000000"/>
              </a:solidFill>
              <a:latin typeface="Trebuchet MS"/>
            </a:endParaRPr>
          </a:p>
          <a:p>
            <a:pPr marL="514440" indent="-514440">
              <a:lnSpc>
                <a:spcPct val="90000"/>
              </a:lnSpc>
              <a:spcBef>
                <a:spcPts val="1001"/>
              </a:spcBef>
              <a:buClr>
                <a:srgbClr val="000000"/>
              </a:buClr>
              <a:buFont typeface="Calibri Light"/>
              <a:buAutoNum type="arabicPeriod"/>
              <a:tabLst>
                <a:tab pos="0" algn="l"/>
              </a:tabLst>
            </a:pPr>
            <a:r>
              <a:rPr lang="es-ES_tradnl" sz="2400" b="0" strike="noStrike" spc="-1">
                <a:solidFill>
                  <a:srgbClr val="000000"/>
                </a:solidFill>
                <a:latin typeface="Trebuchet MS"/>
              </a:rPr>
              <a:t>Fue construida con los espejos que pertenecían a un grupo de mujeres.</a:t>
            </a:r>
            <a:endParaRPr lang="en-US" sz="2400" b="0" strike="noStrike" spc="-1">
              <a:solidFill>
                <a:srgbClr val="000000"/>
              </a:solidFill>
              <a:latin typeface="Trebuchet MS"/>
            </a:endParaRPr>
          </a:p>
          <a:p>
            <a:pPr marL="514440" indent="-514440">
              <a:lnSpc>
                <a:spcPct val="90000"/>
              </a:lnSpc>
              <a:spcBef>
                <a:spcPts val="1001"/>
              </a:spcBef>
              <a:buClr>
                <a:srgbClr val="000000"/>
              </a:buClr>
              <a:buFont typeface="Calibri Light"/>
              <a:buAutoNum type="arabicPeriod"/>
              <a:tabLst>
                <a:tab pos="0" algn="l"/>
              </a:tabLst>
            </a:pPr>
            <a:r>
              <a:rPr lang="es-ES_tradnl" sz="2400" b="0" strike="noStrike" spc="-1">
                <a:solidFill>
                  <a:srgbClr val="000000"/>
                </a:solidFill>
                <a:latin typeface="Trebuchet MS"/>
              </a:rPr>
              <a:t>Estas mujeres «prestaban servicio a la entrada del tabernáculo».</a:t>
            </a:r>
            <a:endParaRPr lang="en-US" sz="2400" b="0" strike="noStrike" spc="-1">
              <a:solidFill>
                <a:srgbClr val="000000"/>
              </a:solidFill>
              <a:latin typeface="Trebuchet MS"/>
            </a:endParaRPr>
          </a:p>
          <a:p>
            <a:pPr indent="0">
              <a:lnSpc>
                <a:spcPct val="90000"/>
              </a:lnSpc>
              <a:spcBef>
                <a:spcPts val="1001"/>
              </a:spcBef>
              <a:buNone/>
              <a:tabLst>
                <a:tab pos="0" algn="l"/>
              </a:tabLst>
            </a:pPr>
            <a:endParaRPr lang="en-US" sz="2400" b="0" strike="noStrike" spc="-1">
              <a:solidFill>
                <a:srgbClr val="000000"/>
              </a:solidFill>
              <a:latin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37" name="Rectangle 24"/>
          <p:cNvSpPr/>
          <p:nvPr/>
        </p:nvSpPr>
        <p:spPr>
          <a:xfrm>
            <a:off x="0" y="0"/>
            <a:ext cx="12191760" cy="68576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38" name="Imagen 1" descr="Imagen que contiene exterior, nieve, grupo, gente&#10;&#10;Descripción generada automáticamente"/>
          <p:cNvPicPr/>
          <p:nvPr/>
        </p:nvPicPr>
        <p:blipFill>
          <a:blip r:embed="rId2">
            <a:alphaModFix amt="35000"/>
          </a:blip>
          <a:stretch/>
        </p:blipFill>
        <p:spPr>
          <a:xfrm>
            <a:off x="0" y="0"/>
            <a:ext cx="12191760" cy="6857640"/>
          </a:xfrm>
          <a:prstGeom prst="rect">
            <a:avLst/>
          </a:prstGeom>
          <a:ln w="0">
            <a:noFill/>
          </a:ln>
        </p:spPr>
      </p:pic>
      <p:graphicFrame>
        <p:nvGraphicFramePr>
          <p:cNvPr id="2" name="Diagram1"/>
          <p:cNvGraphicFramePr/>
          <p:nvPr>
            <p:extLst>
              <p:ext uri="{D42A27DB-BD31-4B8C-83A1-F6EECF244321}">
                <p14:modId xmlns:p14="http://schemas.microsoft.com/office/powerpoint/2010/main" val="1528868749"/>
              </p:ext>
            </p:extLst>
          </p:nvPr>
        </p:nvGraphicFramePr>
        <p:xfrm>
          <a:off x="838080" y="1825560"/>
          <a:ext cx="10515240" cy="43509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39" name="Rectangle 13"/>
          <p:cNvSpPr/>
          <p:nvPr/>
        </p:nvSpPr>
        <p:spPr>
          <a:xfrm>
            <a:off x="288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40" name="Imagen 3" descr="Imagen que contiene exterior, nieve, grupo, gente&#10;&#10;Descripción generada automáticamente"/>
          <p:cNvPicPr/>
          <p:nvPr/>
        </p:nvPicPr>
        <p:blipFill>
          <a:blip r:embed="rId2"/>
          <a:srcRect l="17801" r="2884"/>
          <a:stretch/>
        </p:blipFill>
        <p:spPr>
          <a:xfrm>
            <a:off x="2522520" y="0"/>
            <a:ext cx="9669240" cy="6857640"/>
          </a:xfrm>
          <a:prstGeom prst="rect">
            <a:avLst/>
          </a:prstGeom>
          <a:ln w="0">
            <a:noFill/>
          </a:ln>
        </p:spPr>
      </p:pic>
      <p:sp>
        <p:nvSpPr>
          <p:cNvPr id="141" name="Rectangle 15"/>
          <p:cNvSpPr/>
          <p:nvPr/>
        </p:nvSpPr>
        <p:spPr>
          <a:xfrm>
            <a:off x="0" y="0"/>
            <a:ext cx="7390080" cy="6857640"/>
          </a:xfrm>
          <a:prstGeom prst="rect">
            <a:avLst/>
          </a:prstGeom>
          <a:gradFill rotWithShape="0">
            <a:gsLst>
              <a:gs pos="52000">
                <a:srgbClr val="FFFFFF"/>
              </a:gs>
              <a:gs pos="100000">
                <a:srgbClr val="FFFFFF">
                  <a:alpha val="0"/>
                </a:srgbClr>
              </a:gs>
            </a:gsLst>
            <a:lin ang="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42" name="PlaceHolder 1"/>
          <p:cNvSpPr>
            <a:spLocks noGrp="1"/>
          </p:cNvSpPr>
          <p:nvPr>
            <p:ph/>
          </p:nvPr>
        </p:nvSpPr>
        <p:spPr>
          <a:xfrm>
            <a:off x="272880" y="432360"/>
            <a:ext cx="4448160" cy="5827320"/>
          </a:xfrm>
          <a:prstGeom prst="rect">
            <a:avLst/>
          </a:prstGeom>
          <a:noFill/>
          <a:ln w="0">
            <a:noFill/>
          </a:ln>
        </p:spPr>
        <p:txBody>
          <a:bodyPr anchor="t">
            <a:normAutofit/>
          </a:bodyPr>
          <a:lstStyle/>
          <a:p>
            <a:pPr marL="228600" indent="-228600">
              <a:lnSpc>
                <a:spcPct val="90000"/>
              </a:lnSpc>
              <a:spcBef>
                <a:spcPts val="1001"/>
              </a:spcBef>
              <a:buClr>
                <a:srgbClr val="000000"/>
              </a:buClr>
              <a:buFont typeface="Arial"/>
              <a:buChar char="•"/>
            </a:pPr>
            <a:r>
              <a:rPr lang="es-ES_tradnl" sz="2800" b="0" strike="noStrike" spc="-1">
                <a:solidFill>
                  <a:srgbClr val="000000"/>
                </a:solidFill>
                <a:latin typeface="Trebuchet MS"/>
              </a:rPr>
              <a:t>Una traducción literal de Éxodo 38: 8 se refiere a «</a:t>
            </a:r>
            <a:r>
              <a:rPr lang="es-ES_tradnl" sz="3200" b="1" strike="noStrike" spc="-1">
                <a:solidFill>
                  <a:srgbClr val="000000"/>
                </a:solidFill>
                <a:latin typeface="Trebuchet MS"/>
              </a:rPr>
              <a:t>las servidoras que servían</a:t>
            </a:r>
            <a:r>
              <a:rPr lang="es-ES_tradnl" sz="2800" b="0" strike="noStrike" spc="-1">
                <a:solidFill>
                  <a:srgbClr val="000000"/>
                </a:solidFill>
                <a:latin typeface="Trebuchet MS"/>
              </a:rPr>
              <a:t>». </a:t>
            </a:r>
            <a:endParaRPr lang="en-US" sz="2800" b="0" strike="noStrike" spc="-1">
              <a:solidFill>
                <a:srgbClr val="000000"/>
              </a:solidFill>
              <a:latin typeface="Trebuchet MS"/>
            </a:endParaRPr>
          </a:p>
          <a:p>
            <a:pPr indent="0">
              <a:lnSpc>
                <a:spcPct val="90000"/>
              </a:lnSpc>
              <a:spcBef>
                <a:spcPts val="1001"/>
              </a:spcBef>
              <a:buNone/>
            </a:pPr>
            <a:endParaRPr lang="en-US" sz="2800" b="0" strike="noStrike" spc="-1">
              <a:solidFill>
                <a:srgbClr val="000000"/>
              </a:solidFill>
              <a:latin typeface="Trebuchet MS"/>
            </a:endParaRPr>
          </a:p>
          <a:p>
            <a:pPr marL="228600" indent="-228600">
              <a:lnSpc>
                <a:spcPct val="90000"/>
              </a:lnSpc>
              <a:spcBef>
                <a:spcPts val="1001"/>
              </a:spcBef>
              <a:buClr>
                <a:srgbClr val="000000"/>
              </a:buClr>
              <a:buFont typeface="Arial"/>
              <a:buChar char="•"/>
            </a:pPr>
            <a:r>
              <a:rPr lang="es-ES_tradnl" sz="2800" b="0" strike="noStrike" spc="-1">
                <a:solidFill>
                  <a:srgbClr val="000000"/>
                </a:solidFill>
                <a:latin typeface="Trebuchet MS"/>
              </a:rPr>
              <a:t>El verbo usado para describir las tareas de esas mujeres es el mismo usado para describir el «</a:t>
            </a:r>
            <a:r>
              <a:rPr lang="es-ES_tradnl" sz="3200" b="1" strike="noStrike" spc="-1">
                <a:solidFill>
                  <a:srgbClr val="000000"/>
                </a:solidFill>
                <a:latin typeface="Trebuchet MS"/>
              </a:rPr>
              <a:t>servicio</a:t>
            </a:r>
            <a:r>
              <a:rPr lang="es-ES_tradnl" sz="2800" b="0" strike="noStrike" spc="-1">
                <a:solidFill>
                  <a:srgbClr val="000000"/>
                </a:solidFill>
                <a:latin typeface="Trebuchet MS"/>
              </a:rPr>
              <a:t>» de los levitas en el santuario (Núm.4: 23). </a:t>
            </a:r>
            <a:endParaRPr lang="en-US" sz="2800" b="0" strike="noStrike" spc="-1">
              <a:solidFill>
                <a:srgbClr val="000000"/>
              </a:solidFill>
              <a:latin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143" name="Rectangle 14"/>
          <p:cNvSpPr/>
          <p:nvPr/>
        </p:nvSpPr>
        <p:spPr>
          <a:xfrm>
            <a:off x="2880" y="0"/>
            <a:ext cx="12188520" cy="6857640"/>
          </a:xfrm>
          <a:prstGeom prst="rect">
            <a:avLst/>
          </a:prstGeom>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pic>
        <p:nvPicPr>
          <p:cNvPr id="144" name="Imagen 4" descr="Una mano muestra un objeto en la mano&#10;&#10;Descripción generada automáticamente con confianza baja"/>
          <p:cNvPicPr/>
          <p:nvPr/>
        </p:nvPicPr>
        <p:blipFill>
          <a:blip r:embed="rId2"/>
          <a:srcRect l="20685"/>
          <a:stretch/>
        </p:blipFill>
        <p:spPr>
          <a:xfrm>
            <a:off x="2522520" y="0"/>
            <a:ext cx="9669240" cy="6857640"/>
          </a:xfrm>
          <a:prstGeom prst="rect">
            <a:avLst/>
          </a:prstGeom>
          <a:ln w="0">
            <a:noFill/>
          </a:ln>
        </p:spPr>
      </p:pic>
      <p:sp>
        <p:nvSpPr>
          <p:cNvPr id="145" name="Rectangle 16"/>
          <p:cNvSpPr/>
          <p:nvPr/>
        </p:nvSpPr>
        <p:spPr>
          <a:xfrm>
            <a:off x="0" y="0"/>
            <a:ext cx="7390080" cy="6857640"/>
          </a:xfrm>
          <a:prstGeom prst="rect">
            <a:avLst/>
          </a:prstGeom>
          <a:gradFill rotWithShape="0">
            <a:gsLst>
              <a:gs pos="52000">
                <a:srgbClr val="FFFFFF"/>
              </a:gs>
              <a:gs pos="100000">
                <a:srgbClr val="FFFFFF">
                  <a:alpha val="0"/>
                </a:srgbClr>
              </a:gs>
            </a:gsLst>
            <a:lin ang="0"/>
          </a:gra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1800" b="0" strike="noStrike" spc="-1">
              <a:solidFill>
                <a:schemeClr val="lt1"/>
              </a:solidFill>
              <a:latin typeface="Calibri"/>
            </a:endParaRPr>
          </a:p>
        </p:txBody>
      </p:sp>
      <p:sp>
        <p:nvSpPr>
          <p:cNvPr id="146" name="PlaceHolder 1"/>
          <p:cNvSpPr>
            <a:spLocks noGrp="1"/>
          </p:cNvSpPr>
          <p:nvPr>
            <p:ph/>
          </p:nvPr>
        </p:nvSpPr>
        <p:spPr>
          <a:xfrm>
            <a:off x="465480" y="532080"/>
            <a:ext cx="4821120" cy="5644440"/>
          </a:xfrm>
          <a:prstGeom prst="rect">
            <a:avLst/>
          </a:prstGeom>
          <a:noFill/>
          <a:ln w="0">
            <a:noFill/>
          </a:ln>
        </p:spPr>
        <p:txBody>
          <a:bodyPr anchor="t">
            <a:normAutofit/>
          </a:bodyPr>
          <a:lstStyle/>
          <a:p>
            <a:pPr indent="0">
              <a:lnSpc>
                <a:spcPct val="90000"/>
              </a:lnSpc>
              <a:spcBef>
                <a:spcPts val="1001"/>
              </a:spcBef>
              <a:buNone/>
              <a:tabLst>
                <a:tab pos="0" algn="l"/>
              </a:tabLst>
            </a:pPr>
            <a:r>
              <a:rPr lang="es-ES_tradnl" sz="2800" b="0" strike="noStrike" spc="-1">
                <a:solidFill>
                  <a:srgbClr val="000000"/>
                </a:solidFill>
                <a:latin typeface="Trebuchet MS"/>
              </a:rPr>
              <a:t>Los espejos fueron donados libre y voluntariamente por las mujeres </a:t>
            </a:r>
            <a:endParaRPr lang="en-US" sz="2800" b="0" strike="noStrike" spc="-1">
              <a:solidFill>
                <a:srgbClr val="000000"/>
              </a:solidFill>
              <a:latin typeface="Trebuchet MS"/>
            </a:endParaRPr>
          </a:p>
          <a:p>
            <a:pPr marL="457200" indent="-457200">
              <a:lnSpc>
                <a:spcPct val="90000"/>
              </a:lnSpc>
              <a:spcBef>
                <a:spcPts val="1001"/>
              </a:spcBef>
              <a:buClr>
                <a:srgbClr val="000000"/>
              </a:buClr>
              <a:buFont typeface="Calibri Light"/>
              <a:buAutoNum type="arabicPeriod"/>
              <a:tabLst>
                <a:tab pos="0" algn="l"/>
              </a:tabLst>
            </a:pPr>
            <a:r>
              <a:rPr lang="es-ES_tradnl" sz="2800" b="0" strike="noStrike" spc="-1">
                <a:solidFill>
                  <a:srgbClr val="000000"/>
                </a:solidFill>
                <a:latin typeface="Trebuchet MS"/>
              </a:rPr>
              <a:t>tenemos constancia de que los espejos eran usados como ofrenda a los dioses desde tiempos antiguos.</a:t>
            </a:r>
            <a:endParaRPr lang="en-US" sz="2800" b="0" strike="noStrike" spc="-1">
              <a:solidFill>
                <a:srgbClr val="000000"/>
              </a:solidFill>
              <a:latin typeface="Trebuchet MS"/>
            </a:endParaRPr>
          </a:p>
          <a:p>
            <a:pPr marL="457200" indent="-457200">
              <a:lnSpc>
                <a:spcPct val="90000"/>
              </a:lnSpc>
              <a:spcBef>
                <a:spcPts val="1001"/>
              </a:spcBef>
              <a:buClr>
                <a:srgbClr val="000000"/>
              </a:buClr>
              <a:buFont typeface="Calibri Light"/>
              <a:buAutoNum type="arabicPeriod"/>
              <a:tabLst>
                <a:tab pos="0" algn="l"/>
              </a:tabLst>
            </a:pPr>
            <a:r>
              <a:rPr lang="es-ES_tradnl" sz="2800" b="0" strike="noStrike" spc="-1">
                <a:solidFill>
                  <a:srgbClr val="000000"/>
                </a:solidFill>
                <a:latin typeface="Trebuchet MS"/>
              </a:rPr>
              <a:t>el relato bíblico deja claro que el plan de Dios era que el santuario fuera construido con las ofrendas voluntarias que diera el pueblo.  </a:t>
            </a:r>
            <a:endParaRPr lang="en-US" sz="2800" b="0" strike="noStrike" spc="-1">
              <a:solidFill>
                <a:srgbClr val="000000"/>
              </a:solidFill>
              <a:latin typeface="Trebuchet MS"/>
            </a:endParaRPr>
          </a:p>
        </p:txBody>
      </p:sp>
    </p:spTree>
  </p:cSld>
  <p:clrMapOvr>
    <a:masterClrMapping/>
  </p:clrMapOvr>
</p:sld>
</file>

<file path=ppt/theme/theme1.xml><?xml version="1.0" encoding="utf-8"?>
<a:theme xmlns:a="http://schemas.openxmlformats.org/drawingml/2006/main" name="Tema de Office">
  <a:themeElements>
    <a:clrScheme name="Tema d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Tema d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Tema d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2013 - 2022 Theme</Template>
  <TotalTime>7406</TotalTime>
  <Words>1667</Words>
  <Application>Microsoft Macintosh PowerPoint</Application>
  <PresentationFormat>Widescreen</PresentationFormat>
  <Paragraphs>84</Paragraphs>
  <Slides>25</Slides>
  <Notes>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25</vt:i4>
      </vt:variant>
    </vt:vector>
  </HeadingPairs>
  <TitlesOfParts>
    <vt:vector size="35" baseType="lpstr">
      <vt:lpstr>Arial</vt:lpstr>
      <vt:lpstr>Calibri</vt:lpstr>
      <vt:lpstr>Calibri Light</vt:lpstr>
      <vt:lpstr>Symbol</vt:lpstr>
      <vt:lpstr>Times New Roman</vt:lpstr>
      <vt:lpstr>Trebuchet MS</vt:lpstr>
      <vt:lpstr>Wingdings</vt:lpstr>
      <vt:lpstr>Tema de Office</vt:lpstr>
      <vt:lpstr>Tema de Office</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LAVAMIENTO ANTES DE UN ENCUENTRO</vt:lpstr>
      <vt:lpstr>PowerPoint Presentation</vt:lpstr>
      <vt:lpstr>LAVAMIENTO Y FALSOS DIOSES</vt:lpstr>
      <vt:lpstr> LA GLORIA DE DIOS REFLEJADA</vt:lpstr>
      <vt:lpstr>PowerPoint Presentation</vt:lpstr>
      <vt:lpstr>PowerPoint Presentation</vt:lpstr>
      <vt:lpstr>PowerPoint Presentation</vt:lpstr>
      <vt:lpstr>GUARDAS DEL SANTUARIO </vt:lpstr>
      <vt:lpstr>PowerPoint Presentation</vt:lpstr>
      <vt:lpstr>PowerPoint Presentation</vt:lpstr>
      <vt:lpstr>EL PREMIO DE LA GENEROSIDAD</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Philip Ismael Méndez Reyes</dc:creator>
  <dc:description/>
  <cp:lastModifiedBy>Mario Thorp</cp:lastModifiedBy>
  <cp:revision>46</cp:revision>
  <dcterms:created xsi:type="dcterms:W3CDTF">2024-01-11T14:24:22Z</dcterms:created>
  <dcterms:modified xsi:type="dcterms:W3CDTF">2026-02-24T19:14:58Z</dcterms:modified>
  <dc:language>es-CR</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Panorámica</vt:lpwstr>
  </property>
  <property fmtid="{D5CDD505-2E9C-101B-9397-08002B2CF9AE}" pid="3" name="Slides">
    <vt:i4>25</vt:i4>
  </property>
</Properties>
</file>