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330" r:id="rId3"/>
    <p:sldId id="331" r:id="rId4"/>
    <p:sldId id="332" r:id="rId5"/>
    <p:sldId id="333" r:id="rId6"/>
    <p:sldId id="334" r:id="rId7"/>
    <p:sldId id="335" r:id="rId8"/>
    <p:sldId id="336" r:id="rId9"/>
    <p:sldId id="337" r:id="rId10"/>
    <p:sldId id="338" r:id="rId11"/>
    <p:sldId id="339" r:id="rId12"/>
    <p:sldId id="340" r:id="rId13"/>
    <p:sldId id="341" r:id="rId14"/>
    <p:sldId id="342" r:id="rId15"/>
    <p:sldId id="343" r:id="rId16"/>
    <p:sldId id="345" r:id="rId17"/>
    <p:sldId id="357" r:id="rId18"/>
    <p:sldId id="346" r:id="rId19"/>
    <p:sldId id="347" r:id="rId20"/>
    <p:sldId id="348" r:id="rId21"/>
    <p:sldId id="349" r:id="rId22"/>
    <p:sldId id="350" r:id="rId23"/>
    <p:sldId id="351" r:id="rId24"/>
    <p:sldId id="352" r:id="rId25"/>
    <p:sldId id="353" r:id="rId26"/>
    <p:sldId id="354" r:id="rId27"/>
    <p:sldId id="355" r:id="rId28"/>
    <p:sldId id="356" r:id="rId29"/>
    <p:sldId id="329"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5622"/>
    <a:srgbClr val="ED7C31"/>
    <a:srgbClr val="BDD9DB"/>
    <a:srgbClr val="070705"/>
    <a:srgbClr val="1D78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Estilo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909"/>
    <p:restoredTop sz="96327"/>
  </p:normalViewPr>
  <p:slideViewPr>
    <p:cSldViewPr snapToGrid="0">
      <p:cViewPr varScale="1">
        <p:scale>
          <a:sx n="128" d="100"/>
          <a:sy n="128" d="100"/>
        </p:scale>
        <p:origin x="77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1331819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1340768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6174096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128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25475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59606495-5378-164E-A1F6-2100E8FFA7E4}" type="datetimeFigureOut">
              <a:rPr lang="en-US" smtClean="0"/>
              <a:t>2/24/26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434993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927429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59606495-5378-164E-A1F6-2100E8FFA7E4}" type="datetimeFigureOut">
              <a:rPr lang="en-US" smtClean="0"/>
              <a:t>2/24/26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629292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59606495-5378-164E-A1F6-2100E8FFA7E4}" type="datetimeFigureOut">
              <a:rPr lang="en-US" smtClean="0"/>
              <a:t>2/24/26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383897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606495-5378-164E-A1F6-2100E8FFA7E4}" type="datetimeFigureOut">
              <a:rPr lang="en-US" smtClean="0"/>
              <a:t>2/24/26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057529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3002279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59606495-5378-164E-A1F6-2100E8FFA7E4}" type="datetimeFigureOut">
              <a:rPr lang="en-US" smtClean="0"/>
              <a:t>2/24/26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CD3E9C-0C6A-9A49-9E2D-C3886D5D19EF}" type="slidenum">
              <a:rPr lang="en-US" smtClean="0"/>
              <a:t>‹#›</a:t>
            </a:fld>
            <a:endParaRPr lang="en-US"/>
          </a:p>
        </p:txBody>
      </p:sp>
    </p:spTree>
    <p:extLst>
      <p:ext uri="{BB962C8B-B14F-4D97-AF65-F5344CB8AC3E}">
        <p14:creationId xmlns:p14="http://schemas.microsoft.com/office/powerpoint/2010/main" val="2807051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Trebuchet MS" panose="020B0703020202090204" pitchFamily="34" charset="0"/>
              </a:defRPr>
            </a:lvl1pPr>
          </a:lstStyle>
          <a:p>
            <a:fld id="{59606495-5378-164E-A1F6-2100E8FFA7E4}" type="datetimeFigureOut">
              <a:rPr lang="en-US" smtClean="0"/>
              <a:pPr/>
              <a:t>2/24/26</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Trebuchet MS" panose="020B0703020202090204" pitchFamily="34" charset="0"/>
              </a:defRPr>
            </a:lvl1pPr>
          </a:lstStyle>
          <a:p>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Trebuchet MS" panose="020B0703020202090204" pitchFamily="34" charset="0"/>
              </a:defRPr>
            </a:lvl1pPr>
          </a:lstStyle>
          <a:p>
            <a:fld id="{F3CD3E9C-0C6A-9A49-9E2D-C3886D5D19EF}" type="slidenum">
              <a:rPr lang="en-US" smtClean="0"/>
              <a:pPr/>
              <a:t>‹#›</a:t>
            </a:fld>
            <a:endParaRPr lang="en-US" dirty="0"/>
          </a:p>
        </p:txBody>
      </p:sp>
    </p:spTree>
    <p:extLst>
      <p:ext uri="{BB962C8B-B14F-4D97-AF65-F5344CB8AC3E}">
        <p14:creationId xmlns:p14="http://schemas.microsoft.com/office/powerpoint/2010/main" val="17181045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b="0" i="0" kern="1200">
          <a:solidFill>
            <a:schemeClr val="tx1"/>
          </a:solidFill>
          <a:latin typeface="Trebuchet MS" panose="020B070302020209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Trebuchet MS" panose="020B070302020209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Trebuchet MS" panose="020B070302020209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Trebuchet MS" panose="020B070302020209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Trebuchet MS" panose="020B070302020209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62508DF3-77A5-188F-FCC2-3F3B5F0696C0}"/>
              </a:ext>
            </a:extLst>
          </p:cNvPr>
          <p:cNvSpPr txBox="1"/>
          <p:nvPr/>
        </p:nvSpPr>
        <p:spPr>
          <a:xfrm>
            <a:off x="987303" y="2166018"/>
            <a:ext cx="5070597" cy="1754326"/>
          </a:xfrm>
          <a:prstGeom prst="rect">
            <a:avLst/>
          </a:prstGeom>
          <a:solidFill>
            <a:schemeClr val="dk1">
              <a:alpha val="30000"/>
            </a:schemeClr>
          </a:solidFill>
          <a:ln>
            <a:noFill/>
          </a:ln>
        </p:spPr>
        <p:style>
          <a:lnRef idx="2">
            <a:schemeClr val="dk1">
              <a:shade val="15000"/>
            </a:schemeClr>
          </a:lnRef>
          <a:fillRef idx="1">
            <a:schemeClr val="dk1"/>
          </a:fillRef>
          <a:effectRef idx="0">
            <a:schemeClr val="dk1"/>
          </a:effectRef>
          <a:fontRef idx="minor">
            <a:schemeClr val="lt1"/>
          </a:fontRef>
        </p:style>
        <p:txBody>
          <a:bodyPr wrap="square" rtlCol="0">
            <a:spAutoFit/>
          </a:bodyPr>
          <a:lstStyle/>
          <a:p>
            <a:r>
              <a:rPr lang="es-ES_tradnl" sz="3600" b="1" dirty="0">
                <a:solidFill>
                  <a:srgbClr val="F25622"/>
                </a:solidFill>
                <a:latin typeface="Trebuchet MS" panose="020B0703020202090204" pitchFamily="34" charset="0"/>
              </a:rPr>
              <a:t>Capítulo</a:t>
            </a:r>
            <a:r>
              <a:rPr lang="en-US" sz="3600" b="1" dirty="0">
                <a:solidFill>
                  <a:srgbClr val="F25622"/>
                </a:solidFill>
                <a:latin typeface="Trebuchet MS" panose="020B0703020202090204" pitchFamily="34" charset="0"/>
              </a:rPr>
              <a:t> 13 </a:t>
            </a:r>
          </a:p>
          <a:p>
            <a:r>
              <a:rPr lang="es-DO" sz="3600" b="1" dirty="0">
                <a:solidFill>
                  <a:schemeClr val="bg1"/>
                </a:solidFill>
                <a:effectLst/>
                <a:latin typeface="Helvetica" pitchFamily="2" charset="0"/>
              </a:rPr>
              <a:t>Isaías:</a:t>
            </a:r>
            <a:r>
              <a:rPr lang="es-DO" sz="3600" b="1" dirty="0">
                <a:solidFill>
                  <a:schemeClr val="bg1"/>
                </a:solidFill>
                <a:latin typeface="Helvetica" pitchFamily="2" charset="0"/>
              </a:rPr>
              <a:t> </a:t>
            </a:r>
            <a:r>
              <a:rPr lang="es-DO" sz="3600" dirty="0">
                <a:solidFill>
                  <a:schemeClr val="bg1"/>
                </a:solidFill>
                <a:latin typeface="Helvetica" pitchFamily="2" charset="0"/>
              </a:rPr>
              <a:t>en la presencia de lo sagrado</a:t>
            </a:r>
            <a:endParaRPr lang="es-DO" sz="3600" dirty="0">
              <a:solidFill>
                <a:schemeClr val="bg1"/>
              </a:solidFill>
              <a:effectLst/>
              <a:latin typeface="Helvetica" pitchFamily="2" charset="0"/>
            </a:endParaRPr>
          </a:p>
        </p:txBody>
      </p:sp>
    </p:spTree>
    <p:extLst>
      <p:ext uri="{BB962C8B-B14F-4D97-AF65-F5344CB8AC3E}">
        <p14:creationId xmlns:p14="http://schemas.microsoft.com/office/powerpoint/2010/main" val="3486597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10DE472-13C2-3196-4711-9752038404E4}"/>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3D6EC93-F369-413E-AA67-5D4104161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D5CB0D95-E85A-E57C-8E8D-C9DB9E7D5B52}"/>
              </a:ext>
            </a:extLst>
          </p:cNvPr>
          <p:cNvSpPr>
            <a:spLocks noGrp="1"/>
          </p:cNvSpPr>
          <p:nvPr>
            <p:ph idx="1"/>
          </p:nvPr>
        </p:nvSpPr>
        <p:spPr>
          <a:xfrm>
            <a:off x="838201" y="1917700"/>
            <a:ext cx="4394200" cy="2933700"/>
          </a:xfrm>
        </p:spPr>
        <p:txBody>
          <a:bodyPr>
            <a:normAutofit/>
          </a:bodyPr>
          <a:lstStyle/>
          <a:p>
            <a:pPr marL="0" indent="0">
              <a:buNone/>
            </a:pPr>
            <a:r>
              <a:rPr lang="es-ES_tradnl" dirty="0">
                <a:solidFill>
                  <a:schemeClr val="bg1"/>
                </a:solidFill>
              </a:rPr>
              <a:t>La historia en Génesis ve en esas edificaciones el intento profano de los hombres en llegar a la esfera de lo divino por medio de su propia «edificación».</a:t>
            </a:r>
          </a:p>
        </p:txBody>
      </p:sp>
      <p:pic>
        <p:nvPicPr>
          <p:cNvPr id="5" name="Imagen 4" descr="Una torre de piedra&#10;&#10;Descripción generada automáticamente con confianza media">
            <a:extLst>
              <a:ext uri="{FF2B5EF4-FFF2-40B4-BE49-F238E27FC236}">
                <a16:creationId xmlns:a16="http://schemas.microsoft.com/office/drawing/2014/main" id="{F20E1AE8-4393-A56F-FDF9-68B5E17ED1D7}"/>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r="-2" b="-2"/>
          <a:stretch/>
        </p:blipFill>
        <p:spPr>
          <a:xfrm>
            <a:off x="5752193" y="10"/>
            <a:ext cx="6439807" cy="6857989"/>
          </a:xfrm>
          <a:custGeom>
            <a:avLst/>
            <a:gdLst/>
            <a:ahLst/>
            <a:cxnLst/>
            <a:rect l="l" t="t" r="r" b="b"/>
            <a:pathLst>
              <a:path w="6439807" h="6857999">
                <a:moveTo>
                  <a:pt x="752157" y="6118149"/>
                </a:moveTo>
                <a:cubicBezTo>
                  <a:pt x="745608" y="6124102"/>
                  <a:pt x="737987" y="6129341"/>
                  <a:pt x="730938" y="6133722"/>
                </a:cubicBezTo>
                <a:cubicBezTo>
                  <a:pt x="723794" y="6138152"/>
                  <a:pt x="718448" y="6143474"/>
                  <a:pt x="714778" y="6149379"/>
                </a:cubicBezTo>
                <a:lnTo>
                  <a:pt x="709303" y="6166562"/>
                </a:lnTo>
                <a:lnTo>
                  <a:pt x="714778" y="6149380"/>
                </a:lnTo>
                <a:cubicBezTo>
                  <a:pt x="718448" y="6143474"/>
                  <a:pt x="723794" y="6138152"/>
                  <a:pt x="730938" y="6133723"/>
                </a:cubicBezTo>
                <a:cubicBezTo>
                  <a:pt x="737987" y="6129341"/>
                  <a:pt x="745608" y="6124102"/>
                  <a:pt x="752157" y="6118149"/>
                </a:cubicBezTo>
                <a:close/>
                <a:moveTo>
                  <a:pt x="844000" y="4941372"/>
                </a:moveTo>
                <a:lnTo>
                  <a:pt x="840670" y="4950868"/>
                </a:lnTo>
                <a:lnTo>
                  <a:pt x="830985" y="4991382"/>
                </a:lnTo>
                <a:lnTo>
                  <a:pt x="840670" y="4950869"/>
                </a:lnTo>
                <a:close/>
                <a:moveTo>
                  <a:pt x="840061" y="4749807"/>
                </a:moveTo>
                <a:cubicBezTo>
                  <a:pt x="852197" y="4762827"/>
                  <a:pt x="853054" y="4781365"/>
                  <a:pt x="854768" y="4799797"/>
                </a:cubicBezTo>
                <a:cubicBezTo>
                  <a:pt x="853054" y="4781365"/>
                  <a:pt x="852197" y="4762826"/>
                  <a:pt x="840061" y="4749807"/>
                </a:cubicBezTo>
                <a:close/>
                <a:moveTo>
                  <a:pt x="822263" y="4543185"/>
                </a:moveTo>
                <a:lnTo>
                  <a:pt x="816857" y="4557091"/>
                </a:lnTo>
                <a:cubicBezTo>
                  <a:pt x="805236" y="4573618"/>
                  <a:pt x="796449" y="4588275"/>
                  <a:pt x="790493" y="4602021"/>
                </a:cubicBezTo>
                <a:cubicBezTo>
                  <a:pt x="796449" y="4588275"/>
                  <a:pt x="805236" y="4573618"/>
                  <a:pt x="816857" y="4557092"/>
                </a:cubicBezTo>
                <a:cubicBezTo>
                  <a:pt x="819238" y="4553662"/>
                  <a:pt x="821286" y="4548281"/>
                  <a:pt x="822263" y="4543185"/>
                </a:cubicBezTo>
                <a:close/>
                <a:moveTo>
                  <a:pt x="356045" y="2819253"/>
                </a:moveTo>
                <a:lnTo>
                  <a:pt x="344401" y="2827483"/>
                </a:lnTo>
                <a:lnTo>
                  <a:pt x="344399" y="2827486"/>
                </a:lnTo>
                <a:lnTo>
                  <a:pt x="325551" y="2842392"/>
                </a:lnTo>
                <a:lnTo>
                  <a:pt x="315896" y="2861156"/>
                </a:lnTo>
                <a:lnTo>
                  <a:pt x="344399" y="2827486"/>
                </a:lnTo>
                <a:lnTo>
                  <a:pt x="344401" y="2827484"/>
                </a:lnTo>
                <a:close/>
                <a:moveTo>
                  <a:pt x="425699" y="1974015"/>
                </a:moveTo>
                <a:cubicBezTo>
                  <a:pt x="427224" y="1991685"/>
                  <a:pt x="433462" y="2008497"/>
                  <a:pt x="449941" y="2023547"/>
                </a:cubicBezTo>
                <a:cubicBezTo>
                  <a:pt x="441702" y="2016020"/>
                  <a:pt x="436022" y="2008056"/>
                  <a:pt x="432213" y="1999763"/>
                </a:cubicBezTo>
                <a:close/>
                <a:moveTo>
                  <a:pt x="442893" y="1768838"/>
                </a:moveTo>
                <a:cubicBezTo>
                  <a:pt x="451656" y="1779981"/>
                  <a:pt x="453942" y="1790986"/>
                  <a:pt x="452275" y="1801558"/>
                </a:cubicBezTo>
                <a:lnTo>
                  <a:pt x="451495" y="1785412"/>
                </a:lnTo>
                <a:cubicBezTo>
                  <a:pt x="450037" y="1779948"/>
                  <a:pt x="447274" y="1774411"/>
                  <a:pt x="442893" y="1768838"/>
                </a:cubicBezTo>
                <a:close/>
                <a:moveTo>
                  <a:pt x="333304" y="520953"/>
                </a:moveTo>
                <a:cubicBezTo>
                  <a:pt x="333742" y="528850"/>
                  <a:pt x="335479" y="536547"/>
                  <a:pt x="337867" y="544146"/>
                </a:cubicBezTo>
                <a:lnTo>
                  <a:pt x="340032" y="549926"/>
                </a:lnTo>
                <a:lnTo>
                  <a:pt x="340448" y="551717"/>
                </a:lnTo>
                <a:lnTo>
                  <a:pt x="346286" y="566616"/>
                </a:lnTo>
                <a:lnTo>
                  <a:pt x="346338" y="566754"/>
                </a:lnTo>
                <a:lnTo>
                  <a:pt x="352655" y="583595"/>
                </a:lnTo>
                <a:lnTo>
                  <a:pt x="359451" y="612658"/>
                </a:lnTo>
                <a:cubicBezTo>
                  <a:pt x="358988" y="604728"/>
                  <a:pt x="357231" y="597005"/>
                  <a:pt x="354829" y="589388"/>
                </a:cubicBezTo>
                <a:lnTo>
                  <a:pt x="352655" y="583595"/>
                </a:lnTo>
                <a:lnTo>
                  <a:pt x="352236" y="581804"/>
                </a:lnTo>
                <a:lnTo>
                  <a:pt x="346286" y="566616"/>
                </a:lnTo>
                <a:lnTo>
                  <a:pt x="340032" y="549926"/>
                </a:lnTo>
                <a:close/>
                <a:moveTo>
                  <a:pt x="384407" y="268794"/>
                </a:moveTo>
                <a:lnTo>
                  <a:pt x="387837" y="328017"/>
                </a:lnTo>
                <a:cubicBezTo>
                  <a:pt x="389527" y="318646"/>
                  <a:pt x="389932" y="309031"/>
                  <a:pt x="389283" y="299164"/>
                </a:cubicBezTo>
                <a:cubicBezTo>
                  <a:pt x="388634" y="289296"/>
                  <a:pt x="386932" y="279176"/>
                  <a:pt x="384407" y="268794"/>
                </a:cubicBezTo>
                <a:close/>
                <a:moveTo>
                  <a:pt x="66991" y="0"/>
                </a:moveTo>
                <a:lnTo>
                  <a:pt x="6439807" y="0"/>
                </a:lnTo>
                <a:lnTo>
                  <a:pt x="6439807" y="6857999"/>
                </a:lnTo>
                <a:lnTo>
                  <a:pt x="149318" y="6857999"/>
                </a:lnTo>
                <a:lnTo>
                  <a:pt x="149318" y="6857457"/>
                </a:lnTo>
                <a:lnTo>
                  <a:pt x="22079" y="6857457"/>
                </a:lnTo>
                <a:lnTo>
                  <a:pt x="26851" y="6796804"/>
                </a:lnTo>
                <a:cubicBezTo>
                  <a:pt x="32162" y="6777207"/>
                  <a:pt x="39591" y="6758011"/>
                  <a:pt x="44354" y="6738388"/>
                </a:cubicBezTo>
                <a:cubicBezTo>
                  <a:pt x="48736" y="6720103"/>
                  <a:pt x="58832" y="6702955"/>
                  <a:pt x="67214" y="6685617"/>
                </a:cubicBezTo>
                <a:cubicBezTo>
                  <a:pt x="83217" y="6652472"/>
                  <a:pt x="73120" y="6617036"/>
                  <a:pt x="77310" y="6583128"/>
                </a:cubicBezTo>
                <a:cubicBezTo>
                  <a:pt x="78646" y="6572269"/>
                  <a:pt x="80168" y="6561411"/>
                  <a:pt x="82837" y="6550742"/>
                </a:cubicBezTo>
                <a:cubicBezTo>
                  <a:pt x="89885" y="6521593"/>
                  <a:pt x="95981" y="6491874"/>
                  <a:pt x="105698" y="6463490"/>
                </a:cubicBezTo>
                <a:cubicBezTo>
                  <a:pt x="116555" y="6431292"/>
                  <a:pt x="131034" y="6400429"/>
                  <a:pt x="146085" y="6363664"/>
                </a:cubicBezTo>
                <a:cubicBezTo>
                  <a:pt x="142274" y="6350899"/>
                  <a:pt x="131986" y="6331277"/>
                  <a:pt x="131034" y="6311084"/>
                </a:cubicBezTo>
                <a:cubicBezTo>
                  <a:pt x="127795" y="6246121"/>
                  <a:pt x="145512" y="6185351"/>
                  <a:pt x="173519" y="6127247"/>
                </a:cubicBezTo>
                <a:cubicBezTo>
                  <a:pt x="181900" y="6109530"/>
                  <a:pt x="187424" y="6090477"/>
                  <a:pt x="195616" y="6072569"/>
                </a:cubicBezTo>
                <a:cubicBezTo>
                  <a:pt x="198472" y="6066284"/>
                  <a:pt x="204569" y="6058092"/>
                  <a:pt x="210287" y="6056948"/>
                </a:cubicBezTo>
                <a:cubicBezTo>
                  <a:pt x="243432" y="6050282"/>
                  <a:pt x="242862" y="6025515"/>
                  <a:pt x="244766" y="5999796"/>
                </a:cubicBezTo>
                <a:cubicBezTo>
                  <a:pt x="247051" y="5969124"/>
                  <a:pt x="252386" y="5938836"/>
                  <a:pt x="256958" y="5908355"/>
                </a:cubicBezTo>
                <a:cubicBezTo>
                  <a:pt x="257530" y="5904353"/>
                  <a:pt x="261530" y="5900735"/>
                  <a:pt x="264199" y="5897114"/>
                </a:cubicBezTo>
                <a:cubicBezTo>
                  <a:pt x="268199" y="5891590"/>
                  <a:pt x="274296" y="5886447"/>
                  <a:pt x="275818" y="5880348"/>
                </a:cubicBezTo>
                <a:cubicBezTo>
                  <a:pt x="283249" y="5849107"/>
                  <a:pt x="289535" y="5817674"/>
                  <a:pt x="296393" y="5786239"/>
                </a:cubicBezTo>
                <a:cubicBezTo>
                  <a:pt x="297919" y="5779191"/>
                  <a:pt x="299822" y="5771953"/>
                  <a:pt x="302870" y="5765474"/>
                </a:cubicBezTo>
                <a:cubicBezTo>
                  <a:pt x="305728" y="5759378"/>
                  <a:pt x="310682" y="5754234"/>
                  <a:pt x="313730" y="5748136"/>
                </a:cubicBezTo>
                <a:cubicBezTo>
                  <a:pt x="321921" y="5731564"/>
                  <a:pt x="329541" y="5714607"/>
                  <a:pt x="338685" y="5695178"/>
                </a:cubicBezTo>
                <a:cubicBezTo>
                  <a:pt x="321541" y="5684320"/>
                  <a:pt x="331258" y="5669647"/>
                  <a:pt x="339449" y="5651360"/>
                </a:cubicBezTo>
                <a:cubicBezTo>
                  <a:pt x="347831" y="5632691"/>
                  <a:pt x="350497" y="5611164"/>
                  <a:pt x="353546" y="5590590"/>
                </a:cubicBezTo>
                <a:cubicBezTo>
                  <a:pt x="359070" y="5552869"/>
                  <a:pt x="362499" y="5514957"/>
                  <a:pt x="367451" y="5477239"/>
                </a:cubicBezTo>
                <a:cubicBezTo>
                  <a:pt x="368595" y="5469236"/>
                  <a:pt x="370690" y="5460092"/>
                  <a:pt x="375454" y="5453995"/>
                </a:cubicBezTo>
                <a:cubicBezTo>
                  <a:pt x="407459" y="5412276"/>
                  <a:pt x="416411" y="5361598"/>
                  <a:pt x="413366" y="5313403"/>
                </a:cubicBezTo>
                <a:cubicBezTo>
                  <a:pt x="411078" y="5275491"/>
                  <a:pt x="409363" y="5238343"/>
                  <a:pt x="412601" y="5200813"/>
                </a:cubicBezTo>
                <a:cubicBezTo>
                  <a:pt x="412793" y="5197955"/>
                  <a:pt x="412411" y="5194145"/>
                  <a:pt x="410887" y="5192051"/>
                </a:cubicBezTo>
                <a:cubicBezTo>
                  <a:pt x="400791" y="5179097"/>
                  <a:pt x="400029" y="5165570"/>
                  <a:pt x="398315" y="5148995"/>
                </a:cubicBezTo>
                <a:cubicBezTo>
                  <a:pt x="395837" y="5125562"/>
                  <a:pt x="397553" y="5104036"/>
                  <a:pt x="401743" y="5082317"/>
                </a:cubicBezTo>
                <a:cubicBezTo>
                  <a:pt x="404791" y="5066505"/>
                  <a:pt x="411078" y="5050504"/>
                  <a:pt x="419080" y="5036405"/>
                </a:cubicBezTo>
                <a:cubicBezTo>
                  <a:pt x="430320" y="5016785"/>
                  <a:pt x="434701" y="4997922"/>
                  <a:pt x="419841" y="4979253"/>
                </a:cubicBezTo>
                <a:cubicBezTo>
                  <a:pt x="404029" y="4959061"/>
                  <a:pt x="409553" y="4936201"/>
                  <a:pt x="408983" y="4913909"/>
                </a:cubicBezTo>
                <a:cubicBezTo>
                  <a:pt x="408791" y="4904195"/>
                  <a:pt x="409174" y="4893907"/>
                  <a:pt x="406697" y="4884572"/>
                </a:cubicBezTo>
                <a:cubicBezTo>
                  <a:pt x="399647" y="4857522"/>
                  <a:pt x="388978" y="4831420"/>
                  <a:pt x="384216" y="4803988"/>
                </a:cubicBezTo>
                <a:cubicBezTo>
                  <a:pt x="381551" y="4788747"/>
                  <a:pt x="386312" y="4771793"/>
                  <a:pt x="389741" y="4755980"/>
                </a:cubicBezTo>
                <a:cubicBezTo>
                  <a:pt x="393361" y="4739978"/>
                  <a:pt x="398885" y="4724167"/>
                  <a:pt x="404601" y="4708734"/>
                </a:cubicBezTo>
                <a:cubicBezTo>
                  <a:pt x="408411" y="4698258"/>
                  <a:pt x="412031" y="4686828"/>
                  <a:pt x="418889" y="4678445"/>
                </a:cubicBezTo>
                <a:cubicBezTo>
                  <a:pt x="434510" y="4659393"/>
                  <a:pt x="437178" y="4639772"/>
                  <a:pt x="428986" y="4617291"/>
                </a:cubicBezTo>
                <a:cubicBezTo>
                  <a:pt x="427651" y="4613864"/>
                  <a:pt x="427651" y="4609863"/>
                  <a:pt x="427462" y="4606053"/>
                </a:cubicBezTo>
                <a:cubicBezTo>
                  <a:pt x="423462" y="4545086"/>
                  <a:pt x="420984" y="4484127"/>
                  <a:pt x="414888" y="4423545"/>
                </a:cubicBezTo>
                <a:cubicBezTo>
                  <a:pt x="412411" y="4398972"/>
                  <a:pt x="401553" y="4375349"/>
                  <a:pt x="394695" y="4351154"/>
                </a:cubicBezTo>
                <a:cubicBezTo>
                  <a:pt x="393361" y="4346201"/>
                  <a:pt x="391265" y="4340674"/>
                  <a:pt x="392218" y="4335722"/>
                </a:cubicBezTo>
                <a:cubicBezTo>
                  <a:pt x="401743" y="4281810"/>
                  <a:pt x="387837" y="4231324"/>
                  <a:pt x="369547" y="4181603"/>
                </a:cubicBezTo>
                <a:cubicBezTo>
                  <a:pt x="367642" y="4176461"/>
                  <a:pt x="368214" y="4170174"/>
                  <a:pt x="368595" y="4164458"/>
                </a:cubicBezTo>
                <a:cubicBezTo>
                  <a:pt x="369928" y="4148453"/>
                  <a:pt x="376597" y="4131119"/>
                  <a:pt x="372597" y="4116641"/>
                </a:cubicBezTo>
                <a:cubicBezTo>
                  <a:pt x="361545" y="4078159"/>
                  <a:pt x="348211" y="4040058"/>
                  <a:pt x="331447" y="4003861"/>
                </a:cubicBezTo>
                <a:cubicBezTo>
                  <a:pt x="314493" y="3967091"/>
                  <a:pt x="300203" y="3932993"/>
                  <a:pt x="317350" y="3890891"/>
                </a:cubicBezTo>
                <a:cubicBezTo>
                  <a:pt x="324589" y="3872985"/>
                  <a:pt x="319445" y="3849362"/>
                  <a:pt x="317541" y="3828785"/>
                </a:cubicBezTo>
                <a:cubicBezTo>
                  <a:pt x="316016" y="3813737"/>
                  <a:pt x="307442" y="3799258"/>
                  <a:pt x="307442" y="3784397"/>
                </a:cubicBezTo>
                <a:cubicBezTo>
                  <a:pt x="307442" y="3744770"/>
                  <a:pt x="297346" y="3709529"/>
                  <a:pt x="276771" y="3675238"/>
                </a:cubicBezTo>
                <a:cubicBezTo>
                  <a:pt x="268770" y="3661899"/>
                  <a:pt x="274105" y="3641134"/>
                  <a:pt x="272009" y="3623799"/>
                </a:cubicBezTo>
                <a:cubicBezTo>
                  <a:pt x="269533" y="3605509"/>
                  <a:pt x="267247" y="3586653"/>
                  <a:pt x="261721" y="3569124"/>
                </a:cubicBezTo>
                <a:cubicBezTo>
                  <a:pt x="247242" y="3523785"/>
                  <a:pt x="230859" y="3479015"/>
                  <a:pt x="215618" y="3433866"/>
                </a:cubicBezTo>
                <a:cubicBezTo>
                  <a:pt x="203045" y="3396719"/>
                  <a:pt x="212952" y="3360139"/>
                  <a:pt x="218285" y="3323372"/>
                </a:cubicBezTo>
                <a:cubicBezTo>
                  <a:pt x="221716" y="3300319"/>
                  <a:pt x="229907" y="3278795"/>
                  <a:pt x="217715" y="3252885"/>
                </a:cubicBezTo>
                <a:cubicBezTo>
                  <a:pt x="206093" y="3228119"/>
                  <a:pt x="208761" y="3196686"/>
                  <a:pt x="202474" y="3168870"/>
                </a:cubicBezTo>
                <a:cubicBezTo>
                  <a:pt x="197141" y="3145436"/>
                  <a:pt x="188566" y="3122770"/>
                  <a:pt x="180184" y="3100099"/>
                </a:cubicBezTo>
                <a:cubicBezTo>
                  <a:pt x="168753" y="3069235"/>
                  <a:pt x="156753" y="3038756"/>
                  <a:pt x="162468" y="3005035"/>
                </a:cubicBezTo>
                <a:cubicBezTo>
                  <a:pt x="168946" y="2966742"/>
                  <a:pt x="144561" y="2940455"/>
                  <a:pt x="128367" y="2910353"/>
                </a:cubicBezTo>
                <a:cubicBezTo>
                  <a:pt x="117318" y="2889587"/>
                  <a:pt x="109126" y="2866918"/>
                  <a:pt x="102267" y="2844248"/>
                </a:cubicBezTo>
                <a:cubicBezTo>
                  <a:pt x="93313" y="2813958"/>
                  <a:pt x="87978" y="2782716"/>
                  <a:pt x="79217" y="2752235"/>
                </a:cubicBezTo>
                <a:cubicBezTo>
                  <a:pt x="66072" y="2706131"/>
                  <a:pt x="55784" y="2659455"/>
                  <a:pt x="63024" y="2611450"/>
                </a:cubicBezTo>
                <a:cubicBezTo>
                  <a:pt x="66262" y="2589352"/>
                  <a:pt x="66072" y="2568774"/>
                  <a:pt x="61307" y="2546678"/>
                </a:cubicBezTo>
                <a:cubicBezTo>
                  <a:pt x="53497" y="2510483"/>
                  <a:pt x="52545" y="2473333"/>
                  <a:pt x="23399" y="2444184"/>
                </a:cubicBezTo>
                <a:cubicBezTo>
                  <a:pt x="13111" y="2433897"/>
                  <a:pt x="10446" y="2415420"/>
                  <a:pt x="5110" y="2400369"/>
                </a:cubicBezTo>
                <a:cubicBezTo>
                  <a:pt x="-1178" y="2383032"/>
                  <a:pt x="2062" y="2370270"/>
                  <a:pt x="20352" y="2360933"/>
                </a:cubicBezTo>
                <a:cubicBezTo>
                  <a:pt x="28541" y="2356744"/>
                  <a:pt x="36543" y="2344741"/>
                  <a:pt x="37878" y="2335405"/>
                </a:cubicBezTo>
                <a:cubicBezTo>
                  <a:pt x="41877" y="2307402"/>
                  <a:pt x="35972" y="2281683"/>
                  <a:pt x="23017" y="2254633"/>
                </a:cubicBezTo>
                <a:cubicBezTo>
                  <a:pt x="10825" y="2229296"/>
                  <a:pt x="12159" y="2197670"/>
                  <a:pt x="7395" y="2168903"/>
                </a:cubicBezTo>
                <a:cubicBezTo>
                  <a:pt x="5681" y="2158712"/>
                  <a:pt x="3062" y="2148519"/>
                  <a:pt x="871" y="2138304"/>
                </a:cubicBezTo>
                <a:lnTo>
                  <a:pt x="0" y="2131532"/>
                </a:lnTo>
                <a:lnTo>
                  <a:pt x="0" y="2072225"/>
                </a:lnTo>
                <a:lnTo>
                  <a:pt x="251" y="2069340"/>
                </a:lnTo>
                <a:cubicBezTo>
                  <a:pt x="2061" y="2056600"/>
                  <a:pt x="4156" y="2043835"/>
                  <a:pt x="5299" y="2030977"/>
                </a:cubicBezTo>
                <a:cubicBezTo>
                  <a:pt x="7203" y="2010974"/>
                  <a:pt x="6442" y="1990589"/>
                  <a:pt x="8729" y="1970586"/>
                </a:cubicBezTo>
                <a:cubicBezTo>
                  <a:pt x="10446" y="1954202"/>
                  <a:pt x="14826" y="1938009"/>
                  <a:pt x="18445" y="1921817"/>
                </a:cubicBezTo>
                <a:cubicBezTo>
                  <a:pt x="19779" y="1915912"/>
                  <a:pt x="24922" y="1910004"/>
                  <a:pt x="24161" y="1904673"/>
                </a:cubicBezTo>
                <a:cubicBezTo>
                  <a:pt x="15970" y="1851709"/>
                  <a:pt x="52545" y="1813610"/>
                  <a:pt x="68738" y="1768838"/>
                </a:cubicBezTo>
                <a:cubicBezTo>
                  <a:pt x="85885" y="1721785"/>
                  <a:pt x="112174" y="1676253"/>
                  <a:pt x="104364" y="1623675"/>
                </a:cubicBezTo>
                <a:cubicBezTo>
                  <a:pt x="99601" y="1591859"/>
                  <a:pt x="88551" y="1561189"/>
                  <a:pt x="81883" y="1529563"/>
                </a:cubicBezTo>
                <a:cubicBezTo>
                  <a:pt x="79597" y="1518324"/>
                  <a:pt x="79979" y="1505751"/>
                  <a:pt x="82264" y="1494509"/>
                </a:cubicBezTo>
                <a:cubicBezTo>
                  <a:pt x="92744" y="1440216"/>
                  <a:pt x="94267" y="1386684"/>
                  <a:pt x="77120" y="1333341"/>
                </a:cubicBezTo>
                <a:cubicBezTo>
                  <a:pt x="74262" y="1324198"/>
                  <a:pt x="71597" y="1314483"/>
                  <a:pt x="71597" y="1304955"/>
                </a:cubicBezTo>
                <a:cubicBezTo>
                  <a:pt x="71597" y="1252757"/>
                  <a:pt x="75597" y="1201512"/>
                  <a:pt x="94267" y="1151600"/>
                </a:cubicBezTo>
                <a:cubicBezTo>
                  <a:pt x="100554" y="1134834"/>
                  <a:pt x="96553" y="1114449"/>
                  <a:pt x="98078" y="1095972"/>
                </a:cubicBezTo>
                <a:cubicBezTo>
                  <a:pt x="99409" y="1078826"/>
                  <a:pt x="99981" y="1061298"/>
                  <a:pt x="104364" y="1044725"/>
                </a:cubicBezTo>
                <a:cubicBezTo>
                  <a:pt x="110839" y="1020529"/>
                  <a:pt x="111601" y="998052"/>
                  <a:pt x="105887" y="973095"/>
                </a:cubicBezTo>
                <a:cubicBezTo>
                  <a:pt x="100554" y="949281"/>
                  <a:pt x="103220" y="923562"/>
                  <a:pt x="103029" y="898797"/>
                </a:cubicBezTo>
                <a:cubicBezTo>
                  <a:pt x="102839" y="871173"/>
                  <a:pt x="102649" y="843552"/>
                  <a:pt x="103601" y="815929"/>
                </a:cubicBezTo>
                <a:cubicBezTo>
                  <a:pt x="103981" y="804877"/>
                  <a:pt x="111601" y="792306"/>
                  <a:pt x="108553" y="783158"/>
                </a:cubicBezTo>
                <a:cubicBezTo>
                  <a:pt x="98267" y="753633"/>
                  <a:pt x="110649" y="724104"/>
                  <a:pt x="105127" y="694576"/>
                </a:cubicBezTo>
                <a:cubicBezTo>
                  <a:pt x="102267" y="680096"/>
                  <a:pt x="110078" y="663713"/>
                  <a:pt x="110839" y="648092"/>
                </a:cubicBezTo>
                <a:cubicBezTo>
                  <a:pt x="112174" y="622564"/>
                  <a:pt x="111601" y="597037"/>
                  <a:pt x="111983" y="571508"/>
                </a:cubicBezTo>
                <a:cubicBezTo>
                  <a:pt x="112174" y="563125"/>
                  <a:pt x="112936" y="554933"/>
                  <a:pt x="113318" y="546552"/>
                </a:cubicBezTo>
                <a:cubicBezTo>
                  <a:pt x="113697" y="539121"/>
                  <a:pt x="115411" y="531310"/>
                  <a:pt x="114081" y="524262"/>
                </a:cubicBezTo>
                <a:cubicBezTo>
                  <a:pt x="109315" y="498733"/>
                  <a:pt x="101505" y="473587"/>
                  <a:pt x="98457" y="447870"/>
                </a:cubicBezTo>
                <a:cubicBezTo>
                  <a:pt x="95792" y="425581"/>
                  <a:pt x="99409" y="402529"/>
                  <a:pt x="97505" y="380050"/>
                </a:cubicBezTo>
                <a:cubicBezTo>
                  <a:pt x="94267" y="340425"/>
                  <a:pt x="88551" y="300800"/>
                  <a:pt x="84930" y="261173"/>
                </a:cubicBezTo>
                <a:cubicBezTo>
                  <a:pt x="84168" y="252600"/>
                  <a:pt x="88934" y="243648"/>
                  <a:pt x="89314" y="234883"/>
                </a:cubicBezTo>
                <a:cubicBezTo>
                  <a:pt x="90266" y="207450"/>
                  <a:pt x="90457" y="180017"/>
                  <a:pt x="91027" y="152584"/>
                </a:cubicBezTo>
                <a:cubicBezTo>
                  <a:pt x="91218" y="136963"/>
                  <a:pt x="90647" y="121150"/>
                  <a:pt x="92361" y="105718"/>
                </a:cubicBezTo>
                <a:cubicBezTo>
                  <a:pt x="94647" y="85336"/>
                  <a:pt x="98078" y="66857"/>
                  <a:pt x="83217" y="47806"/>
                </a:cubicBezTo>
                <a:cubicBezTo>
                  <a:pt x="77453" y="40471"/>
                  <a:pt x="73691" y="32636"/>
                  <a:pt x="71207" y="24480"/>
                </a:cubicBezTo>
                <a:close/>
              </a:path>
            </a:pathLst>
          </a:custGeom>
          <a:effectLst>
            <a:outerShdw blurRad="381000" dist="152400" dir="10800000" algn="tr" rotWithShape="0">
              <a:prstClr val="black">
                <a:alpha val="10000"/>
              </a:prstClr>
            </a:outerShdw>
          </a:effectLst>
        </p:spPr>
      </p:pic>
      <p:grpSp>
        <p:nvGrpSpPr>
          <p:cNvPr id="12" name="Group 11">
            <a:extLst>
              <a:ext uri="{FF2B5EF4-FFF2-40B4-BE49-F238E27FC236}">
                <a16:creationId xmlns:a16="http://schemas.microsoft.com/office/drawing/2014/main" id="{4EA04677-6B2C-40F4-975C-ED919655277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632356" y="0"/>
            <a:ext cx="874718" cy="6857455"/>
            <a:chOff x="5632356" y="0"/>
            <a:chExt cx="874718" cy="6857455"/>
          </a:xfrm>
        </p:grpSpPr>
        <p:sp>
          <p:nvSpPr>
            <p:cNvPr id="13" name="Freeform: Shape 12">
              <a:extLst>
                <a:ext uri="{FF2B5EF4-FFF2-40B4-BE49-F238E27FC236}">
                  <a16:creationId xmlns:a16="http://schemas.microsoft.com/office/drawing/2014/main" id="{3F1ABE2E-F19F-4BD3-B0FA-8A2D8885B9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2640986"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8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8"/>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C86D0F14-D449-4833-830D-A382829E2D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2640988"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7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7"/>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2310201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a:extLst>
            <a:ext uri="{FF2B5EF4-FFF2-40B4-BE49-F238E27FC236}">
              <a16:creationId xmlns:a16="http://schemas.microsoft.com/office/drawing/2014/main" id="{24E1D6F4-D79A-7366-427B-2D22FEDC1785}"/>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A9D6EEA4-51EF-4796-BE5B-F3EB11F23E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B3B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Imagen que contiene interior, hombre, mano, sostener&#10;&#10;Descripción generada automáticamente">
            <a:extLst>
              <a:ext uri="{FF2B5EF4-FFF2-40B4-BE49-F238E27FC236}">
                <a16:creationId xmlns:a16="http://schemas.microsoft.com/office/drawing/2014/main" id="{2D4ACED5-112C-36E4-4323-A39B11848328}"/>
              </a:ext>
            </a:extLst>
          </p:cNvPr>
          <p:cNvPicPr>
            <a:picLocks noChangeAspect="1"/>
          </p:cNvPicPr>
          <p:nvPr/>
        </p:nvPicPr>
        <p:blipFill rotWithShape="1">
          <a:blip r:embed="rId2" cstate="hqprint">
            <a:alphaModFix amt="25000"/>
            <a:extLst>
              <a:ext uri="{28A0092B-C50C-407E-A947-70E740481C1C}">
                <a14:useLocalDpi xmlns:a14="http://schemas.microsoft.com/office/drawing/2010/main"/>
              </a:ext>
            </a:extLst>
          </a:blip>
          <a:srcRect/>
          <a:stretch/>
        </p:blipFill>
        <p:spPr>
          <a:xfrm>
            <a:off x="20" y="-1"/>
            <a:ext cx="12191980" cy="6858001"/>
          </a:xfrm>
          <a:prstGeom prst="rect">
            <a:avLst/>
          </a:prstGeom>
        </p:spPr>
      </p:pic>
      <p:sp>
        <p:nvSpPr>
          <p:cNvPr id="3" name="Marcador de contenido 2">
            <a:extLst>
              <a:ext uri="{FF2B5EF4-FFF2-40B4-BE49-F238E27FC236}">
                <a16:creationId xmlns:a16="http://schemas.microsoft.com/office/drawing/2014/main" id="{891954F3-593C-F4F9-50BD-7133F27ABCDE}"/>
              </a:ext>
            </a:extLst>
          </p:cNvPr>
          <p:cNvSpPr>
            <a:spLocks noGrp="1"/>
          </p:cNvSpPr>
          <p:nvPr>
            <p:ph idx="1"/>
          </p:nvPr>
        </p:nvSpPr>
        <p:spPr>
          <a:xfrm>
            <a:off x="444500" y="3251200"/>
            <a:ext cx="6616700" cy="3606800"/>
          </a:xfrm>
        </p:spPr>
        <p:txBody>
          <a:bodyPr>
            <a:normAutofit/>
          </a:bodyPr>
          <a:lstStyle/>
          <a:p>
            <a:pPr marL="0" indent="0">
              <a:buNone/>
            </a:pPr>
            <a:r>
              <a:rPr lang="es-ES_tradnl" sz="2400" dirty="0">
                <a:solidFill>
                  <a:srgbClr val="FFFFFF"/>
                </a:solidFill>
              </a:rPr>
              <a:t>En segundo lugar, debemos recordar que la historia de Babel es el último drama en una sección bíblica que comienza con la creación del hombre y su colocación en el Edén (Gén. 1-3). El pecado de Adán y Eva fue intentar ser «como Dios» (Gén. 3: 5, 22) y el plan de los edificadores de Babel fue construir una torre «cuya cúspide llegue al cielo», es decir, traspasar la esfera divina (Gén. 11: 4).</a:t>
            </a:r>
          </a:p>
        </p:txBody>
      </p:sp>
    </p:spTree>
    <p:extLst>
      <p:ext uri="{BB962C8B-B14F-4D97-AF65-F5344CB8AC3E}">
        <p14:creationId xmlns:p14="http://schemas.microsoft.com/office/powerpoint/2010/main" val="3058830295"/>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EED5D9A-E56D-5CBA-DCB2-13BFA2662A50}"/>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3D6EC93-F369-413E-AA67-5D4104161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3E7BB757-5321-01CB-0191-35640D07C53D}"/>
              </a:ext>
            </a:extLst>
          </p:cNvPr>
          <p:cNvSpPr>
            <a:spLocks noGrp="1"/>
          </p:cNvSpPr>
          <p:nvPr>
            <p:ph idx="1"/>
          </p:nvPr>
        </p:nvSpPr>
        <p:spPr>
          <a:xfrm>
            <a:off x="520700" y="1104900"/>
            <a:ext cx="5105400" cy="5270500"/>
          </a:xfrm>
        </p:spPr>
        <p:txBody>
          <a:bodyPr>
            <a:normAutofit/>
          </a:bodyPr>
          <a:lstStyle/>
          <a:p>
            <a:pPr marL="0" indent="0">
              <a:buNone/>
            </a:pPr>
            <a:r>
              <a:rPr lang="es-ES_tradnl" dirty="0">
                <a:solidFill>
                  <a:schemeClr val="bg1"/>
                </a:solidFill>
              </a:rPr>
              <a:t>El tercer punto que estas historias enseñan es que Dios no permite que su espacio sea invadido. Cuando el hombre usurpó el derecho divino y cruzó el límite impuesto, fue expulsado del paraíso (Gén. 3: 22-24). De la misma manera, Dios interrumpió la construcción de la torre confundiendo a sus edificadores (Gén. 11: 6-9).</a:t>
            </a:r>
          </a:p>
          <a:p>
            <a:pPr marL="0" indent="0">
              <a:buNone/>
            </a:pPr>
            <a:endParaRPr lang="es-ES_tradnl" dirty="0">
              <a:solidFill>
                <a:schemeClr val="bg1"/>
              </a:solidFill>
            </a:endParaRPr>
          </a:p>
        </p:txBody>
      </p:sp>
      <p:pic>
        <p:nvPicPr>
          <p:cNvPr id="5" name="Imagen 4" descr="Una caricatura de una persona&#10;&#10;Descripción generada automáticamente con confianza media">
            <a:extLst>
              <a:ext uri="{FF2B5EF4-FFF2-40B4-BE49-F238E27FC236}">
                <a16:creationId xmlns:a16="http://schemas.microsoft.com/office/drawing/2014/main" id="{886A986F-44FF-BD64-8FF5-A4A134A3A54A}"/>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752193" y="10"/>
            <a:ext cx="6439807" cy="6857989"/>
          </a:xfrm>
          <a:custGeom>
            <a:avLst/>
            <a:gdLst/>
            <a:ahLst/>
            <a:cxnLst/>
            <a:rect l="l" t="t" r="r" b="b"/>
            <a:pathLst>
              <a:path w="6439807" h="6857999">
                <a:moveTo>
                  <a:pt x="752157" y="6118149"/>
                </a:moveTo>
                <a:cubicBezTo>
                  <a:pt x="745608" y="6124102"/>
                  <a:pt x="737987" y="6129341"/>
                  <a:pt x="730938" y="6133722"/>
                </a:cubicBezTo>
                <a:cubicBezTo>
                  <a:pt x="723794" y="6138152"/>
                  <a:pt x="718448" y="6143474"/>
                  <a:pt x="714778" y="6149379"/>
                </a:cubicBezTo>
                <a:lnTo>
                  <a:pt x="709303" y="6166562"/>
                </a:lnTo>
                <a:lnTo>
                  <a:pt x="714778" y="6149380"/>
                </a:lnTo>
                <a:cubicBezTo>
                  <a:pt x="718448" y="6143474"/>
                  <a:pt x="723794" y="6138152"/>
                  <a:pt x="730938" y="6133723"/>
                </a:cubicBezTo>
                <a:cubicBezTo>
                  <a:pt x="737987" y="6129341"/>
                  <a:pt x="745608" y="6124102"/>
                  <a:pt x="752157" y="6118149"/>
                </a:cubicBezTo>
                <a:close/>
                <a:moveTo>
                  <a:pt x="844000" y="4941372"/>
                </a:moveTo>
                <a:lnTo>
                  <a:pt x="840670" y="4950868"/>
                </a:lnTo>
                <a:lnTo>
                  <a:pt x="830985" y="4991382"/>
                </a:lnTo>
                <a:lnTo>
                  <a:pt x="840670" y="4950869"/>
                </a:lnTo>
                <a:close/>
                <a:moveTo>
                  <a:pt x="840061" y="4749807"/>
                </a:moveTo>
                <a:cubicBezTo>
                  <a:pt x="852197" y="4762827"/>
                  <a:pt x="853054" y="4781365"/>
                  <a:pt x="854768" y="4799797"/>
                </a:cubicBezTo>
                <a:cubicBezTo>
                  <a:pt x="853054" y="4781365"/>
                  <a:pt x="852197" y="4762826"/>
                  <a:pt x="840061" y="4749807"/>
                </a:cubicBezTo>
                <a:close/>
                <a:moveTo>
                  <a:pt x="822263" y="4543185"/>
                </a:moveTo>
                <a:lnTo>
                  <a:pt x="816857" y="4557091"/>
                </a:lnTo>
                <a:cubicBezTo>
                  <a:pt x="805236" y="4573618"/>
                  <a:pt x="796449" y="4588275"/>
                  <a:pt x="790493" y="4602021"/>
                </a:cubicBezTo>
                <a:cubicBezTo>
                  <a:pt x="796449" y="4588275"/>
                  <a:pt x="805236" y="4573618"/>
                  <a:pt x="816857" y="4557092"/>
                </a:cubicBezTo>
                <a:cubicBezTo>
                  <a:pt x="819238" y="4553662"/>
                  <a:pt x="821286" y="4548281"/>
                  <a:pt x="822263" y="4543185"/>
                </a:cubicBezTo>
                <a:close/>
                <a:moveTo>
                  <a:pt x="356045" y="2819253"/>
                </a:moveTo>
                <a:lnTo>
                  <a:pt x="344401" y="2827483"/>
                </a:lnTo>
                <a:lnTo>
                  <a:pt x="344399" y="2827486"/>
                </a:lnTo>
                <a:lnTo>
                  <a:pt x="325551" y="2842392"/>
                </a:lnTo>
                <a:lnTo>
                  <a:pt x="315896" y="2861156"/>
                </a:lnTo>
                <a:lnTo>
                  <a:pt x="344399" y="2827486"/>
                </a:lnTo>
                <a:lnTo>
                  <a:pt x="344401" y="2827484"/>
                </a:lnTo>
                <a:close/>
                <a:moveTo>
                  <a:pt x="425699" y="1974015"/>
                </a:moveTo>
                <a:cubicBezTo>
                  <a:pt x="427224" y="1991685"/>
                  <a:pt x="433462" y="2008497"/>
                  <a:pt x="449941" y="2023547"/>
                </a:cubicBezTo>
                <a:cubicBezTo>
                  <a:pt x="441702" y="2016020"/>
                  <a:pt x="436022" y="2008056"/>
                  <a:pt x="432213" y="1999763"/>
                </a:cubicBezTo>
                <a:close/>
                <a:moveTo>
                  <a:pt x="442893" y="1768838"/>
                </a:moveTo>
                <a:cubicBezTo>
                  <a:pt x="451656" y="1779981"/>
                  <a:pt x="453942" y="1790986"/>
                  <a:pt x="452275" y="1801558"/>
                </a:cubicBezTo>
                <a:lnTo>
                  <a:pt x="451495" y="1785412"/>
                </a:lnTo>
                <a:cubicBezTo>
                  <a:pt x="450037" y="1779948"/>
                  <a:pt x="447274" y="1774411"/>
                  <a:pt x="442893" y="1768838"/>
                </a:cubicBezTo>
                <a:close/>
                <a:moveTo>
                  <a:pt x="333304" y="520953"/>
                </a:moveTo>
                <a:cubicBezTo>
                  <a:pt x="333742" y="528850"/>
                  <a:pt x="335479" y="536547"/>
                  <a:pt x="337867" y="544146"/>
                </a:cubicBezTo>
                <a:lnTo>
                  <a:pt x="340032" y="549926"/>
                </a:lnTo>
                <a:lnTo>
                  <a:pt x="340448" y="551717"/>
                </a:lnTo>
                <a:lnTo>
                  <a:pt x="346286" y="566616"/>
                </a:lnTo>
                <a:lnTo>
                  <a:pt x="346338" y="566754"/>
                </a:lnTo>
                <a:lnTo>
                  <a:pt x="352655" y="583595"/>
                </a:lnTo>
                <a:lnTo>
                  <a:pt x="359451" y="612658"/>
                </a:lnTo>
                <a:cubicBezTo>
                  <a:pt x="358988" y="604728"/>
                  <a:pt x="357231" y="597005"/>
                  <a:pt x="354829" y="589388"/>
                </a:cubicBezTo>
                <a:lnTo>
                  <a:pt x="352655" y="583595"/>
                </a:lnTo>
                <a:lnTo>
                  <a:pt x="352236" y="581804"/>
                </a:lnTo>
                <a:lnTo>
                  <a:pt x="346286" y="566616"/>
                </a:lnTo>
                <a:lnTo>
                  <a:pt x="340032" y="549926"/>
                </a:lnTo>
                <a:close/>
                <a:moveTo>
                  <a:pt x="384407" y="268794"/>
                </a:moveTo>
                <a:lnTo>
                  <a:pt x="387837" y="328017"/>
                </a:lnTo>
                <a:cubicBezTo>
                  <a:pt x="389527" y="318646"/>
                  <a:pt x="389932" y="309031"/>
                  <a:pt x="389283" y="299164"/>
                </a:cubicBezTo>
                <a:cubicBezTo>
                  <a:pt x="388634" y="289296"/>
                  <a:pt x="386932" y="279176"/>
                  <a:pt x="384407" y="268794"/>
                </a:cubicBezTo>
                <a:close/>
                <a:moveTo>
                  <a:pt x="66991" y="0"/>
                </a:moveTo>
                <a:lnTo>
                  <a:pt x="6439807" y="0"/>
                </a:lnTo>
                <a:lnTo>
                  <a:pt x="6439807" y="6857999"/>
                </a:lnTo>
                <a:lnTo>
                  <a:pt x="149318" y="6857999"/>
                </a:lnTo>
                <a:lnTo>
                  <a:pt x="149318" y="6857457"/>
                </a:lnTo>
                <a:lnTo>
                  <a:pt x="22079" y="6857457"/>
                </a:lnTo>
                <a:lnTo>
                  <a:pt x="26851" y="6796804"/>
                </a:lnTo>
                <a:cubicBezTo>
                  <a:pt x="32162" y="6777207"/>
                  <a:pt x="39591" y="6758011"/>
                  <a:pt x="44354" y="6738388"/>
                </a:cubicBezTo>
                <a:cubicBezTo>
                  <a:pt x="48736" y="6720103"/>
                  <a:pt x="58832" y="6702955"/>
                  <a:pt x="67214" y="6685617"/>
                </a:cubicBezTo>
                <a:cubicBezTo>
                  <a:pt x="83217" y="6652472"/>
                  <a:pt x="73120" y="6617036"/>
                  <a:pt x="77310" y="6583128"/>
                </a:cubicBezTo>
                <a:cubicBezTo>
                  <a:pt x="78646" y="6572269"/>
                  <a:pt x="80168" y="6561411"/>
                  <a:pt x="82837" y="6550742"/>
                </a:cubicBezTo>
                <a:cubicBezTo>
                  <a:pt x="89885" y="6521593"/>
                  <a:pt x="95981" y="6491874"/>
                  <a:pt x="105698" y="6463490"/>
                </a:cubicBezTo>
                <a:cubicBezTo>
                  <a:pt x="116555" y="6431292"/>
                  <a:pt x="131034" y="6400429"/>
                  <a:pt x="146085" y="6363664"/>
                </a:cubicBezTo>
                <a:cubicBezTo>
                  <a:pt x="142274" y="6350899"/>
                  <a:pt x="131986" y="6331277"/>
                  <a:pt x="131034" y="6311084"/>
                </a:cubicBezTo>
                <a:cubicBezTo>
                  <a:pt x="127795" y="6246121"/>
                  <a:pt x="145512" y="6185351"/>
                  <a:pt x="173519" y="6127247"/>
                </a:cubicBezTo>
                <a:cubicBezTo>
                  <a:pt x="181900" y="6109530"/>
                  <a:pt x="187424" y="6090477"/>
                  <a:pt x="195616" y="6072569"/>
                </a:cubicBezTo>
                <a:cubicBezTo>
                  <a:pt x="198472" y="6066284"/>
                  <a:pt x="204569" y="6058092"/>
                  <a:pt x="210287" y="6056948"/>
                </a:cubicBezTo>
                <a:cubicBezTo>
                  <a:pt x="243432" y="6050282"/>
                  <a:pt x="242862" y="6025515"/>
                  <a:pt x="244766" y="5999796"/>
                </a:cubicBezTo>
                <a:cubicBezTo>
                  <a:pt x="247051" y="5969124"/>
                  <a:pt x="252386" y="5938836"/>
                  <a:pt x="256958" y="5908355"/>
                </a:cubicBezTo>
                <a:cubicBezTo>
                  <a:pt x="257530" y="5904353"/>
                  <a:pt x="261530" y="5900735"/>
                  <a:pt x="264199" y="5897114"/>
                </a:cubicBezTo>
                <a:cubicBezTo>
                  <a:pt x="268199" y="5891590"/>
                  <a:pt x="274296" y="5886447"/>
                  <a:pt x="275818" y="5880348"/>
                </a:cubicBezTo>
                <a:cubicBezTo>
                  <a:pt x="283249" y="5849107"/>
                  <a:pt x="289535" y="5817674"/>
                  <a:pt x="296393" y="5786239"/>
                </a:cubicBezTo>
                <a:cubicBezTo>
                  <a:pt x="297919" y="5779191"/>
                  <a:pt x="299822" y="5771953"/>
                  <a:pt x="302870" y="5765474"/>
                </a:cubicBezTo>
                <a:cubicBezTo>
                  <a:pt x="305728" y="5759378"/>
                  <a:pt x="310682" y="5754234"/>
                  <a:pt x="313730" y="5748136"/>
                </a:cubicBezTo>
                <a:cubicBezTo>
                  <a:pt x="321921" y="5731564"/>
                  <a:pt x="329541" y="5714607"/>
                  <a:pt x="338685" y="5695178"/>
                </a:cubicBezTo>
                <a:cubicBezTo>
                  <a:pt x="321541" y="5684320"/>
                  <a:pt x="331258" y="5669647"/>
                  <a:pt x="339449" y="5651360"/>
                </a:cubicBezTo>
                <a:cubicBezTo>
                  <a:pt x="347831" y="5632691"/>
                  <a:pt x="350497" y="5611164"/>
                  <a:pt x="353546" y="5590590"/>
                </a:cubicBezTo>
                <a:cubicBezTo>
                  <a:pt x="359070" y="5552869"/>
                  <a:pt x="362499" y="5514957"/>
                  <a:pt x="367451" y="5477239"/>
                </a:cubicBezTo>
                <a:cubicBezTo>
                  <a:pt x="368595" y="5469236"/>
                  <a:pt x="370690" y="5460092"/>
                  <a:pt x="375454" y="5453995"/>
                </a:cubicBezTo>
                <a:cubicBezTo>
                  <a:pt x="407459" y="5412276"/>
                  <a:pt x="416411" y="5361598"/>
                  <a:pt x="413366" y="5313403"/>
                </a:cubicBezTo>
                <a:cubicBezTo>
                  <a:pt x="411078" y="5275491"/>
                  <a:pt x="409363" y="5238343"/>
                  <a:pt x="412601" y="5200813"/>
                </a:cubicBezTo>
                <a:cubicBezTo>
                  <a:pt x="412793" y="5197955"/>
                  <a:pt x="412411" y="5194145"/>
                  <a:pt x="410887" y="5192051"/>
                </a:cubicBezTo>
                <a:cubicBezTo>
                  <a:pt x="400791" y="5179097"/>
                  <a:pt x="400029" y="5165570"/>
                  <a:pt x="398315" y="5148995"/>
                </a:cubicBezTo>
                <a:cubicBezTo>
                  <a:pt x="395837" y="5125562"/>
                  <a:pt x="397553" y="5104036"/>
                  <a:pt x="401743" y="5082317"/>
                </a:cubicBezTo>
                <a:cubicBezTo>
                  <a:pt x="404791" y="5066505"/>
                  <a:pt x="411078" y="5050504"/>
                  <a:pt x="419080" y="5036405"/>
                </a:cubicBezTo>
                <a:cubicBezTo>
                  <a:pt x="430320" y="5016785"/>
                  <a:pt x="434701" y="4997922"/>
                  <a:pt x="419841" y="4979253"/>
                </a:cubicBezTo>
                <a:cubicBezTo>
                  <a:pt x="404029" y="4959061"/>
                  <a:pt x="409553" y="4936201"/>
                  <a:pt x="408983" y="4913909"/>
                </a:cubicBezTo>
                <a:cubicBezTo>
                  <a:pt x="408791" y="4904195"/>
                  <a:pt x="409174" y="4893907"/>
                  <a:pt x="406697" y="4884572"/>
                </a:cubicBezTo>
                <a:cubicBezTo>
                  <a:pt x="399647" y="4857522"/>
                  <a:pt x="388978" y="4831420"/>
                  <a:pt x="384216" y="4803988"/>
                </a:cubicBezTo>
                <a:cubicBezTo>
                  <a:pt x="381551" y="4788747"/>
                  <a:pt x="386312" y="4771793"/>
                  <a:pt x="389741" y="4755980"/>
                </a:cubicBezTo>
                <a:cubicBezTo>
                  <a:pt x="393361" y="4739978"/>
                  <a:pt x="398885" y="4724167"/>
                  <a:pt x="404601" y="4708734"/>
                </a:cubicBezTo>
                <a:cubicBezTo>
                  <a:pt x="408411" y="4698258"/>
                  <a:pt x="412031" y="4686828"/>
                  <a:pt x="418889" y="4678445"/>
                </a:cubicBezTo>
                <a:cubicBezTo>
                  <a:pt x="434510" y="4659393"/>
                  <a:pt x="437178" y="4639772"/>
                  <a:pt x="428986" y="4617291"/>
                </a:cubicBezTo>
                <a:cubicBezTo>
                  <a:pt x="427651" y="4613864"/>
                  <a:pt x="427651" y="4609863"/>
                  <a:pt x="427462" y="4606053"/>
                </a:cubicBezTo>
                <a:cubicBezTo>
                  <a:pt x="423462" y="4545086"/>
                  <a:pt x="420984" y="4484127"/>
                  <a:pt x="414888" y="4423545"/>
                </a:cubicBezTo>
                <a:cubicBezTo>
                  <a:pt x="412411" y="4398972"/>
                  <a:pt x="401553" y="4375349"/>
                  <a:pt x="394695" y="4351154"/>
                </a:cubicBezTo>
                <a:cubicBezTo>
                  <a:pt x="393361" y="4346201"/>
                  <a:pt x="391265" y="4340674"/>
                  <a:pt x="392218" y="4335722"/>
                </a:cubicBezTo>
                <a:cubicBezTo>
                  <a:pt x="401743" y="4281810"/>
                  <a:pt x="387837" y="4231324"/>
                  <a:pt x="369547" y="4181603"/>
                </a:cubicBezTo>
                <a:cubicBezTo>
                  <a:pt x="367642" y="4176461"/>
                  <a:pt x="368214" y="4170174"/>
                  <a:pt x="368595" y="4164458"/>
                </a:cubicBezTo>
                <a:cubicBezTo>
                  <a:pt x="369928" y="4148453"/>
                  <a:pt x="376597" y="4131119"/>
                  <a:pt x="372597" y="4116641"/>
                </a:cubicBezTo>
                <a:cubicBezTo>
                  <a:pt x="361545" y="4078159"/>
                  <a:pt x="348211" y="4040058"/>
                  <a:pt x="331447" y="4003861"/>
                </a:cubicBezTo>
                <a:cubicBezTo>
                  <a:pt x="314493" y="3967091"/>
                  <a:pt x="300203" y="3932993"/>
                  <a:pt x="317350" y="3890891"/>
                </a:cubicBezTo>
                <a:cubicBezTo>
                  <a:pt x="324589" y="3872985"/>
                  <a:pt x="319445" y="3849362"/>
                  <a:pt x="317541" y="3828785"/>
                </a:cubicBezTo>
                <a:cubicBezTo>
                  <a:pt x="316016" y="3813737"/>
                  <a:pt x="307442" y="3799258"/>
                  <a:pt x="307442" y="3784397"/>
                </a:cubicBezTo>
                <a:cubicBezTo>
                  <a:pt x="307442" y="3744770"/>
                  <a:pt x="297346" y="3709529"/>
                  <a:pt x="276771" y="3675238"/>
                </a:cubicBezTo>
                <a:cubicBezTo>
                  <a:pt x="268770" y="3661899"/>
                  <a:pt x="274105" y="3641134"/>
                  <a:pt x="272009" y="3623799"/>
                </a:cubicBezTo>
                <a:cubicBezTo>
                  <a:pt x="269533" y="3605509"/>
                  <a:pt x="267247" y="3586653"/>
                  <a:pt x="261721" y="3569124"/>
                </a:cubicBezTo>
                <a:cubicBezTo>
                  <a:pt x="247242" y="3523785"/>
                  <a:pt x="230859" y="3479015"/>
                  <a:pt x="215618" y="3433866"/>
                </a:cubicBezTo>
                <a:cubicBezTo>
                  <a:pt x="203045" y="3396719"/>
                  <a:pt x="212952" y="3360139"/>
                  <a:pt x="218285" y="3323372"/>
                </a:cubicBezTo>
                <a:cubicBezTo>
                  <a:pt x="221716" y="3300319"/>
                  <a:pt x="229907" y="3278795"/>
                  <a:pt x="217715" y="3252885"/>
                </a:cubicBezTo>
                <a:cubicBezTo>
                  <a:pt x="206093" y="3228119"/>
                  <a:pt x="208761" y="3196686"/>
                  <a:pt x="202474" y="3168870"/>
                </a:cubicBezTo>
                <a:cubicBezTo>
                  <a:pt x="197141" y="3145436"/>
                  <a:pt x="188566" y="3122770"/>
                  <a:pt x="180184" y="3100099"/>
                </a:cubicBezTo>
                <a:cubicBezTo>
                  <a:pt x="168753" y="3069235"/>
                  <a:pt x="156753" y="3038756"/>
                  <a:pt x="162468" y="3005035"/>
                </a:cubicBezTo>
                <a:cubicBezTo>
                  <a:pt x="168946" y="2966742"/>
                  <a:pt x="144561" y="2940455"/>
                  <a:pt x="128367" y="2910353"/>
                </a:cubicBezTo>
                <a:cubicBezTo>
                  <a:pt x="117318" y="2889587"/>
                  <a:pt x="109126" y="2866918"/>
                  <a:pt x="102267" y="2844248"/>
                </a:cubicBezTo>
                <a:cubicBezTo>
                  <a:pt x="93313" y="2813958"/>
                  <a:pt x="87978" y="2782716"/>
                  <a:pt x="79217" y="2752235"/>
                </a:cubicBezTo>
                <a:cubicBezTo>
                  <a:pt x="66072" y="2706131"/>
                  <a:pt x="55784" y="2659455"/>
                  <a:pt x="63024" y="2611450"/>
                </a:cubicBezTo>
                <a:cubicBezTo>
                  <a:pt x="66262" y="2589352"/>
                  <a:pt x="66072" y="2568774"/>
                  <a:pt x="61307" y="2546678"/>
                </a:cubicBezTo>
                <a:cubicBezTo>
                  <a:pt x="53497" y="2510483"/>
                  <a:pt x="52545" y="2473333"/>
                  <a:pt x="23399" y="2444184"/>
                </a:cubicBezTo>
                <a:cubicBezTo>
                  <a:pt x="13111" y="2433897"/>
                  <a:pt x="10446" y="2415420"/>
                  <a:pt x="5110" y="2400369"/>
                </a:cubicBezTo>
                <a:cubicBezTo>
                  <a:pt x="-1178" y="2383032"/>
                  <a:pt x="2062" y="2370270"/>
                  <a:pt x="20352" y="2360933"/>
                </a:cubicBezTo>
                <a:cubicBezTo>
                  <a:pt x="28541" y="2356744"/>
                  <a:pt x="36543" y="2344741"/>
                  <a:pt x="37878" y="2335405"/>
                </a:cubicBezTo>
                <a:cubicBezTo>
                  <a:pt x="41877" y="2307402"/>
                  <a:pt x="35972" y="2281683"/>
                  <a:pt x="23017" y="2254633"/>
                </a:cubicBezTo>
                <a:cubicBezTo>
                  <a:pt x="10825" y="2229296"/>
                  <a:pt x="12159" y="2197670"/>
                  <a:pt x="7395" y="2168903"/>
                </a:cubicBezTo>
                <a:cubicBezTo>
                  <a:pt x="5681" y="2158712"/>
                  <a:pt x="3062" y="2148519"/>
                  <a:pt x="871" y="2138304"/>
                </a:cubicBezTo>
                <a:lnTo>
                  <a:pt x="0" y="2131532"/>
                </a:lnTo>
                <a:lnTo>
                  <a:pt x="0" y="2072225"/>
                </a:lnTo>
                <a:lnTo>
                  <a:pt x="251" y="2069340"/>
                </a:lnTo>
                <a:cubicBezTo>
                  <a:pt x="2061" y="2056600"/>
                  <a:pt x="4156" y="2043835"/>
                  <a:pt x="5299" y="2030977"/>
                </a:cubicBezTo>
                <a:cubicBezTo>
                  <a:pt x="7203" y="2010974"/>
                  <a:pt x="6442" y="1990589"/>
                  <a:pt x="8729" y="1970586"/>
                </a:cubicBezTo>
                <a:cubicBezTo>
                  <a:pt x="10446" y="1954202"/>
                  <a:pt x="14826" y="1938009"/>
                  <a:pt x="18445" y="1921817"/>
                </a:cubicBezTo>
                <a:cubicBezTo>
                  <a:pt x="19779" y="1915912"/>
                  <a:pt x="24922" y="1910004"/>
                  <a:pt x="24161" y="1904673"/>
                </a:cubicBezTo>
                <a:cubicBezTo>
                  <a:pt x="15970" y="1851709"/>
                  <a:pt x="52545" y="1813610"/>
                  <a:pt x="68738" y="1768838"/>
                </a:cubicBezTo>
                <a:cubicBezTo>
                  <a:pt x="85885" y="1721785"/>
                  <a:pt x="112174" y="1676253"/>
                  <a:pt x="104364" y="1623675"/>
                </a:cubicBezTo>
                <a:cubicBezTo>
                  <a:pt x="99601" y="1591859"/>
                  <a:pt x="88551" y="1561189"/>
                  <a:pt x="81883" y="1529563"/>
                </a:cubicBezTo>
                <a:cubicBezTo>
                  <a:pt x="79597" y="1518324"/>
                  <a:pt x="79979" y="1505751"/>
                  <a:pt x="82264" y="1494509"/>
                </a:cubicBezTo>
                <a:cubicBezTo>
                  <a:pt x="92744" y="1440216"/>
                  <a:pt x="94267" y="1386684"/>
                  <a:pt x="77120" y="1333341"/>
                </a:cubicBezTo>
                <a:cubicBezTo>
                  <a:pt x="74262" y="1324198"/>
                  <a:pt x="71597" y="1314483"/>
                  <a:pt x="71597" y="1304955"/>
                </a:cubicBezTo>
                <a:cubicBezTo>
                  <a:pt x="71597" y="1252757"/>
                  <a:pt x="75597" y="1201512"/>
                  <a:pt x="94267" y="1151600"/>
                </a:cubicBezTo>
                <a:cubicBezTo>
                  <a:pt x="100554" y="1134834"/>
                  <a:pt x="96553" y="1114449"/>
                  <a:pt x="98078" y="1095972"/>
                </a:cubicBezTo>
                <a:cubicBezTo>
                  <a:pt x="99409" y="1078826"/>
                  <a:pt x="99981" y="1061298"/>
                  <a:pt x="104364" y="1044725"/>
                </a:cubicBezTo>
                <a:cubicBezTo>
                  <a:pt x="110839" y="1020529"/>
                  <a:pt x="111601" y="998052"/>
                  <a:pt x="105887" y="973095"/>
                </a:cubicBezTo>
                <a:cubicBezTo>
                  <a:pt x="100554" y="949281"/>
                  <a:pt x="103220" y="923562"/>
                  <a:pt x="103029" y="898797"/>
                </a:cubicBezTo>
                <a:cubicBezTo>
                  <a:pt x="102839" y="871173"/>
                  <a:pt x="102649" y="843552"/>
                  <a:pt x="103601" y="815929"/>
                </a:cubicBezTo>
                <a:cubicBezTo>
                  <a:pt x="103981" y="804877"/>
                  <a:pt x="111601" y="792306"/>
                  <a:pt x="108553" y="783158"/>
                </a:cubicBezTo>
                <a:cubicBezTo>
                  <a:pt x="98267" y="753633"/>
                  <a:pt x="110649" y="724104"/>
                  <a:pt x="105127" y="694576"/>
                </a:cubicBezTo>
                <a:cubicBezTo>
                  <a:pt x="102267" y="680096"/>
                  <a:pt x="110078" y="663713"/>
                  <a:pt x="110839" y="648092"/>
                </a:cubicBezTo>
                <a:cubicBezTo>
                  <a:pt x="112174" y="622564"/>
                  <a:pt x="111601" y="597037"/>
                  <a:pt x="111983" y="571508"/>
                </a:cubicBezTo>
                <a:cubicBezTo>
                  <a:pt x="112174" y="563125"/>
                  <a:pt x="112936" y="554933"/>
                  <a:pt x="113318" y="546552"/>
                </a:cubicBezTo>
                <a:cubicBezTo>
                  <a:pt x="113697" y="539121"/>
                  <a:pt x="115411" y="531310"/>
                  <a:pt x="114081" y="524262"/>
                </a:cubicBezTo>
                <a:cubicBezTo>
                  <a:pt x="109315" y="498733"/>
                  <a:pt x="101505" y="473587"/>
                  <a:pt x="98457" y="447870"/>
                </a:cubicBezTo>
                <a:cubicBezTo>
                  <a:pt x="95792" y="425581"/>
                  <a:pt x="99409" y="402529"/>
                  <a:pt x="97505" y="380050"/>
                </a:cubicBezTo>
                <a:cubicBezTo>
                  <a:pt x="94267" y="340425"/>
                  <a:pt x="88551" y="300800"/>
                  <a:pt x="84930" y="261173"/>
                </a:cubicBezTo>
                <a:cubicBezTo>
                  <a:pt x="84168" y="252600"/>
                  <a:pt x="88934" y="243648"/>
                  <a:pt x="89314" y="234883"/>
                </a:cubicBezTo>
                <a:cubicBezTo>
                  <a:pt x="90266" y="207450"/>
                  <a:pt x="90457" y="180017"/>
                  <a:pt x="91027" y="152584"/>
                </a:cubicBezTo>
                <a:cubicBezTo>
                  <a:pt x="91218" y="136963"/>
                  <a:pt x="90647" y="121150"/>
                  <a:pt x="92361" y="105718"/>
                </a:cubicBezTo>
                <a:cubicBezTo>
                  <a:pt x="94647" y="85336"/>
                  <a:pt x="98078" y="66857"/>
                  <a:pt x="83217" y="47806"/>
                </a:cubicBezTo>
                <a:cubicBezTo>
                  <a:pt x="77453" y="40471"/>
                  <a:pt x="73691" y="32636"/>
                  <a:pt x="71207" y="24480"/>
                </a:cubicBezTo>
                <a:close/>
              </a:path>
            </a:pathLst>
          </a:custGeom>
          <a:effectLst>
            <a:outerShdw blurRad="381000" dist="152400" dir="10800000" algn="tr" rotWithShape="0">
              <a:prstClr val="black">
                <a:alpha val="10000"/>
              </a:prstClr>
            </a:outerShdw>
          </a:effectLst>
        </p:spPr>
      </p:pic>
      <p:grpSp>
        <p:nvGrpSpPr>
          <p:cNvPr id="12" name="Group 11">
            <a:extLst>
              <a:ext uri="{FF2B5EF4-FFF2-40B4-BE49-F238E27FC236}">
                <a16:creationId xmlns:a16="http://schemas.microsoft.com/office/drawing/2014/main" id="{4EA04677-6B2C-40F4-975C-ED919655277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632356" y="0"/>
            <a:ext cx="874718" cy="6857455"/>
            <a:chOff x="5632356" y="0"/>
            <a:chExt cx="874718" cy="6857455"/>
          </a:xfrm>
        </p:grpSpPr>
        <p:sp>
          <p:nvSpPr>
            <p:cNvPr id="13" name="Freeform: Shape 12">
              <a:extLst>
                <a:ext uri="{FF2B5EF4-FFF2-40B4-BE49-F238E27FC236}">
                  <a16:creationId xmlns:a16="http://schemas.microsoft.com/office/drawing/2014/main" id="{3F1ABE2E-F19F-4BD3-B0FA-8A2D8885B9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2640986"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8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8"/>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C86D0F14-D449-4833-830D-A382829E2D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2640988"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7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7"/>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3654924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442E208-7E09-9FBC-9FCF-98E209E63222}"/>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358ED26-A46C-E8F7-5DBF-A3571D9C675C}"/>
              </a:ext>
            </a:extLst>
          </p:cNvPr>
          <p:cNvSpPr>
            <a:spLocks noGrp="1"/>
          </p:cNvSpPr>
          <p:nvPr>
            <p:ph type="title"/>
          </p:nvPr>
        </p:nvSpPr>
        <p:spPr>
          <a:xfrm>
            <a:off x="711200" y="879752"/>
            <a:ext cx="4391025" cy="1323439"/>
          </a:xfrm>
        </p:spPr>
        <p:txBody>
          <a:bodyPr anchor="t">
            <a:normAutofit/>
          </a:bodyPr>
          <a:lstStyle/>
          <a:p>
            <a:r>
              <a:rPr lang="es-ES_tradnl" sz="4000" dirty="0">
                <a:solidFill>
                  <a:srgbClr val="F25622"/>
                </a:solidFill>
              </a:rPr>
              <a:t>LA TORRE DEL ORGULLO</a:t>
            </a:r>
          </a:p>
        </p:txBody>
      </p:sp>
      <p:sp>
        <p:nvSpPr>
          <p:cNvPr id="3" name="Marcador de contenido 2">
            <a:extLst>
              <a:ext uri="{FF2B5EF4-FFF2-40B4-BE49-F238E27FC236}">
                <a16:creationId xmlns:a16="http://schemas.microsoft.com/office/drawing/2014/main" id="{C45E38EE-174C-7BDA-1F41-2BD793037C3C}"/>
              </a:ext>
            </a:extLst>
          </p:cNvPr>
          <p:cNvSpPr>
            <a:spLocks noGrp="1"/>
          </p:cNvSpPr>
          <p:nvPr>
            <p:ph idx="1"/>
          </p:nvPr>
        </p:nvSpPr>
        <p:spPr>
          <a:xfrm>
            <a:off x="711200" y="2476500"/>
            <a:ext cx="4838700" cy="3632200"/>
          </a:xfrm>
        </p:spPr>
        <p:txBody>
          <a:bodyPr>
            <a:normAutofit/>
          </a:bodyPr>
          <a:lstStyle/>
          <a:p>
            <a:pPr marL="0" indent="0">
              <a:buNone/>
            </a:pPr>
            <a:r>
              <a:rPr lang="es-ES_tradnl" dirty="0">
                <a:solidFill>
                  <a:schemeClr val="bg1"/>
                </a:solidFill>
              </a:rPr>
              <a:t>Es sabido que el profeta Sofonías alude a la historia de Babel. Tanto Génesis 11 como Sofonías 3 tienen como foco «toda la tierra» (Gén. 11: 3, 4, 8, 9; </a:t>
            </a:r>
            <a:r>
              <a:rPr lang="es-ES_tradnl" dirty="0" err="1">
                <a:solidFill>
                  <a:schemeClr val="bg1"/>
                </a:solidFill>
              </a:rPr>
              <a:t>Sof</a:t>
            </a:r>
            <a:r>
              <a:rPr lang="es-ES_tradnl" dirty="0">
                <a:solidFill>
                  <a:schemeClr val="bg1"/>
                </a:solidFill>
              </a:rPr>
              <a:t>. 3: 8). El profeta vaticina un tiempo cuando las acciones divinas en Babel serán revertidas.</a:t>
            </a:r>
          </a:p>
        </p:txBody>
      </p:sp>
      <p:pic>
        <p:nvPicPr>
          <p:cNvPr id="5" name="Imagen 4" descr="Una caricatura de una persona con un caballo&#10;&#10;Descripción generada automáticamente con confianza media">
            <a:extLst>
              <a:ext uri="{FF2B5EF4-FFF2-40B4-BE49-F238E27FC236}">
                <a16:creationId xmlns:a16="http://schemas.microsoft.com/office/drawing/2014/main" id="{1DEC175F-B3EB-C40E-828A-BAA9BBC1B525}"/>
              </a:ext>
            </a:extLst>
          </p:cNvPr>
          <p:cNvPicPr>
            <a:picLocks noChangeAspect="1"/>
          </p:cNvPicPr>
          <p:nvPr/>
        </p:nvPicPr>
        <p:blipFill>
          <a:blip r:embed="rId2"/>
          <a:stretch>
            <a:fillRect/>
          </a:stretch>
        </p:blipFill>
        <p:spPr>
          <a:xfrm>
            <a:off x="6095999" y="1436622"/>
            <a:ext cx="5260976" cy="3945732"/>
          </a:xfrm>
          <a:prstGeom prst="rect">
            <a:avLst/>
          </a:prstGeom>
        </p:spPr>
      </p:pic>
    </p:spTree>
    <p:extLst>
      <p:ext uri="{BB962C8B-B14F-4D97-AF65-F5344CB8AC3E}">
        <p14:creationId xmlns:p14="http://schemas.microsoft.com/office/powerpoint/2010/main" val="39474568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2C8027B-509C-E341-7B44-739D8F9183E7}"/>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Imagen que contiene persona, teléfono, sostener, tabla&#10;&#10;Descripción generada automáticamente">
            <a:extLst>
              <a:ext uri="{FF2B5EF4-FFF2-40B4-BE49-F238E27FC236}">
                <a16:creationId xmlns:a16="http://schemas.microsoft.com/office/drawing/2014/main" id="{31E0B708-9598-0FCA-29CD-EF65A7FB8CFB}"/>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EC9DEBDF-E551-FFF3-DBF8-3CB4D676CC78}"/>
              </a:ext>
            </a:extLst>
          </p:cNvPr>
          <p:cNvSpPr>
            <a:spLocks noGrp="1"/>
          </p:cNvSpPr>
          <p:nvPr>
            <p:ph idx="1"/>
          </p:nvPr>
        </p:nvSpPr>
        <p:spPr>
          <a:xfrm>
            <a:off x="1968500" y="606425"/>
            <a:ext cx="8572500" cy="4351338"/>
          </a:xfrm>
        </p:spPr>
        <p:txBody>
          <a:bodyPr>
            <a:normAutofit/>
          </a:bodyPr>
          <a:lstStyle/>
          <a:p>
            <a:pPr marL="0" indent="0">
              <a:buNone/>
            </a:pPr>
            <a:r>
              <a:rPr lang="es-ES_tradnl" dirty="0">
                <a:solidFill>
                  <a:srgbClr val="FFFFFF"/>
                </a:solidFill>
              </a:rPr>
              <a:t>Por ejemplo, mientras que a los constructores de la torre «los dispersó Jehová de allí sobre la faz de toda la tierra» (Gén. 11: 8), en Sofonías el plan de Dios es «reunir las naciones y juntar los reinos» (</a:t>
            </a:r>
            <a:r>
              <a:rPr lang="es-ES_tradnl" dirty="0" err="1">
                <a:solidFill>
                  <a:srgbClr val="FFFFFF"/>
                </a:solidFill>
              </a:rPr>
              <a:t>Sof</a:t>
            </a:r>
            <a:r>
              <a:rPr lang="es-ES_tradnl" dirty="0">
                <a:solidFill>
                  <a:srgbClr val="FFFFFF"/>
                </a:solidFill>
              </a:rPr>
              <a:t>. 3: 8).</a:t>
            </a:r>
          </a:p>
        </p:txBody>
      </p:sp>
    </p:spTree>
    <p:extLst>
      <p:ext uri="{BB962C8B-B14F-4D97-AF65-F5344CB8AC3E}">
        <p14:creationId xmlns:p14="http://schemas.microsoft.com/office/powerpoint/2010/main" val="1723812538"/>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64FB475-292E-137F-7F1C-D7C87F0F2E6B}"/>
            </a:ext>
          </a:extLst>
        </p:cNvPr>
        <p:cNvGrpSpPr/>
        <p:nvPr/>
      </p:nvGrpSpPr>
      <p:grpSpPr>
        <a:xfrm>
          <a:off x="0" y="0"/>
          <a:ext cx="0" cy="0"/>
          <a:chOff x="0" y="0"/>
          <a:chExt cx="0" cy="0"/>
        </a:xfrm>
      </p:grpSpPr>
      <p:sp useBgFill="1">
        <p:nvSpPr>
          <p:cNvPr id="12" name="Rectangle 8">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13" name="Picture 4" descr="Puesta de sol en el desierto">
            <a:extLst>
              <a:ext uri="{FF2B5EF4-FFF2-40B4-BE49-F238E27FC236}">
                <a16:creationId xmlns:a16="http://schemas.microsoft.com/office/drawing/2014/main" id="{80F14DAB-6BCB-5507-B40E-A63EA6368DA7}"/>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D36A9211-0220-D892-DC75-355BCAD87211}"/>
              </a:ext>
            </a:extLst>
          </p:cNvPr>
          <p:cNvSpPr>
            <a:spLocks noGrp="1"/>
          </p:cNvSpPr>
          <p:nvPr>
            <p:ph idx="1"/>
          </p:nvPr>
        </p:nvSpPr>
        <p:spPr>
          <a:xfrm>
            <a:off x="952500" y="2641600"/>
            <a:ext cx="10109199" cy="3487488"/>
          </a:xfrm>
        </p:spPr>
        <p:txBody>
          <a:bodyPr anchor="ctr">
            <a:normAutofit/>
          </a:bodyPr>
          <a:lstStyle/>
          <a:p>
            <a:pPr marL="0" indent="0">
              <a:buNone/>
            </a:pPr>
            <a:r>
              <a:rPr lang="es-ES_tradnl" dirty="0">
                <a:solidFill>
                  <a:srgbClr val="FFFFFF"/>
                </a:solidFill>
              </a:rPr>
              <a:t>Al principio de la historia de Babel, «toda la tierra tenía un solo idioma y las mismas palabras» (Gén. 11: 1). Esto cambia al final cuando Dios «confundió allí el lenguaje de toda la tierra» (11: 9). En Sofonías, al contrario, Dios promete dar «a los pueblos un lenguaje puro para que todos invoquen el nombre de Jehová y le sirvan de común acuerdo» (</a:t>
            </a:r>
            <a:r>
              <a:rPr lang="es-ES_tradnl" dirty="0" err="1">
                <a:solidFill>
                  <a:srgbClr val="FFFFFF"/>
                </a:solidFill>
              </a:rPr>
              <a:t>Sof</a:t>
            </a:r>
            <a:r>
              <a:rPr lang="es-ES_tradnl" dirty="0">
                <a:solidFill>
                  <a:srgbClr val="FFFFFF"/>
                </a:solidFill>
              </a:rPr>
              <a:t>. 3: 9).</a:t>
            </a:r>
          </a:p>
        </p:txBody>
      </p:sp>
    </p:spTree>
    <p:extLst>
      <p:ext uri="{BB962C8B-B14F-4D97-AF65-F5344CB8AC3E}">
        <p14:creationId xmlns:p14="http://schemas.microsoft.com/office/powerpoint/2010/main" val="10836325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0F1760-E015-9B8B-17E8-5130942E9332}"/>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Imagen borrosa de una persona&#10;&#10;Descripción generada automáticamente con confianza media">
            <a:extLst>
              <a:ext uri="{FF2B5EF4-FFF2-40B4-BE49-F238E27FC236}">
                <a16:creationId xmlns:a16="http://schemas.microsoft.com/office/drawing/2014/main" id="{24C73E2B-B180-0D6F-4685-7889A9827ED4}"/>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0" y="10"/>
            <a:ext cx="12192001" cy="6857990"/>
          </a:xfrm>
          <a:prstGeom prst="rect">
            <a:avLst/>
          </a:prstGeom>
        </p:spPr>
      </p:pic>
      <p:sp>
        <p:nvSpPr>
          <p:cNvPr id="3" name="Marcador de contenido 2">
            <a:extLst>
              <a:ext uri="{FF2B5EF4-FFF2-40B4-BE49-F238E27FC236}">
                <a16:creationId xmlns:a16="http://schemas.microsoft.com/office/drawing/2014/main" id="{CC0256F5-4538-107B-7F30-6AAC2A44D2B7}"/>
              </a:ext>
            </a:extLst>
          </p:cNvPr>
          <p:cNvSpPr>
            <a:spLocks noGrp="1"/>
          </p:cNvSpPr>
          <p:nvPr>
            <p:ph idx="1"/>
          </p:nvPr>
        </p:nvSpPr>
        <p:spPr>
          <a:xfrm>
            <a:off x="505774" y="1612900"/>
            <a:ext cx="7507925" cy="4495800"/>
          </a:xfrm>
        </p:spPr>
        <p:txBody>
          <a:bodyPr anchor="ctr">
            <a:normAutofit/>
          </a:bodyPr>
          <a:lstStyle/>
          <a:p>
            <a:pPr marL="0" indent="0">
              <a:buNone/>
            </a:pPr>
            <a:r>
              <a:rPr lang="es-ES_tradnl" dirty="0">
                <a:solidFill>
                  <a:schemeClr val="bg1"/>
                </a:solidFill>
              </a:rPr>
              <a:t>Habiendo entendido el trasfondo de las acciones de Uzías, podemos volver a su historia. El rey prosperó «maravillosamente, hasta hacerse poderoso» (2 Crón. 26: 15). «Mas cuando ya era fuerte, su corazón se enalteció para su ruina; porque se rebeló contra Jehová su Dios, entrando en el templo de Jehová para quemar incienso en el altar del incienso» (26: 16).</a:t>
            </a:r>
          </a:p>
          <a:p>
            <a:pPr marL="0" indent="0">
              <a:buNone/>
            </a:pPr>
            <a:endParaRPr lang="es-ES_tradnl" dirty="0">
              <a:solidFill>
                <a:srgbClr val="FFFFFF"/>
              </a:solidFill>
            </a:endParaRPr>
          </a:p>
        </p:txBody>
      </p:sp>
      <p:sp>
        <p:nvSpPr>
          <p:cNvPr id="6" name="Título 1">
            <a:extLst>
              <a:ext uri="{FF2B5EF4-FFF2-40B4-BE49-F238E27FC236}">
                <a16:creationId xmlns:a16="http://schemas.microsoft.com/office/drawing/2014/main" id="{F40B121B-5220-28A8-07EA-3D6F66E14F22}"/>
              </a:ext>
            </a:extLst>
          </p:cNvPr>
          <p:cNvSpPr>
            <a:spLocks noGrp="1"/>
          </p:cNvSpPr>
          <p:nvPr>
            <p:ph type="title"/>
          </p:nvPr>
        </p:nvSpPr>
        <p:spPr>
          <a:xfrm>
            <a:off x="505774" y="393700"/>
            <a:ext cx="7023100" cy="928688"/>
          </a:xfrm>
        </p:spPr>
        <p:txBody>
          <a:bodyPr anchor="b">
            <a:normAutofit fontScale="90000"/>
          </a:bodyPr>
          <a:lstStyle/>
          <a:p>
            <a:r>
              <a:rPr lang="es-ES_tradnl" b="1" dirty="0">
                <a:solidFill>
                  <a:schemeClr val="bg1"/>
                </a:solidFill>
              </a:rPr>
              <a:t>PROFANANDO LO SAGRADO</a:t>
            </a:r>
          </a:p>
        </p:txBody>
      </p:sp>
    </p:spTree>
    <p:extLst>
      <p:ext uri="{BB962C8B-B14F-4D97-AF65-F5344CB8AC3E}">
        <p14:creationId xmlns:p14="http://schemas.microsoft.com/office/powerpoint/2010/main" val="10770245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225C9BE-855C-5829-A813-A5BD7039E42F}"/>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CE99A0D-0076-1ABC-3B2E-95FE6A4896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9AF8F5B3-9ED0-467A-03CF-26DC384BB3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Imagen borrosa de una persona&#10;&#10;Descripción generada automáticamente con confianza media">
            <a:extLst>
              <a:ext uri="{FF2B5EF4-FFF2-40B4-BE49-F238E27FC236}">
                <a16:creationId xmlns:a16="http://schemas.microsoft.com/office/drawing/2014/main" id="{72B3EED2-0518-282E-0EEA-C1C6EABEE3D5}"/>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0" y="10"/>
            <a:ext cx="12192001" cy="6857990"/>
          </a:xfrm>
          <a:prstGeom prst="rect">
            <a:avLst/>
          </a:prstGeom>
        </p:spPr>
      </p:pic>
      <p:sp>
        <p:nvSpPr>
          <p:cNvPr id="3" name="Marcador de contenido 2">
            <a:extLst>
              <a:ext uri="{FF2B5EF4-FFF2-40B4-BE49-F238E27FC236}">
                <a16:creationId xmlns:a16="http://schemas.microsoft.com/office/drawing/2014/main" id="{5F557D6F-DBB1-477F-4B1D-BFA65D0E8D05}"/>
              </a:ext>
            </a:extLst>
          </p:cNvPr>
          <p:cNvSpPr>
            <a:spLocks noGrp="1"/>
          </p:cNvSpPr>
          <p:nvPr>
            <p:ph idx="1"/>
          </p:nvPr>
        </p:nvSpPr>
        <p:spPr>
          <a:xfrm>
            <a:off x="569275" y="990600"/>
            <a:ext cx="6936426" cy="3492500"/>
          </a:xfrm>
        </p:spPr>
        <p:txBody>
          <a:bodyPr anchor="ctr">
            <a:normAutofit/>
          </a:bodyPr>
          <a:lstStyle/>
          <a:p>
            <a:pPr marL="0" indent="0">
              <a:buNone/>
            </a:pPr>
            <a:r>
              <a:rPr lang="es-ES_tradnl" dirty="0">
                <a:solidFill>
                  <a:srgbClr val="FFFFFF"/>
                </a:solidFill>
              </a:rPr>
              <a:t>Así Uzías pensaba culminar su proyecto de edificación entrando a la esfera de Dios. «No te corresponde a ti, oh, Uzías, el quemar incienso a Jehová, sino a los sacerdotes hijos de Aarón, que son consagrados para quemarlo» (2 Crón. 26: 18), le advirtió Azarías.</a:t>
            </a:r>
          </a:p>
          <a:p>
            <a:pPr marL="0" indent="0">
              <a:buNone/>
            </a:pPr>
            <a:endParaRPr lang="es-ES_tradnl" dirty="0">
              <a:solidFill>
                <a:srgbClr val="FFFFFF"/>
              </a:solidFill>
            </a:endParaRPr>
          </a:p>
        </p:txBody>
      </p:sp>
    </p:spTree>
    <p:extLst>
      <p:ext uri="{BB962C8B-B14F-4D97-AF65-F5344CB8AC3E}">
        <p14:creationId xmlns:p14="http://schemas.microsoft.com/office/powerpoint/2010/main" val="36704808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3330723-9F01-B63C-CEBD-1518181920D5}"/>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Imagen borrosa de una persona&#10;&#10;Descripción generada automáticamente con confianza media">
            <a:extLst>
              <a:ext uri="{FF2B5EF4-FFF2-40B4-BE49-F238E27FC236}">
                <a16:creationId xmlns:a16="http://schemas.microsoft.com/office/drawing/2014/main" id="{ACB96C34-B6F7-F2D2-43F3-5662C0975C4A}"/>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C7F8D707-ED97-A051-8978-DA82CC061363}"/>
              </a:ext>
            </a:extLst>
          </p:cNvPr>
          <p:cNvSpPr>
            <a:spLocks noGrp="1"/>
          </p:cNvSpPr>
          <p:nvPr>
            <p:ph idx="1"/>
          </p:nvPr>
        </p:nvSpPr>
        <p:spPr>
          <a:xfrm>
            <a:off x="645475" y="1117600"/>
            <a:ext cx="5158424" cy="4673600"/>
          </a:xfrm>
        </p:spPr>
        <p:txBody>
          <a:bodyPr anchor="ctr">
            <a:normAutofit/>
          </a:bodyPr>
          <a:lstStyle/>
          <a:p>
            <a:pPr marL="0" indent="0">
              <a:buNone/>
            </a:pPr>
            <a:r>
              <a:rPr lang="es-ES_tradnl" dirty="0">
                <a:solidFill>
                  <a:srgbClr val="FFFFFF"/>
                </a:solidFill>
              </a:rPr>
              <a:t>Pero dispuesto a violar el límite que Dios había establecido, no hizo caso al consejo, y lleno de ira, «la lepra le brotó en la frente, delante de los sacerdotes en la casa de Jehová, junto al altar del incienso» (26: 20).</a:t>
            </a:r>
          </a:p>
        </p:txBody>
      </p:sp>
    </p:spTree>
    <p:extLst>
      <p:ext uri="{BB962C8B-B14F-4D97-AF65-F5344CB8AC3E}">
        <p14:creationId xmlns:p14="http://schemas.microsoft.com/office/powerpoint/2010/main" val="1011929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115E2C6-24B9-50DE-5D7D-BA8B22D0F4E1}"/>
            </a:ext>
          </a:extLst>
        </p:cNvPr>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C3D6EC93-F369-413E-AA67-5D4104161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4048B6F5-7274-04A6-43C4-D17552A14B06}"/>
              </a:ext>
            </a:extLst>
          </p:cNvPr>
          <p:cNvSpPr>
            <a:spLocks noGrp="1"/>
          </p:cNvSpPr>
          <p:nvPr>
            <p:ph idx="1"/>
          </p:nvPr>
        </p:nvSpPr>
        <p:spPr>
          <a:xfrm>
            <a:off x="774701" y="1816100"/>
            <a:ext cx="4330699" cy="3314700"/>
          </a:xfrm>
        </p:spPr>
        <p:txBody>
          <a:bodyPr>
            <a:normAutofit/>
          </a:bodyPr>
          <a:lstStyle/>
          <a:p>
            <a:pPr marL="0" indent="0">
              <a:buNone/>
            </a:pPr>
            <a:r>
              <a:rPr lang="es-ES_tradnl" dirty="0">
                <a:solidFill>
                  <a:schemeClr val="bg1"/>
                </a:solidFill>
              </a:rPr>
              <a:t>La lepra era considerada como lo opuesto a la santidad (Lev. 13: 44, 45; 22: 4). Esa era la razón por la que el leproso no podía estar en el campamento de Israel (Lev. 13: 46; Núm. 5: 2).</a:t>
            </a:r>
          </a:p>
        </p:txBody>
      </p:sp>
      <p:pic>
        <p:nvPicPr>
          <p:cNvPr id="5" name="Imagen 4" descr="Una persona con un caballo en la playa&#10;&#10;Descripción generada automáticamente con confianza media">
            <a:extLst>
              <a:ext uri="{FF2B5EF4-FFF2-40B4-BE49-F238E27FC236}">
                <a16:creationId xmlns:a16="http://schemas.microsoft.com/office/drawing/2014/main" id="{7CC33396-8661-7748-E155-C523475EFA59}"/>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752193" y="10"/>
            <a:ext cx="6439807" cy="6857989"/>
          </a:xfrm>
          <a:custGeom>
            <a:avLst/>
            <a:gdLst/>
            <a:ahLst/>
            <a:cxnLst/>
            <a:rect l="l" t="t" r="r" b="b"/>
            <a:pathLst>
              <a:path w="6439807" h="6857999">
                <a:moveTo>
                  <a:pt x="752157" y="6118149"/>
                </a:moveTo>
                <a:cubicBezTo>
                  <a:pt x="745608" y="6124102"/>
                  <a:pt x="737987" y="6129341"/>
                  <a:pt x="730938" y="6133722"/>
                </a:cubicBezTo>
                <a:cubicBezTo>
                  <a:pt x="723794" y="6138152"/>
                  <a:pt x="718448" y="6143474"/>
                  <a:pt x="714778" y="6149379"/>
                </a:cubicBezTo>
                <a:lnTo>
                  <a:pt x="709303" y="6166562"/>
                </a:lnTo>
                <a:lnTo>
                  <a:pt x="714778" y="6149380"/>
                </a:lnTo>
                <a:cubicBezTo>
                  <a:pt x="718448" y="6143474"/>
                  <a:pt x="723794" y="6138152"/>
                  <a:pt x="730938" y="6133723"/>
                </a:cubicBezTo>
                <a:cubicBezTo>
                  <a:pt x="737987" y="6129341"/>
                  <a:pt x="745608" y="6124102"/>
                  <a:pt x="752157" y="6118149"/>
                </a:cubicBezTo>
                <a:close/>
                <a:moveTo>
                  <a:pt x="844000" y="4941372"/>
                </a:moveTo>
                <a:lnTo>
                  <a:pt x="840670" y="4950868"/>
                </a:lnTo>
                <a:lnTo>
                  <a:pt x="830985" y="4991382"/>
                </a:lnTo>
                <a:lnTo>
                  <a:pt x="840670" y="4950869"/>
                </a:lnTo>
                <a:close/>
                <a:moveTo>
                  <a:pt x="840061" y="4749807"/>
                </a:moveTo>
                <a:cubicBezTo>
                  <a:pt x="852197" y="4762827"/>
                  <a:pt x="853054" y="4781365"/>
                  <a:pt x="854768" y="4799797"/>
                </a:cubicBezTo>
                <a:cubicBezTo>
                  <a:pt x="853054" y="4781365"/>
                  <a:pt x="852197" y="4762826"/>
                  <a:pt x="840061" y="4749807"/>
                </a:cubicBezTo>
                <a:close/>
                <a:moveTo>
                  <a:pt x="822263" y="4543185"/>
                </a:moveTo>
                <a:lnTo>
                  <a:pt x="816857" y="4557091"/>
                </a:lnTo>
                <a:cubicBezTo>
                  <a:pt x="805236" y="4573618"/>
                  <a:pt x="796449" y="4588275"/>
                  <a:pt x="790493" y="4602021"/>
                </a:cubicBezTo>
                <a:cubicBezTo>
                  <a:pt x="796449" y="4588275"/>
                  <a:pt x="805236" y="4573618"/>
                  <a:pt x="816857" y="4557092"/>
                </a:cubicBezTo>
                <a:cubicBezTo>
                  <a:pt x="819238" y="4553662"/>
                  <a:pt x="821286" y="4548281"/>
                  <a:pt x="822263" y="4543185"/>
                </a:cubicBezTo>
                <a:close/>
                <a:moveTo>
                  <a:pt x="356045" y="2819253"/>
                </a:moveTo>
                <a:lnTo>
                  <a:pt x="344401" y="2827483"/>
                </a:lnTo>
                <a:lnTo>
                  <a:pt x="344399" y="2827486"/>
                </a:lnTo>
                <a:lnTo>
                  <a:pt x="325551" y="2842392"/>
                </a:lnTo>
                <a:lnTo>
                  <a:pt x="315896" y="2861156"/>
                </a:lnTo>
                <a:lnTo>
                  <a:pt x="344399" y="2827486"/>
                </a:lnTo>
                <a:lnTo>
                  <a:pt x="344401" y="2827484"/>
                </a:lnTo>
                <a:close/>
                <a:moveTo>
                  <a:pt x="425699" y="1974015"/>
                </a:moveTo>
                <a:cubicBezTo>
                  <a:pt x="427224" y="1991685"/>
                  <a:pt x="433462" y="2008497"/>
                  <a:pt x="449941" y="2023547"/>
                </a:cubicBezTo>
                <a:cubicBezTo>
                  <a:pt x="441702" y="2016020"/>
                  <a:pt x="436022" y="2008056"/>
                  <a:pt x="432213" y="1999763"/>
                </a:cubicBezTo>
                <a:close/>
                <a:moveTo>
                  <a:pt x="442893" y="1768838"/>
                </a:moveTo>
                <a:cubicBezTo>
                  <a:pt x="451656" y="1779981"/>
                  <a:pt x="453942" y="1790986"/>
                  <a:pt x="452275" y="1801558"/>
                </a:cubicBezTo>
                <a:lnTo>
                  <a:pt x="451495" y="1785412"/>
                </a:lnTo>
                <a:cubicBezTo>
                  <a:pt x="450037" y="1779948"/>
                  <a:pt x="447274" y="1774411"/>
                  <a:pt x="442893" y="1768838"/>
                </a:cubicBezTo>
                <a:close/>
                <a:moveTo>
                  <a:pt x="333304" y="520953"/>
                </a:moveTo>
                <a:cubicBezTo>
                  <a:pt x="333742" y="528850"/>
                  <a:pt x="335479" y="536547"/>
                  <a:pt x="337867" y="544146"/>
                </a:cubicBezTo>
                <a:lnTo>
                  <a:pt x="340032" y="549926"/>
                </a:lnTo>
                <a:lnTo>
                  <a:pt x="340448" y="551717"/>
                </a:lnTo>
                <a:lnTo>
                  <a:pt x="346286" y="566616"/>
                </a:lnTo>
                <a:lnTo>
                  <a:pt x="346338" y="566754"/>
                </a:lnTo>
                <a:lnTo>
                  <a:pt x="352655" y="583595"/>
                </a:lnTo>
                <a:lnTo>
                  <a:pt x="359451" y="612658"/>
                </a:lnTo>
                <a:cubicBezTo>
                  <a:pt x="358988" y="604728"/>
                  <a:pt x="357231" y="597005"/>
                  <a:pt x="354829" y="589388"/>
                </a:cubicBezTo>
                <a:lnTo>
                  <a:pt x="352655" y="583595"/>
                </a:lnTo>
                <a:lnTo>
                  <a:pt x="352236" y="581804"/>
                </a:lnTo>
                <a:lnTo>
                  <a:pt x="346286" y="566616"/>
                </a:lnTo>
                <a:lnTo>
                  <a:pt x="340032" y="549926"/>
                </a:lnTo>
                <a:close/>
                <a:moveTo>
                  <a:pt x="384407" y="268794"/>
                </a:moveTo>
                <a:lnTo>
                  <a:pt x="387837" y="328017"/>
                </a:lnTo>
                <a:cubicBezTo>
                  <a:pt x="389527" y="318646"/>
                  <a:pt x="389932" y="309031"/>
                  <a:pt x="389283" y="299164"/>
                </a:cubicBezTo>
                <a:cubicBezTo>
                  <a:pt x="388634" y="289296"/>
                  <a:pt x="386932" y="279176"/>
                  <a:pt x="384407" y="268794"/>
                </a:cubicBezTo>
                <a:close/>
                <a:moveTo>
                  <a:pt x="66991" y="0"/>
                </a:moveTo>
                <a:lnTo>
                  <a:pt x="6439807" y="0"/>
                </a:lnTo>
                <a:lnTo>
                  <a:pt x="6439807" y="6857999"/>
                </a:lnTo>
                <a:lnTo>
                  <a:pt x="149318" y="6857999"/>
                </a:lnTo>
                <a:lnTo>
                  <a:pt x="149318" y="6857457"/>
                </a:lnTo>
                <a:lnTo>
                  <a:pt x="22079" y="6857457"/>
                </a:lnTo>
                <a:lnTo>
                  <a:pt x="26851" y="6796804"/>
                </a:lnTo>
                <a:cubicBezTo>
                  <a:pt x="32162" y="6777207"/>
                  <a:pt x="39591" y="6758011"/>
                  <a:pt x="44354" y="6738388"/>
                </a:cubicBezTo>
                <a:cubicBezTo>
                  <a:pt x="48736" y="6720103"/>
                  <a:pt x="58832" y="6702955"/>
                  <a:pt x="67214" y="6685617"/>
                </a:cubicBezTo>
                <a:cubicBezTo>
                  <a:pt x="83217" y="6652472"/>
                  <a:pt x="73120" y="6617036"/>
                  <a:pt x="77310" y="6583128"/>
                </a:cubicBezTo>
                <a:cubicBezTo>
                  <a:pt x="78646" y="6572269"/>
                  <a:pt x="80168" y="6561411"/>
                  <a:pt x="82837" y="6550742"/>
                </a:cubicBezTo>
                <a:cubicBezTo>
                  <a:pt x="89885" y="6521593"/>
                  <a:pt x="95981" y="6491874"/>
                  <a:pt x="105698" y="6463490"/>
                </a:cubicBezTo>
                <a:cubicBezTo>
                  <a:pt x="116555" y="6431292"/>
                  <a:pt x="131034" y="6400429"/>
                  <a:pt x="146085" y="6363664"/>
                </a:cubicBezTo>
                <a:cubicBezTo>
                  <a:pt x="142274" y="6350899"/>
                  <a:pt x="131986" y="6331277"/>
                  <a:pt x="131034" y="6311084"/>
                </a:cubicBezTo>
                <a:cubicBezTo>
                  <a:pt x="127795" y="6246121"/>
                  <a:pt x="145512" y="6185351"/>
                  <a:pt x="173519" y="6127247"/>
                </a:cubicBezTo>
                <a:cubicBezTo>
                  <a:pt x="181900" y="6109530"/>
                  <a:pt x="187424" y="6090477"/>
                  <a:pt x="195616" y="6072569"/>
                </a:cubicBezTo>
                <a:cubicBezTo>
                  <a:pt x="198472" y="6066284"/>
                  <a:pt x="204569" y="6058092"/>
                  <a:pt x="210287" y="6056948"/>
                </a:cubicBezTo>
                <a:cubicBezTo>
                  <a:pt x="243432" y="6050282"/>
                  <a:pt x="242862" y="6025515"/>
                  <a:pt x="244766" y="5999796"/>
                </a:cubicBezTo>
                <a:cubicBezTo>
                  <a:pt x="247051" y="5969124"/>
                  <a:pt x="252386" y="5938836"/>
                  <a:pt x="256958" y="5908355"/>
                </a:cubicBezTo>
                <a:cubicBezTo>
                  <a:pt x="257530" y="5904353"/>
                  <a:pt x="261530" y="5900735"/>
                  <a:pt x="264199" y="5897114"/>
                </a:cubicBezTo>
                <a:cubicBezTo>
                  <a:pt x="268199" y="5891590"/>
                  <a:pt x="274296" y="5886447"/>
                  <a:pt x="275818" y="5880348"/>
                </a:cubicBezTo>
                <a:cubicBezTo>
                  <a:pt x="283249" y="5849107"/>
                  <a:pt x="289535" y="5817674"/>
                  <a:pt x="296393" y="5786239"/>
                </a:cubicBezTo>
                <a:cubicBezTo>
                  <a:pt x="297919" y="5779191"/>
                  <a:pt x="299822" y="5771953"/>
                  <a:pt x="302870" y="5765474"/>
                </a:cubicBezTo>
                <a:cubicBezTo>
                  <a:pt x="305728" y="5759378"/>
                  <a:pt x="310682" y="5754234"/>
                  <a:pt x="313730" y="5748136"/>
                </a:cubicBezTo>
                <a:cubicBezTo>
                  <a:pt x="321921" y="5731564"/>
                  <a:pt x="329541" y="5714607"/>
                  <a:pt x="338685" y="5695178"/>
                </a:cubicBezTo>
                <a:cubicBezTo>
                  <a:pt x="321541" y="5684320"/>
                  <a:pt x="331258" y="5669647"/>
                  <a:pt x="339449" y="5651360"/>
                </a:cubicBezTo>
                <a:cubicBezTo>
                  <a:pt x="347831" y="5632691"/>
                  <a:pt x="350497" y="5611164"/>
                  <a:pt x="353546" y="5590590"/>
                </a:cubicBezTo>
                <a:cubicBezTo>
                  <a:pt x="359070" y="5552869"/>
                  <a:pt x="362499" y="5514957"/>
                  <a:pt x="367451" y="5477239"/>
                </a:cubicBezTo>
                <a:cubicBezTo>
                  <a:pt x="368595" y="5469236"/>
                  <a:pt x="370690" y="5460092"/>
                  <a:pt x="375454" y="5453995"/>
                </a:cubicBezTo>
                <a:cubicBezTo>
                  <a:pt x="407459" y="5412276"/>
                  <a:pt x="416411" y="5361598"/>
                  <a:pt x="413366" y="5313403"/>
                </a:cubicBezTo>
                <a:cubicBezTo>
                  <a:pt x="411078" y="5275491"/>
                  <a:pt x="409363" y="5238343"/>
                  <a:pt x="412601" y="5200813"/>
                </a:cubicBezTo>
                <a:cubicBezTo>
                  <a:pt x="412793" y="5197955"/>
                  <a:pt x="412411" y="5194145"/>
                  <a:pt x="410887" y="5192051"/>
                </a:cubicBezTo>
                <a:cubicBezTo>
                  <a:pt x="400791" y="5179097"/>
                  <a:pt x="400029" y="5165570"/>
                  <a:pt x="398315" y="5148995"/>
                </a:cubicBezTo>
                <a:cubicBezTo>
                  <a:pt x="395837" y="5125562"/>
                  <a:pt x="397553" y="5104036"/>
                  <a:pt x="401743" y="5082317"/>
                </a:cubicBezTo>
                <a:cubicBezTo>
                  <a:pt x="404791" y="5066505"/>
                  <a:pt x="411078" y="5050504"/>
                  <a:pt x="419080" y="5036405"/>
                </a:cubicBezTo>
                <a:cubicBezTo>
                  <a:pt x="430320" y="5016785"/>
                  <a:pt x="434701" y="4997922"/>
                  <a:pt x="419841" y="4979253"/>
                </a:cubicBezTo>
                <a:cubicBezTo>
                  <a:pt x="404029" y="4959061"/>
                  <a:pt x="409553" y="4936201"/>
                  <a:pt x="408983" y="4913909"/>
                </a:cubicBezTo>
                <a:cubicBezTo>
                  <a:pt x="408791" y="4904195"/>
                  <a:pt x="409174" y="4893907"/>
                  <a:pt x="406697" y="4884572"/>
                </a:cubicBezTo>
                <a:cubicBezTo>
                  <a:pt x="399647" y="4857522"/>
                  <a:pt x="388978" y="4831420"/>
                  <a:pt x="384216" y="4803988"/>
                </a:cubicBezTo>
                <a:cubicBezTo>
                  <a:pt x="381551" y="4788747"/>
                  <a:pt x="386312" y="4771793"/>
                  <a:pt x="389741" y="4755980"/>
                </a:cubicBezTo>
                <a:cubicBezTo>
                  <a:pt x="393361" y="4739978"/>
                  <a:pt x="398885" y="4724167"/>
                  <a:pt x="404601" y="4708734"/>
                </a:cubicBezTo>
                <a:cubicBezTo>
                  <a:pt x="408411" y="4698258"/>
                  <a:pt x="412031" y="4686828"/>
                  <a:pt x="418889" y="4678445"/>
                </a:cubicBezTo>
                <a:cubicBezTo>
                  <a:pt x="434510" y="4659393"/>
                  <a:pt x="437178" y="4639772"/>
                  <a:pt x="428986" y="4617291"/>
                </a:cubicBezTo>
                <a:cubicBezTo>
                  <a:pt x="427651" y="4613864"/>
                  <a:pt x="427651" y="4609863"/>
                  <a:pt x="427462" y="4606053"/>
                </a:cubicBezTo>
                <a:cubicBezTo>
                  <a:pt x="423462" y="4545086"/>
                  <a:pt x="420984" y="4484127"/>
                  <a:pt x="414888" y="4423545"/>
                </a:cubicBezTo>
                <a:cubicBezTo>
                  <a:pt x="412411" y="4398972"/>
                  <a:pt x="401553" y="4375349"/>
                  <a:pt x="394695" y="4351154"/>
                </a:cubicBezTo>
                <a:cubicBezTo>
                  <a:pt x="393361" y="4346201"/>
                  <a:pt x="391265" y="4340674"/>
                  <a:pt x="392218" y="4335722"/>
                </a:cubicBezTo>
                <a:cubicBezTo>
                  <a:pt x="401743" y="4281810"/>
                  <a:pt x="387837" y="4231324"/>
                  <a:pt x="369547" y="4181603"/>
                </a:cubicBezTo>
                <a:cubicBezTo>
                  <a:pt x="367642" y="4176461"/>
                  <a:pt x="368214" y="4170174"/>
                  <a:pt x="368595" y="4164458"/>
                </a:cubicBezTo>
                <a:cubicBezTo>
                  <a:pt x="369928" y="4148453"/>
                  <a:pt x="376597" y="4131119"/>
                  <a:pt x="372597" y="4116641"/>
                </a:cubicBezTo>
                <a:cubicBezTo>
                  <a:pt x="361545" y="4078159"/>
                  <a:pt x="348211" y="4040058"/>
                  <a:pt x="331447" y="4003861"/>
                </a:cubicBezTo>
                <a:cubicBezTo>
                  <a:pt x="314493" y="3967091"/>
                  <a:pt x="300203" y="3932993"/>
                  <a:pt x="317350" y="3890891"/>
                </a:cubicBezTo>
                <a:cubicBezTo>
                  <a:pt x="324589" y="3872985"/>
                  <a:pt x="319445" y="3849362"/>
                  <a:pt x="317541" y="3828785"/>
                </a:cubicBezTo>
                <a:cubicBezTo>
                  <a:pt x="316016" y="3813737"/>
                  <a:pt x="307442" y="3799258"/>
                  <a:pt x="307442" y="3784397"/>
                </a:cubicBezTo>
                <a:cubicBezTo>
                  <a:pt x="307442" y="3744770"/>
                  <a:pt x="297346" y="3709529"/>
                  <a:pt x="276771" y="3675238"/>
                </a:cubicBezTo>
                <a:cubicBezTo>
                  <a:pt x="268770" y="3661899"/>
                  <a:pt x="274105" y="3641134"/>
                  <a:pt x="272009" y="3623799"/>
                </a:cubicBezTo>
                <a:cubicBezTo>
                  <a:pt x="269533" y="3605509"/>
                  <a:pt x="267247" y="3586653"/>
                  <a:pt x="261721" y="3569124"/>
                </a:cubicBezTo>
                <a:cubicBezTo>
                  <a:pt x="247242" y="3523785"/>
                  <a:pt x="230859" y="3479015"/>
                  <a:pt x="215618" y="3433866"/>
                </a:cubicBezTo>
                <a:cubicBezTo>
                  <a:pt x="203045" y="3396719"/>
                  <a:pt x="212952" y="3360139"/>
                  <a:pt x="218285" y="3323372"/>
                </a:cubicBezTo>
                <a:cubicBezTo>
                  <a:pt x="221716" y="3300319"/>
                  <a:pt x="229907" y="3278795"/>
                  <a:pt x="217715" y="3252885"/>
                </a:cubicBezTo>
                <a:cubicBezTo>
                  <a:pt x="206093" y="3228119"/>
                  <a:pt x="208761" y="3196686"/>
                  <a:pt x="202474" y="3168870"/>
                </a:cubicBezTo>
                <a:cubicBezTo>
                  <a:pt x="197141" y="3145436"/>
                  <a:pt x="188566" y="3122770"/>
                  <a:pt x="180184" y="3100099"/>
                </a:cubicBezTo>
                <a:cubicBezTo>
                  <a:pt x="168753" y="3069235"/>
                  <a:pt x="156753" y="3038756"/>
                  <a:pt x="162468" y="3005035"/>
                </a:cubicBezTo>
                <a:cubicBezTo>
                  <a:pt x="168946" y="2966742"/>
                  <a:pt x="144561" y="2940455"/>
                  <a:pt x="128367" y="2910353"/>
                </a:cubicBezTo>
                <a:cubicBezTo>
                  <a:pt x="117318" y="2889587"/>
                  <a:pt x="109126" y="2866918"/>
                  <a:pt x="102267" y="2844248"/>
                </a:cubicBezTo>
                <a:cubicBezTo>
                  <a:pt x="93313" y="2813958"/>
                  <a:pt x="87978" y="2782716"/>
                  <a:pt x="79217" y="2752235"/>
                </a:cubicBezTo>
                <a:cubicBezTo>
                  <a:pt x="66072" y="2706131"/>
                  <a:pt x="55784" y="2659455"/>
                  <a:pt x="63024" y="2611450"/>
                </a:cubicBezTo>
                <a:cubicBezTo>
                  <a:pt x="66262" y="2589352"/>
                  <a:pt x="66072" y="2568774"/>
                  <a:pt x="61307" y="2546678"/>
                </a:cubicBezTo>
                <a:cubicBezTo>
                  <a:pt x="53497" y="2510483"/>
                  <a:pt x="52545" y="2473333"/>
                  <a:pt x="23399" y="2444184"/>
                </a:cubicBezTo>
                <a:cubicBezTo>
                  <a:pt x="13111" y="2433897"/>
                  <a:pt x="10446" y="2415420"/>
                  <a:pt x="5110" y="2400369"/>
                </a:cubicBezTo>
                <a:cubicBezTo>
                  <a:pt x="-1178" y="2383032"/>
                  <a:pt x="2062" y="2370270"/>
                  <a:pt x="20352" y="2360933"/>
                </a:cubicBezTo>
                <a:cubicBezTo>
                  <a:pt x="28541" y="2356744"/>
                  <a:pt x="36543" y="2344741"/>
                  <a:pt x="37878" y="2335405"/>
                </a:cubicBezTo>
                <a:cubicBezTo>
                  <a:pt x="41877" y="2307402"/>
                  <a:pt x="35972" y="2281683"/>
                  <a:pt x="23017" y="2254633"/>
                </a:cubicBezTo>
                <a:cubicBezTo>
                  <a:pt x="10825" y="2229296"/>
                  <a:pt x="12159" y="2197670"/>
                  <a:pt x="7395" y="2168903"/>
                </a:cubicBezTo>
                <a:cubicBezTo>
                  <a:pt x="5681" y="2158712"/>
                  <a:pt x="3062" y="2148519"/>
                  <a:pt x="871" y="2138304"/>
                </a:cubicBezTo>
                <a:lnTo>
                  <a:pt x="0" y="2131532"/>
                </a:lnTo>
                <a:lnTo>
                  <a:pt x="0" y="2072225"/>
                </a:lnTo>
                <a:lnTo>
                  <a:pt x="251" y="2069340"/>
                </a:lnTo>
                <a:cubicBezTo>
                  <a:pt x="2061" y="2056600"/>
                  <a:pt x="4156" y="2043835"/>
                  <a:pt x="5299" y="2030977"/>
                </a:cubicBezTo>
                <a:cubicBezTo>
                  <a:pt x="7203" y="2010974"/>
                  <a:pt x="6442" y="1990589"/>
                  <a:pt x="8729" y="1970586"/>
                </a:cubicBezTo>
                <a:cubicBezTo>
                  <a:pt x="10446" y="1954202"/>
                  <a:pt x="14826" y="1938009"/>
                  <a:pt x="18445" y="1921817"/>
                </a:cubicBezTo>
                <a:cubicBezTo>
                  <a:pt x="19779" y="1915912"/>
                  <a:pt x="24922" y="1910004"/>
                  <a:pt x="24161" y="1904673"/>
                </a:cubicBezTo>
                <a:cubicBezTo>
                  <a:pt x="15970" y="1851709"/>
                  <a:pt x="52545" y="1813610"/>
                  <a:pt x="68738" y="1768838"/>
                </a:cubicBezTo>
                <a:cubicBezTo>
                  <a:pt x="85885" y="1721785"/>
                  <a:pt x="112174" y="1676253"/>
                  <a:pt x="104364" y="1623675"/>
                </a:cubicBezTo>
                <a:cubicBezTo>
                  <a:pt x="99601" y="1591859"/>
                  <a:pt x="88551" y="1561189"/>
                  <a:pt x="81883" y="1529563"/>
                </a:cubicBezTo>
                <a:cubicBezTo>
                  <a:pt x="79597" y="1518324"/>
                  <a:pt x="79979" y="1505751"/>
                  <a:pt x="82264" y="1494509"/>
                </a:cubicBezTo>
                <a:cubicBezTo>
                  <a:pt x="92744" y="1440216"/>
                  <a:pt x="94267" y="1386684"/>
                  <a:pt x="77120" y="1333341"/>
                </a:cubicBezTo>
                <a:cubicBezTo>
                  <a:pt x="74262" y="1324198"/>
                  <a:pt x="71597" y="1314483"/>
                  <a:pt x="71597" y="1304955"/>
                </a:cubicBezTo>
                <a:cubicBezTo>
                  <a:pt x="71597" y="1252757"/>
                  <a:pt x="75597" y="1201512"/>
                  <a:pt x="94267" y="1151600"/>
                </a:cubicBezTo>
                <a:cubicBezTo>
                  <a:pt x="100554" y="1134834"/>
                  <a:pt x="96553" y="1114449"/>
                  <a:pt x="98078" y="1095972"/>
                </a:cubicBezTo>
                <a:cubicBezTo>
                  <a:pt x="99409" y="1078826"/>
                  <a:pt x="99981" y="1061298"/>
                  <a:pt x="104364" y="1044725"/>
                </a:cubicBezTo>
                <a:cubicBezTo>
                  <a:pt x="110839" y="1020529"/>
                  <a:pt x="111601" y="998052"/>
                  <a:pt x="105887" y="973095"/>
                </a:cubicBezTo>
                <a:cubicBezTo>
                  <a:pt x="100554" y="949281"/>
                  <a:pt x="103220" y="923562"/>
                  <a:pt x="103029" y="898797"/>
                </a:cubicBezTo>
                <a:cubicBezTo>
                  <a:pt x="102839" y="871173"/>
                  <a:pt x="102649" y="843552"/>
                  <a:pt x="103601" y="815929"/>
                </a:cubicBezTo>
                <a:cubicBezTo>
                  <a:pt x="103981" y="804877"/>
                  <a:pt x="111601" y="792306"/>
                  <a:pt x="108553" y="783158"/>
                </a:cubicBezTo>
                <a:cubicBezTo>
                  <a:pt x="98267" y="753633"/>
                  <a:pt x="110649" y="724104"/>
                  <a:pt x="105127" y="694576"/>
                </a:cubicBezTo>
                <a:cubicBezTo>
                  <a:pt x="102267" y="680096"/>
                  <a:pt x="110078" y="663713"/>
                  <a:pt x="110839" y="648092"/>
                </a:cubicBezTo>
                <a:cubicBezTo>
                  <a:pt x="112174" y="622564"/>
                  <a:pt x="111601" y="597037"/>
                  <a:pt x="111983" y="571508"/>
                </a:cubicBezTo>
                <a:cubicBezTo>
                  <a:pt x="112174" y="563125"/>
                  <a:pt x="112936" y="554933"/>
                  <a:pt x="113318" y="546552"/>
                </a:cubicBezTo>
                <a:cubicBezTo>
                  <a:pt x="113697" y="539121"/>
                  <a:pt x="115411" y="531310"/>
                  <a:pt x="114081" y="524262"/>
                </a:cubicBezTo>
                <a:cubicBezTo>
                  <a:pt x="109315" y="498733"/>
                  <a:pt x="101505" y="473587"/>
                  <a:pt x="98457" y="447870"/>
                </a:cubicBezTo>
                <a:cubicBezTo>
                  <a:pt x="95792" y="425581"/>
                  <a:pt x="99409" y="402529"/>
                  <a:pt x="97505" y="380050"/>
                </a:cubicBezTo>
                <a:cubicBezTo>
                  <a:pt x="94267" y="340425"/>
                  <a:pt x="88551" y="300800"/>
                  <a:pt x="84930" y="261173"/>
                </a:cubicBezTo>
                <a:cubicBezTo>
                  <a:pt x="84168" y="252600"/>
                  <a:pt x="88934" y="243648"/>
                  <a:pt x="89314" y="234883"/>
                </a:cubicBezTo>
                <a:cubicBezTo>
                  <a:pt x="90266" y="207450"/>
                  <a:pt x="90457" y="180017"/>
                  <a:pt x="91027" y="152584"/>
                </a:cubicBezTo>
                <a:cubicBezTo>
                  <a:pt x="91218" y="136963"/>
                  <a:pt x="90647" y="121150"/>
                  <a:pt x="92361" y="105718"/>
                </a:cubicBezTo>
                <a:cubicBezTo>
                  <a:pt x="94647" y="85336"/>
                  <a:pt x="98078" y="66857"/>
                  <a:pt x="83217" y="47806"/>
                </a:cubicBezTo>
                <a:cubicBezTo>
                  <a:pt x="77453" y="40471"/>
                  <a:pt x="73691" y="32636"/>
                  <a:pt x="71207" y="24480"/>
                </a:cubicBezTo>
                <a:close/>
              </a:path>
            </a:pathLst>
          </a:custGeom>
          <a:effectLst>
            <a:outerShdw blurRad="381000" dist="152400" dir="10800000" algn="tr" rotWithShape="0">
              <a:prstClr val="black">
                <a:alpha val="10000"/>
              </a:prstClr>
            </a:outerShdw>
          </a:effectLst>
        </p:spPr>
      </p:pic>
      <p:grpSp>
        <p:nvGrpSpPr>
          <p:cNvPr id="20" name="Group 19">
            <a:extLst>
              <a:ext uri="{FF2B5EF4-FFF2-40B4-BE49-F238E27FC236}">
                <a16:creationId xmlns:a16="http://schemas.microsoft.com/office/drawing/2014/main" id="{4EA04677-6B2C-40F4-975C-ED919655277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632356" y="0"/>
            <a:ext cx="874718" cy="6857455"/>
            <a:chOff x="5632356" y="0"/>
            <a:chExt cx="874718" cy="6857455"/>
          </a:xfrm>
        </p:grpSpPr>
        <p:sp>
          <p:nvSpPr>
            <p:cNvPr id="21" name="Freeform: Shape 20">
              <a:extLst>
                <a:ext uri="{FF2B5EF4-FFF2-40B4-BE49-F238E27FC236}">
                  <a16:creationId xmlns:a16="http://schemas.microsoft.com/office/drawing/2014/main" id="{3F1ABE2E-F19F-4BD3-B0FA-8A2D8885B9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2640986"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8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8"/>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Freeform: Shape 21">
              <a:extLst>
                <a:ext uri="{FF2B5EF4-FFF2-40B4-BE49-F238E27FC236}">
                  <a16:creationId xmlns:a16="http://schemas.microsoft.com/office/drawing/2014/main" id="{C86D0F14-D449-4833-830D-A382829E2D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flipH="1">
              <a:off x="2640988" y="2991370"/>
              <a:ext cx="6857455" cy="874716"/>
            </a:xfrm>
            <a:custGeom>
              <a:avLst/>
              <a:gdLst>
                <a:gd name="connsiteX0" fmla="*/ 6857455 w 6857455"/>
                <a:gd name="connsiteY0" fmla="*/ 804643 h 874716"/>
                <a:gd name="connsiteX1" fmla="*/ 6857455 w 6857455"/>
                <a:gd name="connsiteY1" fmla="*/ 562246 h 874716"/>
                <a:gd name="connsiteX2" fmla="*/ 6829178 w 6857455"/>
                <a:gd name="connsiteY2" fmla="*/ 551284 h 874716"/>
                <a:gd name="connsiteX3" fmla="*/ 6766024 w 6857455"/>
                <a:gd name="connsiteY3" fmla="*/ 500372 h 874716"/>
                <a:gd name="connsiteX4" fmla="*/ 6734971 w 6857455"/>
                <a:gd name="connsiteY4" fmla="*/ 500944 h 874716"/>
                <a:gd name="connsiteX5" fmla="*/ 6683915 w 6857455"/>
                <a:gd name="connsiteY5" fmla="*/ 507040 h 874716"/>
                <a:gd name="connsiteX6" fmla="*/ 6628860 w 6857455"/>
                <a:gd name="connsiteY6" fmla="*/ 495418 h 874716"/>
                <a:gd name="connsiteX7" fmla="*/ 6588662 w 6857455"/>
                <a:gd name="connsiteY7" fmla="*/ 487227 h 874716"/>
                <a:gd name="connsiteX8" fmla="*/ 6476074 w 6857455"/>
                <a:gd name="connsiteY8" fmla="*/ 511230 h 874716"/>
                <a:gd name="connsiteX9" fmla="*/ 6382345 w 6857455"/>
                <a:gd name="connsiteY9" fmla="*/ 534853 h 874716"/>
                <a:gd name="connsiteX10" fmla="*/ 6369391 w 6857455"/>
                <a:gd name="connsiteY10" fmla="*/ 531615 h 874716"/>
                <a:gd name="connsiteX11" fmla="*/ 6244799 w 6857455"/>
                <a:gd name="connsiteY11" fmla="*/ 512182 h 874716"/>
                <a:gd name="connsiteX12" fmla="*/ 6190315 w 6857455"/>
                <a:gd name="connsiteY12" fmla="*/ 485703 h 874716"/>
                <a:gd name="connsiteX13" fmla="*/ 6115446 w 6857455"/>
                <a:gd name="connsiteY13" fmla="*/ 462270 h 874716"/>
                <a:gd name="connsiteX14" fmla="*/ 6032194 w 6857455"/>
                <a:gd name="connsiteY14" fmla="*/ 434266 h 874716"/>
                <a:gd name="connsiteX15" fmla="*/ 5971042 w 6857455"/>
                <a:gd name="connsiteY15" fmla="*/ 420738 h 874716"/>
                <a:gd name="connsiteX16" fmla="*/ 5880933 w 6857455"/>
                <a:gd name="connsiteY16" fmla="*/ 430646 h 874716"/>
                <a:gd name="connsiteX17" fmla="*/ 5862452 w 6857455"/>
                <a:gd name="connsiteY17" fmla="*/ 438648 h 874716"/>
                <a:gd name="connsiteX18" fmla="*/ 5685283 w 6857455"/>
                <a:gd name="connsiteY18" fmla="*/ 498658 h 874716"/>
                <a:gd name="connsiteX19" fmla="*/ 5567169 w 6857455"/>
                <a:gd name="connsiteY19" fmla="*/ 499420 h 874716"/>
                <a:gd name="connsiteX20" fmla="*/ 5527923 w 6857455"/>
                <a:gd name="connsiteY20" fmla="*/ 490466 h 874716"/>
                <a:gd name="connsiteX21" fmla="*/ 5456292 w 6857455"/>
                <a:gd name="connsiteY21" fmla="*/ 450650 h 874716"/>
                <a:gd name="connsiteX22" fmla="*/ 5424670 w 6857455"/>
                <a:gd name="connsiteY22" fmla="*/ 444934 h 874716"/>
                <a:gd name="connsiteX23" fmla="*/ 5368662 w 6857455"/>
                <a:gd name="connsiteY23" fmla="*/ 441124 h 874716"/>
                <a:gd name="connsiteX24" fmla="*/ 5247118 w 6857455"/>
                <a:gd name="connsiteY24" fmla="*/ 444934 h 874716"/>
                <a:gd name="connsiteX25" fmla="*/ 5088617 w 6857455"/>
                <a:gd name="connsiteY25" fmla="*/ 428742 h 874716"/>
                <a:gd name="connsiteX26" fmla="*/ 5025750 w 6857455"/>
                <a:gd name="connsiteY26" fmla="*/ 433694 h 874716"/>
                <a:gd name="connsiteX27" fmla="*/ 4957930 w 6857455"/>
                <a:gd name="connsiteY27" fmla="*/ 442268 h 874716"/>
                <a:gd name="connsiteX28" fmla="*/ 4938116 w 6857455"/>
                <a:gd name="connsiteY28" fmla="*/ 441886 h 874716"/>
                <a:gd name="connsiteX29" fmla="*/ 4833910 w 6857455"/>
                <a:gd name="connsiteY29" fmla="*/ 421693 h 874716"/>
                <a:gd name="connsiteX30" fmla="*/ 4810095 w 6857455"/>
                <a:gd name="connsiteY30" fmla="*/ 408167 h 874716"/>
                <a:gd name="connsiteX31" fmla="*/ 4747991 w 6857455"/>
                <a:gd name="connsiteY31" fmla="*/ 413691 h 874716"/>
                <a:gd name="connsiteX32" fmla="*/ 4692745 w 6857455"/>
                <a:gd name="connsiteY32" fmla="*/ 435790 h 874716"/>
                <a:gd name="connsiteX33" fmla="*/ 4375933 w 6857455"/>
                <a:gd name="connsiteY33" fmla="*/ 483417 h 874716"/>
                <a:gd name="connsiteX34" fmla="*/ 4185426 w 6857455"/>
                <a:gd name="connsiteY34" fmla="*/ 484179 h 874716"/>
                <a:gd name="connsiteX35" fmla="*/ 4052072 w 6857455"/>
                <a:gd name="connsiteY35" fmla="*/ 505134 h 874716"/>
                <a:gd name="connsiteX36" fmla="*/ 4029973 w 6857455"/>
                <a:gd name="connsiteY36" fmla="*/ 527233 h 874716"/>
                <a:gd name="connsiteX37" fmla="*/ 3948626 w 6857455"/>
                <a:gd name="connsiteY37" fmla="*/ 550666 h 874716"/>
                <a:gd name="connsiteX38" fmla="*/ 3871280 w 6857455"/>
                <a:gd name="connsiteY38" fmla="*/ 502275 h 874716"/>
                <a:gd name="connsiteX39" fmla="*/ 3774312 w 6857455"/>
                <a:gd name="connsiteY39" fmla="*/ 429122 h 874716"/>
                <a:gd name="connsiteX40" fmla="*/ 3721543 w 6857455"/>
                <a:gd name="connsiteY40" fmla="*/ 428552 h 874716"/>
                <a:gd name="connsiteX41" fmla="*/ 3612763 w 6857455"/>
                <a:gd name="connsiteY41" fmla="*/ 414263 h 874716"/>
                <a:gd name="connsiteX42" fmla="*/ 3537323 w 6857455"/>
                <a:gd name="connsiteY42" fmla="*/ 389878 h 874716"/>
                <a:gd name="connsiteX43" fmla="*/ 3431593 w 6857455"/>
                <a:gd name="connsiteY43" fmla="*/ 360921 h 874716"/>
                <a:gd name="connsiteX44" fmla="*/ 3392158 w 6857455"/>
                <a:gd name="connsiteY44" fmla="*/ 345681 h 874716"/>
                <a:gd name="connsiteX45" fmla="*/ 3297856 w 6857455"/>
                <a:gd name="connsiteY45" fmla="*/ 323010 h 874716"/>
                <a:gd name="connsiteX46" fmla="*/ 3219748 w 6857455"/>
                <a:gd name="connsiteY46" fmla="*/ 308151 h 874716"/>
                <a:gd name="connsiteX47" fmla="*/ 3156692 w 6857455"/>
                <a:gd name="connsiteY47" fmla="*/ 261668 h 874716"/>
                <a:gd name="connsiteX48" fmla="*/ 3136497 w 6857455"/>
                <a:gd name="connsiteY48" fmla="*/ 237663 h 874716"/>
                <a:gd name="connsiteX49" fmla="*/ 3119733 w 6857455"/>
                <a:gd name="connsiteY49" fmla="*/ 222233 h 874716"/>
                <a:gd name="connsiteX50" fmla="*/ 3045436 w 6857455"/>
                <a:gd name="connsiteY50" fmla="*/ 131742 h 874716"/>
                <a:gd name="connsiteX51" fmla="*/ 3037054 w 6857455"/>
                <a:gd name="connsiteY51" fmla="*/ 124121 h 874716"/>
                <a:gd name="connsiteX52" fmla="*/ 2936466 w 6857455"/>
                <a:gd name="connsiteY52" fmla="*/ 82400 h 874716"/>
                <a:gd name="connsiteX53" fmla="*/ 2901031 w 6857455"/>
                <a:gd name="connsiteY53" fmla="*/ 59731 h 874716"/>
                <a:gd name="connsiteX54" fmla="*/ 2828259 w 6857455"/>
                <a:gd name="connsiteY54" fmla="*/ 3149 h 874716"/>
                <a:gd name="connsiteX55" fmla="*/ 2799492 w 6857455"/>
                <a:gd name="connsiteY55" fmla="*/ 1245 h 874716"/>
                <a:gd name="connsiteX56" fmla="*/ 2693570 w 6857455"/>
                <a:gd name="connsiteY56" fmla="*/ 35154 h 874716"/>
                <a:gd name="connsiteX57" fmla="*/ 2639847 w 6857455"/>
                <a:gd name="connsiteY57" fmla="*/ 73448 h 874716"/>
                <a:gd name="connsiteX58" fmla="*/ 2621178 w 6857455"/>
                <a:gd name="connsiteY58" fmla="*/ 88688 h 874716"/>
                <a:gd name="connsiteX59" fmla="*/ 2489348 w 6857455"/>
                <a:gd name="connsiteY59" fmla="*/ 72304 h 874716"/>
                <a:gd name="connsiteX60" fmla="*/ 2452580 w 6857455"/>
                <a:gd name="connsiteY60" fmla="*/ 68683 h 874716"/>
                <a:gd name="connsiteX61" fmla="*/ 2326464 w 6857455"/>
                <a:gd name="connsiteY61" fmla="*/ 50395 h 874716"/>
                <a:gd name="connsiteX62" fmla="*/ 2300365 w 6857455"/>
                <a:gd name="connsiteY62" fmla="*/ 54777 h 874716"/>
                <a:gd name="connsiteX63" fmla="*/ 2130434 w 6857455"/>
                <a:gd name="connsiteY63" fmla="*/ 58397 h 874716"/>
                <a:gd name="connsiteX64" fmla="*/ 2118621 w 6857455"/>
                <a:gd name="connsiteY64" fmla="*/ 47919 h 874716"/>
                <a:gd name="connsiteX65" fmla="*/ 2057659 w 6857455"/>
                <a:gd name="connsiteY65" fmla="*/ 16866 h 874716"/>
                <a:gd name="connsiteX66" fmla="*/ 1976314 w 6857455"/>
                <a:gd name="connsiteY66" fmla="*/ 8865 h 874716"/>
                <a:gd name="connsiteX67" fmla="*/ 1961454 w 6857455"/>
                <a:gd name="connsiteY67" fmla="*/ 11724 h 874716"/>
                <a:gd name="connsiteX68" fmla="*/ 1906588 w 6857455"/>
                <a:gd name="connsiteY68" fmla="*/ 30964 h 874716"/>
                <a:gd name="connsiteX69" fmla="*/ 1783330 w 6857455"/>
                <a:gd name="connsiteY69" fmla="*/ 48871 h 874716"/>
                <a:gd name="connsiteX70" fmla="*/ 1759327 w 6857455"/>
                <a:gd name="connsiteY70" fmla="*/ 55349 h 874716"/>
                <a:gd name="connsiteX71" fmla="*/ 1716082 w 6857455"/>
                <a:gd name="connsiteY71" fmla="*/ 65445 h 874716"/>
                <a:gd name="connsiteX72" fmla="*/ 1598920 w 6857455"/>
                <a:gd name="connsiteY72" fmla="*/ 72114 h 874716"/>
                <a:gd name="connsiteX73" fmla="*/ 1542150 w 6857455"/>
                <a:gd name="connsiteY73" fmla="*/ 62207 h 874716"/>
                <a:gd name="connsiteX74" fmla="*/ 1516813 w 6857455"/>
                <a:gd name="connsiteY74" fmla="*/ 62779 h 874716"/>
                <a:gd name="connsiteX75" fmla="*/ 1432228 w 6857455"/>
                <a:gd name="connsiteY75" fmla="*/ 88116 h 874716"/>
                <a:gd name="connsiteX76" fmla="*/ 1224765 w 6857455"/>
                <a:gd name="connsiteY76" fmla="*/ 71924 h 874716"/>
                <a:gd name="connsiteX77" fmla="*/ 1159231 w 6857455"/>
                <a:gd name="connsiteY77" fmla="*/ 58207 h 874716"/>
                <a:gd name="connsiteX78" fmla="*/ 1124370 w 6857455"/>
                <a:gd name="connsiteY78" fmla="*/ 56301 h 874716"/>
                <a:gd name="connsiteX79" fmla="*/ 1075600 w 6857455"/>
                <a:gd name="connsiteY79" fmla="*/ 75542 h 874716"/>
                <a:gd name="connsiteX80" fmla="*/ 986633 w 6857455"/>
                <a:gd name="connsiteY80" fmla="*/ 79162 h 874716"/>
                <a:gd name="connsiteX81" fmla="*/ 861089 w 6857455"/>
                <a:gd name="connsiteY81" fmla="*/ 76304 h 874716"/>
                <a:gd name="connsiteX82" fmla="*/ 759168 w 6857455"/>
                <a:gd name="connsiteY82" fmla="*/ 104689 h 874716"/>
                <a:gd name="connsiteX83" fmla="*/ 723735 w 6857455"/>
                <a:gd name="connsiteY83" fmla="*/ 140696 h 874716"/>
                <a:gd name="connsiteX84" fmla="*/ 647532 w 6857455"/>
                <a:gd name="connsiteY84" fmla="*/ 147934 h 874716"/>
                <a:gd name="connsiteX85" fmla="*/ 552659 w 6857455"/>
                <a:gd name="connsiteY85" fmla="*/ 95926 h 874716"/>
                <a:gd name="connsiteX86" fmla="*/ 541800 w 6857455"/>
                <a:gd name="connsiteY86" fmla="*/ 97640 h 874716"/>
                <a:gd name="connsiteX87" fmla="*/ 375107 w 6857455"/>
                <a:gd name="connsiteY87" fmla="*/ 123169 h 874716"/>
                <a:gd name="connsiteX88" fmla="*/ 273567 w 6857455"/>
                <a:gd name="connsiteY88" fmla="*/ 145458 h 874716"/>
                <a:gd name="connsiteX89" fmla="*/ 264043 w 6857455"/>
                <a:gd name="connsiteY89" fmla="*/ 154792 h 874716"/>
                <a:gd name="connsiteX90" fmla="*/ 169360 w 6857455"/>
                <a:gd name="connsiteY90" fmla="*/ 177273 h 874716"/>
                <a:gd name="connsiteX91" fmla="*/ 89347 w 6857455"/>
                <a:gd name="connsiteY91" fmla="*/ 157460 h 874716"/>
                <a:gd name="connsiteX92" fmla="*/ 34291 w 6857455"/>
                <a:gd name="connsiteY92" fmla="*/ 145268 h 874716"/>
                <a:gd name="connsiteX93" fmla="*/ 0 w 6857455"/>
                <a:gd name="connsiteY93" fmla="*/ 142056 h 874716"/>
                <a:gd name="connsiteX94" fmla="*/ 0 w 6857455"/>
                <a:gd name="connsiteY94" fmla="*/ 849556 h 874716"/>
                <a:gd name="connsiteX95" fmla="*/ 60652 w 6857455"/>
                <a:gd name="connsiteY95" fmla="*/ 844783 h 874716"/>
                <a:gd name="connsiteX96" fmla="*/ 119068 w 6857455"/>
                <a:gd name="connsiteY96" fmla="*/ 827281 h 874716"/>
                <a:gd name="connsiteX97" fmla="*/ 171840 w 6857455"/>
                <a:gd name="connsiteY97" fmla="*/ 804420 h 874716"/>
                <a:gd name="connsiteX98" fmla="*/ 274329 w 6857455"/>
                <a:gd name="connsiteY98" fmla="*/ 794324 h 874716"/>
                <a:gd name="connsiteX99" fmla="*/ 306715 w 6857455"/>
                <a:gd name="connsiteY99" fmla="*/ 788798 h 874716"/>
                <a:gd name="connsiteX100" fmla="*/ 393967 w 6857455"/>
                <a:gd name="connsiteY100" fmla="*/ 765937 h 874716"/>
                <a:gd name="connsiteX101" fmla="*/ 493793 w 6857455"/>
                <a:gd name="connsiteY101" fmla="*/ 725549 h 874716"/>
                <a:gd name="connsiteX102" fmla="*/ 546373 w 6857455"/>
                <a:gd name="connsiteY102" fmla="*/ 740600 h 874716"/>
                <a:gd name="connsiteX103" fmla="*/ 730211 w 6857455"/>
                <a:gd name="connsiteY103" fmla="*/ 698116 h 874716"/>
                <a:gd name="connsiteX104" fmla="*/ 784889 w 6857455"/>
                <a:gd name="connsiteY104" fmla="*/ 676018 h 874716"/>
                <a:gd name="connsiteX105" fmla="*/ 800509 w 6857455"/>
                <a:gd name="connsiteY105" fmla="*/ 661349 h 874716"/>
                <a:gd name="connsiteX106" fmla="*/ 857661 w 6857455"/>
                <a:gd name="connsiteY106" fmla="*/ 626868 h 874716"/>
                <a:gd name="connsiteX107" fmla="*/ 949102 w 6857455"/>
                <a:gd name="connsiteY107" fmla="*/ 614676 h 874716"/>
                <a:gd name="connsiteX108" fmla="*/ 960342 w 6857455"/>
                <a:gd name="connsiteY108" fmla="*/ 607435 h 874716"/>
                <a:gd name="connsiteX109" fmla="*/ 977109 w 6857455"/>
                <a:gd name="connsiteY109" fmla="*/ 595815 h 874716"/>
                <a:gd name="connsiteX110" fmla="*/ 1071218 w 6857455"/>
                <a:gd name="connsiteY110" fmla="*/ 575240 h 874716"/>
                <a:gd name="connsiteX111" fmla="*/ 1091983 w 6857455"/>
                <a:gd name="connsiteY111" fmla="*/ 568764 h 874716"/>
                <a:gd name="connsiteX112" fmla="*/ 1109321 w 6857455"/>
                <a:gd name="connsiteY112" fmla="*/ 557904 h 874716"/>
                <a:gd name="connsiteX113" fmla="*/ 1162279 w 6857455"/>
                <a:gd name="connsiteY113" fmla="*/ 532949 h 874716"/>
                <a:gd name="connsiteX114" fmla="*/ 1206097 w 6857455"/>
                <a:gd name="connsiteY114" fmla="*/ 532187 h 874716"/>
                <a:gd name="connsiteX115" fmla="*/ 1266867 w 6857455"/>
                <a:gd name="connsiteY115" fmla="*/ 518088 h 874716"/>
                <a:gd name="connsiteX116" fmla="*/ 1380219 w 6857455"/>
                <a:gd name="connsiteY116" fmla="*/ 504182 h 874716"/>
                <a:gd name="connsiteX117" fmla="*/ 1403461 w 6857455"/>
                <a:gd name="connsiteY117" fmla="*/ 496180 h 874716"/>
                <a:gd name="connsiteX118" fmla="*/ 1544054 w 6857455"/>
                <a:gd name="connsiteY118" fmla="*/ 458268 h 874716"/>
                <a:gd name="connsiteX119" fmla="*/ 1656644 w 6857455"/>
                <a:gd name="connsiteY119" fmla="*/ 459032 h 874716"/>
                <a:gd name="connsiteX120" fmla="*/ 1665406 w 6857455"/>
                <a:gd name="connsiteY120" fmla="*/ 460747 h 874716"/>
                <a:gd name="connsiteX121" fmla="*/ 1708461 w 6857455"/>
                <a:gd name="connsiteY121" fmla="*/ 473318 h 874716"/>
                <a:gd name="connsiteX122" fmla="*/ 1775140 w 6857455"/>
                <a:gd name="connsiteY122" fmla="*/ 469891 h 874716"/>
                <a:gd name="connsiteX123" fmla="*/ 1821051 w 6857455"/>
                <a:gd name="connsiteY123" fmla="*/ 452554 h 874716"/>
                <a:gd name="connsiteX124" fmla="*/ 1878203 w 6857455"/>
                <a:gd name="connsiteY124" fmla="*/ 451792 h 874716"/>
                <a:gd name="connsiteX125" fmla="*/ 1943547 w 6857455"/>
                <a:gd name="connsiteY125" fmla="*/ 462651 h 874716"/>
                <a:gd name="connsiteX126" fmla="*/ 1972884 w 6857455"/>
                <a:gd name="connsiteY126" fmla="*/ 464937 h 874716"/>
                <a:gd name="connsiteX127" fmla="*/ 2053469 w 6857455"/>
                <a:gd name="connsiteY127" fmla="*/ 487417 h 874716"/>
                <a:gd name="connsiteX128" fmla="*/ 2101477 w 6857455"/>
                <a:gd name="connsiteY128" fmla="*/ 481893 h 874716"/>
                <a:gd name="connsiteX129" fmla="*/ 2148722 w 6857455"/>
                <a:gd name="connsiteY129" fmla="*/ 467033 h 874716"/>
                <a:gd name="connsiteX130" fmla="*/ 2179011 w 6857455"/>
                <a:gd name="connsiteY130" fmla="*/ 452744 h 874716"/>
                <a:gd name="connsiteX131" fmla="*/ 2240165 w 6857455"/>
                <a:gd name="connsiteY131" fmla="*/ 442648 h 874716"/>
                <a:gd name="connsiteX132" fmla="*/ 2251404 w 6857455"/>
                <a:gd name="connsiteY132" fmla="*/ 444172 h 874716"/>
                <a:gd name="connsiteX133" fmla="*/ 2433912 w 6857455"/>
                <a:gd name="connsiteY133" fmla="*/ 456746 h 874716"/>
                <a:gd name="connsiteX134" fmla="*/ 2506302 w 6857455"/>
                <a:gd name="connsiteY134" fmla="*/ 476939 h 874716"/>
                <a:gd name="connsiteX135" fmla="*/ 2521735 w 6857455"/>
                <a:gd name="connsiteY135" fmla="*/ 479415 h 874716"/>
                <a:gd name="connsiteX136" fmla="*/ 2675854 w 6857455"/>
                <a:gd name="connsiteY136" fmla="*/ 502086 h 874716"/>
                <a:gd name="connsiteX137" fmla="*/ 2692998 w 6857455"/>
                <a:gd name="connsiteY137" fmla="*/ 503038 h 874716"/>
                <a:gd name="connsiteX138" fmla="*/ 2740816 w 6857455"/>
                <a:gd name="connsiteY138" fmla="*/ 499037 h 874716"/>
                <a:gd name="connsiteX139" fmla="*/ 2853596 w 6857455"/>
                <a:gd name="connsiteY139" fmla="*/ 540187 h 874716"/>
                <a:gd name="connsiteX140" fmla="*/ 2966565 w 6857455"/>
                <a:gd name="connsiteY140" fmla="*/ 554286 h 874716"/>
                <a:gd name="connsiteX141" fmla="*/ 3028671 w 6857455"/>
                <a:gd name="connsiteY141" fmla="*/ 554094 h 874716"/>
                <a:gd name="connsiteX142" fmla="*/ 3073059 w 6857455"/>
                <a:gd name="connsiteY142" fmla="*/ 564192 h 874716"/>
                <a:gd name="connsiteX143" fmla="*/ 3182219 w 6857455"/>
                <a:gd name="connsiteY143" fmla="*/ 594862 h 874716"/>
                <a:gd name="connsiteX144" fmla="*/ 3233656 w 6857455"/>
                <a:gd name="connsiteY144" fmla="*/ 599625 h 874716"/>
                <a:gd name="connsiteX145" fmla="*/ 3288332 w 6857455"/>
                <a:gd name="connsiteY145" fmla="*/ 609914 h 874716"/>
                <a:gd name="connsiteX146" fmla="*/ 3423591 w 6857455"/>
                <a:gd name="connsiteY146" fmla="*/ 656015 h 874716"/>
                <a:gd name="connsiteX147" fmla="*/ 3534084 w 6857455"/>
                <a:gd name="connsiteY147" fmla="*/ 653349 h 874716"/>
                <a:gd name="connsiteX148" fmla="*/ 3604571 w 6857455"/>
                <a:gd name="connsiteY148" fmla="*/ 653918 h 874716"/>
                <a:gd name="connsiteX149" fmla="*/ 3688586 w 6857455"/>
                <a:gd name="connsiteY149" fmla="*/ 669160 h 874716"/>
                <a:gd name="connsiteX150" fmla="*/ 3757358 w 6857455"/>
                <a:gd name="connsiteY150" fmla="*/ 691450 h 874716"/>
                <a:gd name="connsiteX151" fmla="*/ 3852421 w 6857455"/>
                <a:gd name="connsiteY151" fmla="*/ 709167 h 874716"/>
                <a:gd name="connsiteX152" fmla="*/ 3947104 w 6857455"/>
                <a:gd name="connsiteY152" fmla="*/ 743267 h 874716"/>
                <a:gd name="connsiteX153" fmla="*/ 4013208 w 6857455"/>
                <a:gd name="connsiteY153" fmla="*/ 769367 h 874716"/>
                <a:gd name="connsiteX154" fmla="*/ 4105222 w 6857455"/>
                <a:gd name="connsiteY154" fmla="*/ 792417 h 874716"/>
                <a:gd name="connsiteX155" fmla="*/ 4246006 w 6857455"/>
                <a:gd name="connsiteY155" fmla="*/ 808610 h 874716"/>
                <a:gd name="connsiteX156" fmla="*/ 4310779 w 6857455"/>
                <a:gd name="connsiteY156" fmla="*/ 810326 h 874716"/>
                <a:gd name="connsiteX157" fmla="*/ 4413272 w 6857455"/>
                <a:gd name="connsiteY157" fmla="*/ 848235 h 874716"/>
                <a:gd name="connsiteX158" fmla="*/ 4457087 w 6857455"/>
                <a:gd name="connsiteY158" fmla="*/ 866524 h 874716"/>
                <a:gd name="connsiteX159" fmla="*/ 4496523 w 6857455"/>
                <a:gd name="connsiteY159" fmla="*/ 851284 h 874716"/>
                <a:gd name="connsiteX160" fmla="*/ 4522050 w 6857455"/>
                <a:gd name="connsiteY160" fmla="*/ 833757 h 874716"/>
                <a:gd name="connsiteX161" fmla="*/ 4602824 w 6857455"/>
                <a:gd name="connsiteY161" fmla="*/ 848618 h 874716"/>
                <a:gd name="connsiteX162" fmla="*/ 4688553 w 6857455"/>
                <a:gd name="connsiteY162" fmla="*/ 864238 h 874716"/>
                <a:gd name="connsiteX163" fmla="*/ 4749895 w 6857455"/>
                <a:gd name="connsiteY163" fmla="*/ 874716 h 874716"/>
                <a:gd name="connsiteX164" fmla="*/ 4826480 w 6857455"/>
                <a:gd name="connsiteY164" fmla="*/ 866334 h 874716"/>
                <a:gd name="connsiteX165" fmla="*/ 4886870 w 6857455"/>
                <a:gd name="connsiteY165" fmla="*/ 862906 h 874716"/>
                <a:gd name="connsiteX166" fmla="*/ 4935639 w 6857455"/>
                <a:gd name="connsiteY166" fmla="*/ 853190 h 874716"/>
                <a:gd name="connsiteX167" fmla="*/ 4952784 w 6857455"/>
                <a:gd name="connsiteY167" fmla="*/ 847473 h 874716"/>
                <a:gd name="connsiteX168" fmla="*/ 5088617 w 6857455"/>
                <a:gd name="connsiteY168" fmla="*/ 802896 h 874716"/>
                <a:gd name="connsiteX169" fmla="*/ 5233781 w 6857455"/>
                <a:gd name="connsiteY169" fmla="*/ 767271 h 874716"/>
                <a:gd name="connsiteX170" fmla="*/ 5327893 w 6857455"/>
                <a:gd name="connsiteY170" fmla="*/ 789752 h 874716"/>
                <a:gd name="connsiteX171" fmla="*/ 5362946 w 6857455"/>
                <a:gd name="connsiteY171" fmla="*/ 789370 h 874716"/>
                <a:gd name="connsiteX172" fmla="*/ 5524115 w 6857455"/>
                <a:gd name="connsiteY172" fmla="*/ 794514 h 874716"/>
                <a:gd name="connsiteX173" fmla="*/ 5552500 w 6857455"/>
                <a:gd name="connsiteY173" fmla="*/ 800038 h 874716"/>
                <a:gd name="connsiteX174" fmla="*/ 5705857 w 6857455"/>
                <a:gd name="connsiteY174" fmla="*/ 777367 h 874716"/>
                <a:gd name="connsiteX175" fmla="*/ 5761485 w 6857455"/>
                <a:gd name="connsiteY175" fmla="*/ 773557 h 874716"/>
                <a:gd name="connsiteX176" fmla="*/ 5812731 w 6857455"/>
                <a:gd name="connsiteY176" fmla="*/ 767271 h 874716"/>
                <a:gd name="connsiteX177" fmla="*/ 5884361 w 6857455"/>
                <a:gd name="connsiteY177" fmla="*/ 765747 h 874716"/>
                <a:gd name="connsiteX178" fmla="*/ 5958660 w 6857455"/>
                <a:gd name="connsiteY178" fmla="*/ 768605 h 874716"/>
                <a:gd name="connsiteX179" fmla="*/ 6041528 w 6857455"/>
                <a:gd name="connsiteY179" fmla="*/ 768033 h 874716"/>
                <a:gd name="connsiteX180" fmla="*/ 6074297 w 6857455"/>
                <a:gd name="connsiteY180" fmla="*/ 763081 h 874716"/>
                <a:gd name="connsiteX181" fmla="*/ 6162880 w 6857455"/>
                <a:gd name="connsiteY181" fmla="*/ 766509 h 874716"/>
                <a:gd name="connsiteX182" fmla="*/ 6209364 w 6857455"/>
                <a:gd name="connsiteY182" fmla="*/ 760795 h 874716"/>
                <a:gd name="connsiteX183" fmla="*/ 6285948 w 6857455"/>
                <a:gd name="connsiteY183" fmla="*/ 759651 h 874716"/>
                <a:gd name="connsiteX184" fmla="*/ 6310905 w 6857455"/>
                <a:gd name="connsiteY184" fmla="*/ 758316 h 874716"/>
                <a:gd name="connsiteX185" fmla="*/ 6333194 w 6857455"/>
                <a:gd name="connsiteY185" fmla="*/ 757554 h 874716"/>
                <a:gd name="connsiteX186" fmla="*/ 6409586 w 6857455"/>
                <a:gd name="connsiteY186" fmla="*/ 773177 h 874716"/>
                <a:gd name="connsiteX187" fmla="*/ 6477407 w 6857455"/>
                <a:gd name="connsiteY187" fmla="*/ 774129 h 874716"/>
                <a:gd name="connsiteX188" fmla="*/ 6596283 w 6857455"/>
                <a:gd name="connsiteY188" fmla="*/ 786703 h 874716"/>
                <a:gd name="connsiteX189" fmla="*/ 6622573 w 6857455"/>
                <a:gd name="connsiteY189" fmla="*/ 782321 h 874716"/>
                <a:gd name="connsiteX190" fmla="*/ 6704872 w 6857455"/>
                <a:gd name="connsiteY190" fmla="*/ 780607 h 874716"/>
                <a:gd name="connsiteX191" fmla="*/ 6751738 w 6857455"/>
                <a:gd name="connsiteY191" fmla="*/ 779273 h 874716"/>
                <a:gd name="connsiteX192" fmla="*/ 6809650 w 6857455"/>
                <a:gd name="connsiteY192" fmla="*/ 788417 h 874716"/>
                <a:gd name="connsiteX193" fmla="*/ 6832976 w 6857455"/>
                <a:gd name="connsiteY193" fmla="*/ 800428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Lst>
              <a:rect l="l" t="t" r="r" b="b"/>
              <a:pathLst>
                <a:path w="6857455" h="874716">
                  <a:moveTo>
                    <a:pt x="6857455" y="804643"/>
                  </a:moveTo>
                  <a:lnTo>
                    <a:pt x="6857455" y="562246"/>
                  </a:lnTo>
                  <a:lnTo>
                    <a:pt x="6829178" y="551284"/>
                  </a:lnTo>
                  <a:cubicBezTo>
                    <a:pt x="6805745" y="539044"/>
                    <a:pt x="6784885" y="521708"/>
                    <a:pt x="6766024" y="500372"/>
                  </a:cubicBezTo>
                  <a:cubicBezTo>
                    <a:pt x="6755166" y="488179"/>
                    <a:pt x="6746784" y="486845"/>
                    <a:pt x="6734971" y="500944"/>
                  </a:cubicBezTo>
                  <a:cubicBezTo>
                    <a:pt x="6721257" y="517326"/>
                    <a:pt x="6701634" y="510850"/>
                    <a:pt x="6683915" y="507040"/>
                  </a:cubicBezTo>
                  <a:cubicBezTo>
                    <a:pt x="6665629" y="503230"/>
                    <a:pt x="6647148" y="499228"/>
                    <a:pt x="6628860" y="495418"/>
                  </a:cubicBezTo>
                  <a:cubicBezTo>
                    <a:pt x="6615335" y="492752"/>
                    <a:pt x="6601999" y="490466"/>
                    <a:pt x="6588662" y="487227"/>
                  </a:cubicBezTo>
                  <a:cubicBezTo>
                    <a:pt x="6547133" y="477129"/>
                    <a:pt x="6509794" y="480177"/>
                    <a:pt x="6476074" y="511230"/>
                  </a:cubicBezTo>
                  <a:cubicBezTo>
                    <a:pt x="6450356" y="535043"/>
                    <a:pt x="6417399" y="542093"/>
                    <a:pt x="6382345" y="534853"/>
                  </a:cubicBezTo>
                  <a:cubicBezTo>
                    <a:pt x="6377963" y="533901"/>
                    <a:pt x="6372439" y="530091"/>
                    <a:pt x="6369391" y="531615"/>
                  </a:cubicBezTo>
                  <a:cubicBezTo>
                    <a:pt x="6323479" y="553904"/>
                    <a:pt x="6287092" y="514658"/>
                    <a:pt x="6244799" y="512182"/>
                  </a:cubicBezTo>
                  <a:cubicBezTo>
                    <a:pt x="6226130" y="511040"/>
                    <a:pt x="6207079" y="496942"/>
                    <a:pt x="6190315" y="485703"/>
                  </a:cubicBezTo>
                  <a:cubicBezTo>
                    <a:pt x="6167262" y="470271"/>
                    <a:pt x="6146687" y="455412"/>
                    <a:pt x="6115446" y="462270"/>
                  </a:cubicBezTo>
                  <a:cubicBezTo>
                    <a:pt x="6084203" y="469319"/>
                    <a:pt x="6055627" y="456364"/>
                    <a:pt x="6032194" y="434266"/>
                  </a:cubicBezTo>
                  <a:cubicBezTo>
                    <a:pt x="6014287" y="417501"/>
                    <a:pt x="5994665" y="415977"/>
                    <a:pt x="5971042" y="420738"/>
                  </a:cubicBezTo>
                  <a:cubicBezTo>
                    <a:pt x="5941513" y="426645"/>
                    <a:pt x="5910842" y="427027"/>
                    <a:pt x="5880933" y="430646"/>
                  </a:cubicBezTo>
                  <a:cubicBezTo>
                    <a:pt x="5874454" y="431408"/>
                    <a:pt x="5866265" y="434076"/>
                    <a:pt x="5862452" y="438648"/>
                  </a:cubicBezTo>
                  <a:cubicBezTo>
                    <a:pt x="5815779" y="495418"/>
                    <a:pt x="5750055" y="495990"/>
                    <a:pt x="5685283" y="498658"/>
                  </a:cubicBezTo>
                  <a:cubicBezTo>
                    <a:pt x="5646039" y="500372"/>
                    <a:pt x="5606604" y="500372"/>
                    <a:pt x="5567169" y="499420"/>
                  </a:cubicBezTo>
                  <a:cubicBezTo>
                    <a:pt x="5553832" y="499228"/>
                    <a:pt x="5539736" y="496180"/>
                    <a:pt x="5527923" y="490466"/>
                  </a:cubicBezTo>
                  <a:cubicBezTo>
                    <a:pt x="5503348" y="478463"/>
                    <a:pt x="5480680" y="462843"/>
                    <a:pt x="5456292" y="450650"/>
                  </a:cubicBezTo>
                  <a:cubicBezTo>
                    <a:pt x="5447151" y="445886"/>
                    <a:pt x="5435338" y="445696"/>
                    <a:pt x="5424670" y="444934"/>
                  </a:cubicBezTo>
                  <a:cubicBezTo>
                    <a:pt x="5405809" y="443410"/>
                    <a:pt x="5384854" y="447982"/>
                    <a:pt x="5368662" y="441124"/>
                  </a:cubicBezTo>
                  <a:cubicBezTo>
                    <a:pt x="5326559" y="423407"/>
                    <a:pt x="5287123" y="427407"/>
                    <a:pt x="5247118" y="444934"/>
                  </a:cubicBezTo>
                  <a:cubicBezTo>
                    <a:pt x="5191108" y="469509"/>
                    <a:pt x="5138148" y="467605"/>
                    <a:pt x="5088617" y="428742"/>
                  </a:cubicBezTo>
                  <a:cubicBezTo>
                    <a:pt x="5066328" y="411215"/>
                    <a:pt x="5044609" y="419596"/>
                    <a:pt x="5025750" y="433694"/>
                  </a:cubicBezTo>
                  <a:cubicBezTo>
                    <a:pt x="5004032" y="450078"/>
                    <a:pt x="4982885" y="454268"/>
                    <a:pt x="4957930" y="442268"/>
                  </a:cubicBezTo>
                  <a:cubicBezTo>
                    <a:pt x="4952404" y="439600"/>
                    <a:pt x="4944594" y="440933"/>
                    <a:pt x="4938116" y="441886"/>
                  </a:cubicBezTo>
                  <a:cubicBezTo>
                    <a:pt x="4901158" y="446648"/>
                    <a:pt x="4864009" y="454650"/>
                    <a:pt x="4833910" y="421693"/>
                  </a:cubicBezTo>
                  <a:cubicBezTo>
                    <a:pt x="4828004" y="415214"/>
                    <a:pt x="4818097" y="412549"/>
                    <a:pt x="4810095" y="408167"/>
                  </a:cubicBezTo>
                  <a:cubicBezTo>
                    <a:pt x="4776566" y="390258"/>
                    <a:pt x="4777900" y="391974"/>
                    <a:pt x="4747991" y="413691"/>
                  </a:cubicBezTo>
                  <a:cubicBezTo>
                    <a:pt x="4732369" y="425121"/>
                    <a:pt x="4710842" y="436742"/>
                    <a:pt x="4692745" y="435790"/>
                  </a:cubicBezTo>
                  <a:cubicBezTo>
                    <a:pt x="4583584" y="430075"/>
                    <a:pt x="4479758" y="457508"/>
                    <a:pt x="4375933" y="483417"/>
                  </a:cubicBezTo>
                  <a:cubicBezTo>
                    <a:pt x="4311923" y="499420"/>
                    <a:pt x="4249436" y="500372"/>
                    <a:pt x="4185426" y="484179"/>
                  </a:cubicBezTo>
                  <a:cubicBezTo>
                    <a:pt x="4139133" y="472367"/>
                    <a:pt x="4095315" y="491800"/>
                    <a:pt x="4052072" y="505134"/>
                  </a:cubicBezTo>
                  <a:cubicBezTo>
                    <a:pt x="4043117" y="507799"/>
                    <a:pt x="4034735" y="518278"/>
                    <a:pt x="4029973" y="527233"/>
                  </a:cubicBezTo>
                  <a:cubicBezTo>
                    <a:pt x="4012826" y="558858"/>
                    <a:pt x="3984441" y="563810"/>
                    <a:pt x="3948626" y="550666"/>
                  </a:cubicBezTo>
                  <a:cubicBezTo>
                    <a:pt x="3920241" y="540377"/>
                    <a:pt x="3894332" y="526661"/>
                    <a:pt x="3871280" y="502275"/>
                  </a:cubicBezTo>
                  <a:cubicBezTo>
                    <a:pt x="3844229" y="473701"/>
                    <a:pt x="3816224" y="441124"/>
                    <a:pt x="3774312" y="429122"/>
                  </a:cubicBezTo>
                  <a:cubicBezTo>
                    <a:pt x="3756214" y="423979"/>
                    <a:pt x="3740593" y="423217"/>
                    <a:pt x="3721543" y="428552"/>
                  </a:cubicBezTo>
                  <a:cubicBezTo>
                    <a:pt x="3684583" y="438837"/>
                    <a:pt x="3647436" y="446078"/>
                    <a:pt x="3612763" y="414263"/>
                  </a:cubicBezTo>
                  <a:cubicBezTo>
                    <a:pt x="3593712" y="396736"/>
                    <a:pt x="3567994" y="385496"/>
                    <a:pt x="3537323" y="389878"/>
                  </a:cubicBezTo>
                  <a:cubicBezTo>
                    <a:pt x="3499031" y="395402"/>
                    <a:pt x="3464168" y="381496"/>
                    <a:pt x="3431593" y="360921"/>
                  </a:cubicBezTo>
                  <a:cubicBezTo>
                    <a:pt x="3419971" y="353491"/>
                    <a:pt x="3405682" y="349301"/>
                    <a:pt x="3392158" y="345681"/>
                  </a:cubicBezTo>
                  <a:cubicBezTo>
                    <a:pt x="3360915" y="337298"/>
                    <a:pt x="3329480" y="329868"/>
                    <a:pt x="3297856" y="323010"/>
                  </a:cubicBezTo>
                  <a:cubicBezTo>
                    <a:pt x="3271948" y="317296"/>
                    <a:pt x="3245849" y="313104"/>
                    <a:pt x="3219748" y="308151"/>
                  </a:cubicBezTo>
                  <a:cubicBezTo>
                    <a:pt x="3191173" y="302817"/>
                    <a:pt x="3168502" y="290433"/>
                    <a:pt x="3156692" y="261668"/>
                  </a:cubicBezTo>
                  <a:cubicBezTo>
                    <a:pt x="3152882" y="252524"/>
                    <a:pt x="3143737" y="245283"/>
                    <a:pt x="3136497" y="237663"/>
                  </a:cubicBezTo>
                  <a:cubicBezTo>
                    <a:pt x="3131355" y="232139"/>
                    <a:pt x="3124495" y="227947"/>
                    <a:pt x="3119733" y="222233"/>
                  </a:cubicBezTo>
                  <a:cubicBezTo>
                    <a:pt x="3094776" y="192132"/>
                    <a:pt x="3070201" y="161843"/>
                    <a:pt x="3045436" y="131742"/>
                  </a:cubicBezTo>
                  <a:cubicBezTo>
                    <a:pt x="3042958" y="128884"/>
                    <a:pt x="3040292" y="125455"/>
                    <a:pt x="3037054" y="124121"/>
                  </a:cubicBezTo>
                  <a:cubicBezTo>
                    <a:pt x="3003525" y="110215"/>
                    <a:pt x="2969614" y="97070"/>
                    <a:pt x="2936466" y="82400"/>
                  </a:cubicBezTo>
                  <a:cubicBezTo>
                    <a:pt x="2923702" y="76686"/>
                    <a:pt x="2910558" y="69637"/>
                    <a:pt x="2901031" y="59731"/>
                  </a:cubicBezTo>
                  <a:cubicBezTo>
                    <a:pt x="2879314" y="37250"/>
                    <a:pt x="2859502" y="12866"/>
                    <a:pt x="2828259" y="3149"/>
                  </a:cubicBezTo>
                  <a:cubicBezTo>
                    <a:pt x="2819114" y="293"/>
                    <a:pt x="2808256" y="-1231"/>
                    <a:pt x="2799492" y="1245"/>
                  </a:cubicBezTo>
                  <a:cubicBezTo>
                    <a:pt x="2763867" y="11532"/>
                    <a:pt x="2729005" y="24296"/>
                    <a:pt x="2693570" y="35154"/>
                  </a:cubicBezTo>
                  <a:cubicBezTo>
                    <a:pt x="2671092" y="41823"/>
                    <a:pt x="2650707" y="49825"/>
                    <a:pt x="2639847" y="73448"/>
                  </a:cubicBezTo>
                  <a:cubicBezTo>
                    <a:pt x="2636801" y="80114"/>
                    <a:pt x="2628226" y="87354"/>
                    <a:pt x="2621178" y="88688"/>
                  </a:cubicBezTo>
                  <a:cubicBezTo>
                    <a:pt x="2575839" y="97260"/>
                    <a:pt x="2531069" y="101451"/>
                    <a:pt x="2489348" y="72304"/>
                  </a:cubicBezTo>
                  <a:cubicBezTo>
                    <a:pt x="2480585" y="66017"/>
                    <a:pt x="2464201" y="66017"/>
                    <a:pt x="2452580" y="68683"/>
                  </a:cubicBezTo>
                  <a:cubicBezTo>
                    <a:pt x="2407811" y="78590"/>
                    <a:pt x="2365328" y="82020"/>
                    <a:pt x="2326464" y="50395"/>
                  </a:cubicBezTo>
                  <a:cubicBezTo>
                    <a:pt x="2321892" y="46585"/>
                    <a:pt x="2307224" y="50015"/>
                    <a:pt x="2300365" y="54777"/>
                  </a:cubicBezTo>
                  <a:cubicBezTo>
                    <a:pt x="2234259" y="101261"/>
                    <a:pt x="2198064" y="102405"/>
                    <a:pt x="2130434" y="58397"/>
                  </a:cubicBezTo>
                  <a:cubicBezTo>
                    <a:pt x="2126052" y="55539"/>
                    <a:pt x="2120337" y="52301"/>
                    <a:pt x="2118621" y="47919"/>
                  </a:cubicBezTo>
                  <a:cubicBezTo>
                    <a:pt x="2107001" y="19914"/>
                    <a:pt x="2082236" y="19152"/>
                    <a:pt x="2057659" y="16866"/>
                  </a:cubicBezTo>
                  <a:cubicBezTo>
                    <a:pt x="2030608" y="14390"/>
                    <a:pt x="2003555" y="11152"/>
                    <a:pt x="1976314" y="8865"/>
                  </a:cubicBezTo>
                  <a:cubicBezTo>
                    <a:pt x="1971550" y="8483"/>
                    <a:pt x="1966216" y="10007"/>
                    <a:pt x="1961454" y="11724"/>
                  </a:cubicBezTo>
                  <a:cubicBezTo>
                    <a:pt x="1943165" y="18010"/>
                    <a:pt x="1925449" y="27154"/>
                    <a:pt x="1906588" y="30964"/>
                  </a:cubicBezTo>
                  <a:cubicBezTo>
                    <a:pt x="1865821" y="39156"/>
                    <a:pt x="1826385" y="55539"/>
                    <a:pt x="1783330" y="48871"/>
                  </a:cubicBezTo>
                  <a:cubicBezTo>
                    <a:pt x="1775902" y="47729"/>
                    <a:pt x="1767327" y="53253"/>
                    <a:pt x="1759327" y="55349"/>
                  </a:cubicBezTo>
                  <a:cubicBezTo>
                    <a:pt x="1744849" y="58969"/>
                    <a:pt x="1730750" y="64111"/>
                    <a:pt x="1716082" y="65445"/>
                  </a:cubicBezTo>
                  <a:cubicBezTo>
                    <a:pt x="1677218" y="68875"/>
                    <a:pt x="1637975" y="71924"/>
                    <a:pt x="1598920" y="72114"/>
                  </a:cubicBezTo>
                  <a:cubicBezTo>
                    <a:pt x="1580061" y="72304"/>
                    <a:pt x="1561201" y="65065"/>
                    <a:pt x="1542150" y="62207"/>
                  </a:cubicBezTo>
                  <a:cubicBezTo>
                    <a:pt x="1533578" y="60873"/>
                    <a:pt x="1519669" y="58587"/>
                    <a:pt x="1516813" y="62779"/>
                  </a:cubicBezTo>
                  <a:cubicBezTo>
                    <a:pt x="1494714" y="94592"/>
                    <a:pt x="1463661" y="88496"/>
                    <a:pt x="1432228" y="88116"/>
                  </a:cubicBezTo>
                  <a:cubicBezTo>
                    <a:pt x="1362884" y="87354"/>
                    <a:pt x="1295826" y="60493"/>
                    <a:pt x="1224765" y="71924"/>
                  </a:cubicBezTo>
                  <a:cubicBezTo>
                    <a:pt x="1204191" y="75162"/>
                    <a:pt x="1181330" y="62397"/>
                    <a:pt x="1159231" y="58207"/>
                  </a:cubicBezTo>
                  <a:cubicBezTo>
                    <a:pt x="1147801" y="56111"/>
                    <a:pt x="1135228" y="53633"/>
                    <a:pt x="1124370" y="56301"/>
                  </a:cubicBezTo>
                  <a:cubicBezTo>
                    <a:pt x="1107605" y="60493"/>
                    <a:pt x="1091411" y="68113"/>
                    <a:pt x="1075600" y="75542"/>
                  </a:cubicBezTo>
                  <a:cubicBezTo>
                    <a:pt x="1046261" y="89258"/>
                    <a:pt x="1016162" y="89258"/>
                    <a:pt x="986633" y="79162"/>
                  </a:cubicBezTo>
                  <a:cubicBezTo>
                    <a:pt x="944722" y="64873"/>
                    <a:pt x="903193" y="64873"/>
                    <a:pt x="861089" y="76304"/>
                  </a:cubicBezTo>
                  <a:cubicBezTo>
                    <a:pt x="826990" y="85638"/>
                    <a:pt x="791935" y="92116"/>
                    <a:pt x="759168" y="104689"/>
                  </a:cubicBezTo>
                  <a:cubicBezTo>
                    <a:pt x="744689" y="110215"/>
                    <a:pt x="732497" y="126597"/>
                    <a:pt x="723735" y="140696"/>
                  </a:cubicBezTo>
                  <a:cubicBezTo>
                    <a:pt x="706018" y="169271"/>
                    <a:pt x="674013" y="169081"/>
                    <a:pt x="647532" y="147934"/>
                  </a:cubicBezTo>
                  <a:cubicBezTo>
                    <a:pt x="619717" y="125645"/>
                    <a:pt x="584664" y="112501"/>
                    <a:pt x="552659" y="95926"/>
                  </a:cubicBezTo>
                  <a:cubicBezTo>
                    <a:pt x="549993" y="94592"/>
                    <a:pt x="545039" y="96116"/>
                    <a:pt x="541800" y="97640"/>
                  </a:cubicBezTo>
                  <a:cubicBezTo>
                    <a:pt x="488649" y="122407"/>
                    <a:pt x="433593" y="126979"/>
                    <a:pt x="375107" y="123169"/>
                  </a:cubicBezTo>
                  <a:cubicBezTo>
                    <a:pt x="341960" y="121073"/>
                    <a:pt x="307289" y="137076"/>
                    <a:pt x="273567" y="145458"/>
                  </a:cubicBezTo>
                  <a:cubicBezTo>
                    <a:pt x="269757" y="146410"/>
                    <a:pt x="266519" y="151174"/>
                    <a:pt x="264043" y="154792"/>
                  </a:cubicBezTo>
                  <a:cubicBezTo>
                    <a:pt x="240228" y="190800"/>
                    <a:pt x="208223" y="200706"/>
                    <a:pt x="169360" y="177273"/>
                  </a:cubicBezTo>
                  <a:cubicBezTo>
                    <a:pt x="143643" y="161651"/>
                    <a:pt x="118114" y="158032"/>
                    <a:pt x="89347" y="157460"/>
                  </a:cubicBezTo>
                  <a:cubicBezTo>
                    <a:pt x="71059" y="157078"/>
                    <a:pt x="52962" y="147934"/>
                    <a:pt x="34291" y="145268"/>
                  </a:cubicBezTo>
                  <a:lnTo>
                    <a:pt x="0" y="142056"/>
                  </a:lnTo>
                  <a:lnTo>
                    <a:pt x="0" y="849556"/>
                  </a:lnTo>
                  <a:lnTo>
                    <a:pt x="60652" y="844783"/>
                  </a:lnTo>
                  <a:cubicBezTo>
                    <a:pt x="80251" y="839473"/>
                    <a:pt x="99446" y="832043"/>
                    <a:pt x="119068" y="827281"/>
                  </a:cubicBezTo>
                  <a:cubicBezTo>
                    <a:pt x="137355" y="822899"/>
                    <a:pt x="154501" y="812802"/>
                    <a:pt x="171840" y="804420"/>
                  </a:cubicBezTo>
                  <a:cubicBezTo>
                    <a:pt x="204985" y="788417"/>
                    <a:pt x="240420" y="798514"/>
                    <a:pt x="274329" y="794324"/>
                  </a:cubicBezTo>
                  <a:cubicBezTo>
                    <a:pt x="285188" y="792990"/>
                    <a:pt x="296046" y="791466"/>
                    <a:pt x="306715" y="788798"/>
                  </a:cubicBezTo>
                  <a:cubicBezTo>
                    <a:pt x="335864" y="781749"/>
                    <a:pt x="365583" y="775653"/>
                    <a:pt x="393967" y="765937"/>
                  </a:cubicBezTo>
                  <a:cubicBezTo>
                    <a:pt x="426165" y="755078"/>
                    <a:pt x="457028" y="740600"/>
                    <a:pt x="493793" y="725549"/>
                  </a:cubicBezTo>
                  <a:cubicBezTo>
                    <a:pt x="506557" y="729360"/>
                    <a:pt x="526180" y="739648"/>
                    <a:pt x="546373" y="740600"/>
                  </a:cubicBezTo>
                  <a:cubicBezTo>
                    <a:pt x="611337" y="743838"/>
                    <a:pt x="672107" y="726121"/>
                    <a:pt x="730211" y="698116"/>
                  </a:cubicBezTo>
                  <a:cubicBezTo>
                    <a:pt x="747927" y="689734"/>
                    <a:pt x="766980" y="684210"/>
                    <a:pt x="784889" y="676018"/>
                  </a:cubicBezTo>
                  <a:cubicBezTo>
                    <a:pt x="791173" y="673161"/>
                    <a:pt x="799365" y="667065"/>
                    <a:pt x="800509" y="661349"/>
                  </a:cubicBezTo>
                  <a:cubicBezTo>
                    <a:pt x="807175" y="628201"/>
                    <a:pt x="831942" y="628772"/>
                    <a:pt x="857661" y="626868"/>
                  </a:cubicBezTo>
                  <a:cubicBezTo>
                    <a:pt x="888332" y="624582"/>
                    <a:pt x="918621" y="619248"/>
                    <a:pt x="949102" y="614676"/>
                  </a:cubicBezTo>
                  <a:cubicBezTo>
                    <a:pt x="953104" y="614104"/>
                    <a:pt x="956722" y="610104"/>
                    <a:pt x="960342" y="607435"/>
                  </a:cubicBezTo>
                  <a:cubicBezTo>
                    <a:pt x="965867" y="603435"/>
                    <a:pt x="971011" y="597339"/>
                    <a:pt x="977109" y="595815"/>
                  </a:cubicBezTo>
                  <a:cubicBezTo>
                    <a:pt x="1008350" y="588385"/>
                    <a:pt x="1039783" y="582099"/>
                    <a:pt x="1071218" y="575240"/>
                  </a:cubicBezTo>
                  <a:cubicBezTo>
                    <a:pt x="1078266" y="573716"/>
                    <a:pt x="1085505" y="571812"/>
                    <a:pt x="1091983" y="568764"/>
                  </a:cubicBezTo>
                  <a:cubicBezTo>
                    <a:pt x="1098079" y="565906"/>
                    <a:pt x="1103223" y="560952"/>
                    <a:pt x="1109321" y="557904"/>
                  </a:cubicBezTo>
                  <a:cubicBezTo>
                    <a:pt x="1125892" y="549714"/>
                    <a:pt x="1142851" y="542093"/>
                    <a:pt x="1162279" y="532949"/>
                  </a:cubicBezTo>
                  <a:cubicBezTo>
                    <a:pt x="1173138" y="550094"/>
                    <a:pt x="1187810" y="540377"/>
                    <a:pt x="1206097" y="532187"/>
                  </a:cubicBezTo>
                  <a:cubicBezTo>
                    <a:pt x="1224765" y="523805"/>
                    <a:pt x="1246292" y="521137"/>
                    <a:pt x="1266867" y="518088"/>
                  </a:cubicBezTo>
                  <a:cubicBezTo>
                    <a:pt x="1304588" y="512564"/>
                    <a:pt x="1342499" y="509134"/>
                    <a:pt x="1380219" y="504182"/>
                  </a:cubicBezTo>
                  <a:cubicBezTo>
                    <a:pt x="1388221" y="503038"/>
                    <a:pt x="1397365" y="500944"/>
                    <a:pt x="1403461" y="496180"/>
                  </a:cubicBezTo>
                  <a:cubicBezTo>
                    <a:pt x="1445181" y="464175"/>
                    <a:pt x="1495858" y="455222"/>
                    <a:pt x="1544054" y="458268"/>
                  </a:cubicBezTo>
                  <a:cubicBezTo>
                    <a:pt x="1581965" y="460557"/>
                    <a:pt x="1619114" y="462270"/>
                    <a:pt x="1656644" y="459032"/>
                  </a:cubicBezTo>
                  <a:cubicBezTo>
                    <a:pt x="1659502" y="458841"/>
                    <a:pt x="1663312" y="459223"/>
                    <a:pt x="1665406" y="460747"/>
                  </a:cubicBezTo>
                  <a:cubicBezTo>
                    <a:pt x="1678360" y="470843"/>
                    <a:pt x="1691887" y="471605"/>
                    <a:pt x="1708461" y="473318"/>
                  </a:cubicBezTo>
                  <a:cubicBezTo>
                    <a:pt x="1731894" y="475797"/>
                    <a:pt x="1753421" y="474081"/>
                    <a:pt x="1775140" y="469891"/>
                  </a:cubicBezTo>
                  <a:cubicBezTo>
                    <a:pt x="1790952" y="466843"/>
                    <a:pt x="1806953" y="460557"/>
                    <a:pt x="1821051" y="452554"/>
                  </a:cubicBezTo>
                  <a:cubicBezTo>
                    <a:pt x="1840672" y="441314"/>
                    <a:pt x="1859535" y="436934"/>
                    <a:pt x="1878203" y="451792"/>
                  </a:cubicBezTo>
                  <a:cubicBezTo>
                    <a:pt x="1898396" y="467605"/>
                    <a:pt x="1921257" y="462081"/>
                    <a:pt x="1943547" y="462651"/>
                  </a:cubicBezTo>
                  <a:cubicBezTo>
                    <a:pt x="1953262" y="462843"/>
                    <a:pt x="1963550" y="462461"/>
                    <a:pt x="1972884" y="464937"/>
                  </a:cubicBezTo>
                  <a:cubicBezTo>
                    <a:pt x="1999935" y="471987"/>
                    <a:pt x="2026036" y="482655"/>
                    <a:pt x="2053469" y="487417"/>
                  </a:cubicBezTo>
                  <a:cubicBezTo>
                    <a:pt x="2068710" y="490084"/>
                    <a:pt x="2085664" y="485321"/>
                    <a:pt x="2101477" y="481893"/>
                  </a:cubicBezTo>
                  <a:cubicBezTo>
                    <a:pt x="2117479" y="478273"/>
                    <a:pt x="2133290" y="472749"/>
                    <a:pt x="2148722" y="467033"/>
                  </a:cubicBezTo>
                  <a:cubicBezTo>
                    <a:pt x="2159199" y="463223"/>
                    <a:pt x="2170629" y="459603"/>
                    <a:pt x="2179011" y="452744"/>
                  </a:cubicBezTo>
                  <a:cubicBezTo>
                    <a:pt x="2198064" y="437124"/>
                    <a:pt x="2217685" y="434455"/>
                    <a:pt x="2240165" y="442648"/>
                  </a:cubicBezTo>
                  <a:cubicBezTo>
                    <a:pt x="2243593" y="443982"/>
                    <a:pt x="2247594" y="443982"/>
                    <a:pt x="2251404" y="444172"/>
                  </a:cubicBezTo>
                  <a:cubicBezTo>
                    <a:pt x="2312370" y="448172"/>
                    <a:pt x="2373330" y="450650"/>
                    <a:pt x="2433912" y="456746"/>
                  </a:cubicBezTo>
                  <a:cubicBezTo>
                    <a:pt x="2458485" y="459223"/>
                    <a:pt x="2482107" y="470081"/>
                    <a:pt x="2506302" y="476939"/>
                  </a:cubicBezTo>
                  <a:cubicBezTo>
                    <a:pt x="2511256" y="478273"/>
                    <a:pt x="2516783" y="480369"/>
                    <a:pt x="2521735" y="479415"/>
                  </a:cubicBezTo>
                  <a:cubicBezTo>
                    <a:pt x="2575647" y="469891"/>
                    <a:pt x="2626132" y="483797"/>
                    <a:pt x="2675854" y="502086"/>
                  </a:cubicBezTo>
                  <a:cubicBezTo>
                    <a:pt x="2680996" y="503992"/>
                    <a:pt x="2687282" y="503419"/>
                    <a:pt x="2692998" y="503038"/>
                  </a:cubicBezTo>
                  <a:cubicBezTo>
                    <a:pt x="2709003" y="501706"/>
                    <a:pt x="2726337" y="495038"/>
                    <a:pt x="2740816" y="499037"/>
                  </a:cubicBezTo>
                  <a:cubicBezTo>
                    <a:pt x="2779297" y="510088"/>
                    <a:pt x="2817398" y="523423"/>
                    <a:pt x="2853596" y="540187"/>
                  </a:cubicBezTo>
                  <a:cubicBezTo>
                    <a:pt x="2890365" y="557142"/>
                    <a:pt x="2924464" y="571430"/>
                    <a:pt x="2966565" y="554286"/>
                  </a:cubicBezTo>
                  <a:cubicBezTo>
                    <a:pt x="2984472" y="547045"/>
                    <a:pt x="3008095" y="552190"/>
                    <a:pt x="3028671" y="554094"/>
                  </a:cubicBezTo>
                  <a:cubicBezTo>
                    <a:pt x="3043720" y="555618"/>
                    <a:pt x="3058198" y="564192"/>
                    <a:pt x="3073059" y="564192"/>
                  </a:cubicBezTo>
                  <a:cubicBezTo>
                    <a:pt x="3112686" y="564192"/>
                    <a:pt x="3147927" y="574288"/>
                    <a:pt x="3182219" y="594862"/>
                  </a:cubicBezTo>
                  <a:cubicBezTo>
                    <a:pt x="3195557" y="602863"/>
                    <a:pt x="3216322" y="597529"/>
                    <a:pt x="3233656" y="599625"/>
                  </a:cubicBezTo>
                  <a:cubicBezTo>
                    <a:pt x="3251947" y="602101"/>
                    <a:pt x="3270804" y="604387"/>
                    <a:pt x="3288332" y="609914"/>
                  </a:cubicBezTo>
                  <a:cubicBezTo>
                    <a:pt x="3333672" y="624392"/>
                    <a:pt x="3378441" y="640774"/>
                    <a:pt x="3423591" y="656015"/>
                  </a:cubicBezTo>
                  <a:cubicBezTo>
                    <a:pt x="3460738" y="668590"/>
                    <a:pt x="3497317" y="658683"/>
                    <a:pt x="3534084" y="653349"/>
                  </a:cubicBezTo>
                  <a:cubicBezTo>
                    <a:pt x="3557137" y="649919"/>
                    <a:pt x="3578662" y="641727"/>
                    <a:pt x="3604571" y="653918"/>
                  </a:cubicBezTo>
                  <a:cubicBezTo>
                    <a:pt x="3629338" y="665541"/>
                    <a:pt x="3660771" y="662873"/>
                    <a:pt x="3688586" y="669160"/>
                  </a:cubicBezTo>
                  <a:cubicBezTo>
                    <a:pt x="3712020" y="674494"/>
                    <a:pt x="3734687" y="683068"/>
                    <a:pt x="3757358" y="691450"/>
                  </a:cubicBezTo>
                  <a:cubicBezTo>
                    <a:pt x="3788221" y="702881"/>
                    <a:pt x="3818700" y="714881"/>
                    <a:pt x="3852421" y="709167"/>
                  </a:cubicBezTo>
                  <a:cubicBezTo>
                    <a:pt x="3890714" y="702689"/>
                    <a:pt x="3917001" y="727073"/>
                    <a:pt x="3947104" y="743267"/>
                  </a:cubicBezTo>
                  <a:cubicBezTo>
                    <a:pt x="3967869" y="754316"/>
                    <a:pt x="3990538" y="762509"/>
                    <a:pt x="4013208" y="769367"/>
                  </a:cubicBezTo>
                  <a:cubicBezTo>
                    <a:pt x="4043497" y="778321"/>
                    <a:pt x="4074740" y="783655"/>
                    <a:pt x="4105222" y="792417"/>
                  </a:cubicBezTo>
                  <a:cubicBezTo>
                    <a:pt x="4151325" y="805561"/>
                    <a:pt x="4198001" y="815850"/>
                    <a:pt x="4246006" y="808610"/>
                  </a:cubicBezTo>
                  <a:cubicBezTo>
                    <a:pt x="4268105" y="805372"/>
                    <a:pt x="4288682" y="805561"/>
                    <a:pt x="4310779" y="810326"/>
                  </a:cubicBezTo>
                  <a:cubicBezTo>
                    <a:pt x="4346974" y="818136"/>
                    <a:pt x="4384123" y="819089"/>
                    <a:pt x="4413272" y="848235"/>
                  </a:cubicBezTo>
                  <a:cubicBezTo>
                    <a:pt x="4423558" y="858524"/>
                    <a:pt x="4442037" y="861190"/>
                    <a:pt x="4457087" y="866524"/>
                  </a:cubicBezTo>
                  <a:cubicBezTo>
                    <a:pt x="4474424" y="872812"/>
                    <a:pt x="4487186" y="869572"/>
                    <a:pt x="4496523" y="851284"/>
                  </a:cubicBezTo>
                  <a:cubicBezTo>
                    <a:pt x="4500713" y="843093"/>
                    <a:pt x="4512715" y="835091"/>
                    <a:pt x="4522050" y="833757"/>
                  </a:cubicBezTo>
                  <a:cubicBezTo>
                    <a:pt x="4550055" y="829757"/>
                    <a:pt x="4575773" y="835663"/>
                    <a:pt x="4602824" y="848618"/>
                  </a:cubicBezTo>
                  <a:cubicBezTo>
                    <a:pt x="4628161" y="860810"/>
                    <a:pt x="4659786" y="859476"/>
                    <a:pt x="4688553" y="864238"/>
                  </a:cubicBezTo>
                  <a:cubicBezTo>
                    <a:pt x="4708936" y="867668"/>
                    <a:pt x="4729321" y="874716"/>
                    <a:pt x="4749895" y="874716"/>
                  </a:cubicBezTo>
                  <a:cubicBezTo>
                    <a:pt x="4775424" y="874716"/>
                    <a:pt x="4800761" y="868620"/>
                    <a:pt x="4826480" y="866334"/>
                  </a:cubicBezTo>
                  <a:cubicBezTo>
                    <a:pt x="4846482" y="864430"/>
                    <a:pt x="4866867" y="865192"/>
                    <a:pt x="4886870" y="862906"/>
                  </a:cubicBezTo>
                  <a:cubicBezTo>
                    <a:pt x="4903254" y="861190"/>
                    <a:pt x="4919447" y="856810"/>
                    <a:pt x="4935639" y="853190"/>
                  </a:cubicBezTo>
                  <a:cubicBezTo>
                    <a:pt x="4941546" y="851856"/>
                    <a:pt x="4947452" y="846711"/>
                    <a:pt x="4952784" y="847473"/>
                  </a:cubicBezTo>
                  <a:cubicBezTo>
                    <a:pt x="5005745" y="855666"/>
                    <a:pt x="5043847" y="819089"/>
                    <a:pt x="5088617" y="802896"/>
                  </a:cubicBezTo>
                  <a:cubicBezTo>
                    <a:pt x="5135672" y="785749"/>
                    <a:pt x="5181204" y="759461"/>
                    <a:pt x="5233781" y="767271"/>
                  </a:cubicBezTo>
                  <a:cubicBezTo>
                    <a:pt x="5265596" y="772033"/>
                    <a:pt x="5296267" y="783083"/>
                    <a:pt x="5327893" y="789752"/>
                  </a:cubicBezTo>
                  <a:cubicBezTo>
                    <a:pt x="5339132" y="792038"/>
                    <a:pt x="5351705" y="791656"/>
                    <a:pt x="5362946" y="789370"/>
                  </a:cubicBezTo>
                  <a:cubicBezTo>
                    <a:pt x="5417240" y="778891"/>
                    <a:pt x="5470771" y="777367"/>
                    <a:pt x="5524115" y="794514"/>
                  </a:cubicBezTo>
                  <a:cubicBezTo>
                    <a:pt x="5533257" y="797372"/>
                    <a:pt x="5542974" y="800038"/>
                    <a:pt x="5552500" y="800038"/>
                  </a:cubicBezTo>
                  <a:cubicBezTo>
                    <a:pt x="5604697" y="800038"/>
                    <a:pt x="5655944" y="796038"/>
                    <a:pt x="5705857" y="777367"/>
                  </a:cubicBezTo>
                  <a:cubicBezTo>
                    <a:pt x="5722622" y="771080"/>
                    <a:pt x="5743006" y="775081"/>
                    <a:pt x="5761485" y="773557"/>
                  </a:cubicBezTo>
                  <a:cubicBezTo>
                    <a:pt x="5778629" y="772224"/>
                    <a:pt x="5796156" y="771653"/>
                    <a:pt x="5812731" y="767271"/>
                  </a:cubicBezTo>
                  <a:cubicBezTo>
                    <a:pt x="5836925" y="760795"/>
                    <a:pt x="5859404" y="760033"/>
                    <a:pt x="5884361" y="765747"/>
                  </a:cubicBezTo>
                  <a:cubicBezTo>
                    <a:pt x="5908174" y="771080"/>
                    <a:pt x="5933892" y="768415"/>
                    <a:pt x="5958660" y="768605"/>
                  </a:cubicBezTo>
                  <a:cubicBezTo>
                    <a:pt x="5986282" y="768795"/>
                    <a:pt x="6013906" y="768984"/>
                    <a:pt x="6041528" y="768033"/>
                  </a:cubicBezTo>
                  <a:cubicBezTo>
                    <a:pt x="6052579" y="767653"/>
                    <a:pt x="6065151" y="760033"/>
                    <a:pt x="6074297" y="763081"/>
                  </a:cubicBezTo>
                  <a:cubicBezTo>
                    <a:pt x="6103824" y="773366"/>
                    <a:pt x="6133353" y="760985"/>
                    <a:pt x="6162880" y="766509"/>
                  </a:cubicBezTo>
                  <a:cubicBezTo>
                    <a:pt x="6177360" y="769367"/>
                    <a:pt x="6193743" y="761557"/>
                    <a:pt x="6209364" y="760795"/>
                  </a:cubicBezTo>
                  <a:cubicBezTo>
                    <a:pt x="6234892" y="759461"/>
                    <a:pt x="6260419" y="760033"/>
                    <a:pt x="6285948" y="759651"/>
                  </a:cubicBezTo>
                  <a:cubicBezTo>
                    <a:pt x="6294330" y="759461"/>
                    <a:pt x="6302523" y="758699"/>
                    <a:pt x="6310905" y="758316"/>
                  </a:cubicBezTo>
                  <a:cubicBezTo>
                    <a:pt x="6318335" y="757936"/>
                    <a:pt x="6326145" y="756222"/>
                    <a:pt x="6333194" y="757554"/>
                  </a:cubicBezTo>
                  <a:cubicBezTo>
                    <a:pt x="6358723" y="762318"/>
                    <a:pt x="6383869" y="770129"/>
                    <a:pt x="6409586" y="773177"/>
                  </a:cubicBezTo>
                  <a:cubicBezTo>
                    <a:pt x="6431875" y="775843"/>
                    <a:pt x="6454928" y="772224"/>
                    <a:pt x="6477407" y="774129"/>
                  </a:cubicBezTo>
                  <a:cubicBezTo>
                    <a:pt x="6517032" y="777367"/>
                    <a:pt x="6556657" y="783083"/>
                    <a:pt x="6596283" y="786703"/>
                  </a:cubicBezTo>
                  <a:cubicBezTo>
                    <a:pt x="6604857" y="787465"/>
                    <a:pt x="6613809" y="782701"/>
                    <a:pt x="6622573" y="782321"/>
                  </a:cubicBezTo>
                  <a:cubicBezTo>
                    <a:pt x="6650006" y="781369"/>
                    <a:pt x="6677439" y="781177"/>
                    <a:pt x="6704872" y="780607"/>
                  </a:cubicBezTo>
                  <a:cubicBezTo>
                    <a:pt x="6720493" y="780415"/>
                    <a:pt x="6736305" y="780987"/>
                    <a:pt x="6751738" y="779273"/>
                  </a:cubicBezTo>
                  <a:cubicBezTo>
                    <a:pt x="6772120" y="776987"/>
                    <a:pt x="6790599" y="773557"/>
                    <a:pt x="6809650" y="788417"/>
                  </a:cubicBezTo>
                  <a:cubicBezTo>
                    <a:pt x="6816984" y="794180"/>
                    <a:pt x="6824819" y="797942"/>
                    <a:pt x="6832976" y="800428"/>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25337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 hombre en frente de un espejo&#10;&#10;Descripción generada automáticamente con confianza baja">
            <a:extLst>
              <a:ext uri="{FF2B5EF4-FFF2-40B4-BE49-F238E27FC236}">
                <a16:creationId xmlns:a16="http://schemas.microsoft.com/office/drawing/2014/main" id="{E7353ACC-262E-D01C-1982-53A377642C70}"/>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92B03A97-BABA-28FF-8DDF-02FA5320CABA}"/>
              </a:ext>
            </a:extLst>
          </p:cNvPr>
          <p:cNvSpPr>
            <a:spLocks noGrp="1"/>
          </p:cNvSpPr>
          <p:nvPr>
            <p:ph idx="1"/>
          </p:nvPr>
        </p:nvSpPr>
        <p:spPr>
          <a:xfrm>
            <a:off x="7569200" y="2041525"/>
            <a:ext cx="4406900" cy="2835275"/>
          </a:xfrm>
        </p:spPr>
        <p:txBody>
          <a:bodyPr>
            <a:normAutofit lnSpcReduction="10000"/>
          </a:bodyPr>
          <a:lstStyle/>
          <a:p>
            <a:pPr marL="11113" indent="0" algn="ctr">
              <a:lnSpc>
                <a:spcPct val="112000"/>
              </a:lnSpc>
              <a:buNone/>
            </a:pPr>
            <a:r>
              <a:rPr lang="es-ES" dirty="0"/>
              <a:t>«He aquí que esto ha tocado tus labios;</a:t>
            </a:r>
            <a:endParaRPr lang="es-DO" dirty="0"/>
          </a:p>
          <a:p>
            <a:pPr marL="11113" indent="0" algn="ctr">
              <a:lnSpc>
                <a:spcPct val="112000"/>
              </a:lnSpc>
              <a:spcBef>
                <a:spcPts val="5"/>
              </a:spcBef>
              <a:spcAft>
                <a:spcPts val="0"/>
              </a:spcAft>
              <a:buNone/>
            </a:pPr>
            <a:r>
              <a:rPr lang="es-ES" dirty="0"/>
              <a:t>tu culpa ha sido quitada, y tu pecado ha sido perdonado»</a:t>
            </a:r>
            <a:endParaRPr lang="es-DO" dirty="0"/>
          </a:p>
          <a:p>
            <a:pPr marL="11113" indent="0" algn="ctr">
              <a:spcBef>
                <a:spcPts val="10"/>
              </a:spcBef>
              <a:spcAft>
                <a:spcPts val="0"/>
              </a:spcAft>
              <a:buNone/>
            </a:pPr>
            <a:r>
              <a:rPr lang="es-ES" dirty="0"/>
              <a:t>(Isa. 6: 7, RVA2015)</a:t>
            </a:r>
            <a:endParaRPr lang="es-DO" dirty="0"/>
          </a:p>
          <a:p>
            <a:pPr marL="0" indent="0" algn="ctr">
              <a:buNone/>
            </a:pPr>
            <a:endParaRPr lang="es-ES_tradnl" dirty="0">
              <a:solidFill>
                <a:srgbClr val="FFFFFF"/>
              </a:solidFill>
            </a:endParaRPr>
          </a:p>
        </p:txBody>
      </p:sp>
    </p:spTree>
    <p:extLst>
      <p:ext uri="{BB962C8B-B14F-4D97-AF65-F5344CB8AC3E}">
        <p14:creationId xmlns:p14="http://schemas.microsoft.com/office/powerpoint/2010/main" val="1308916122"/>
      </p:ext>
    </p:extLst>
  </p:cSld>
  <p:clrMapOvr>
    <a:overrideClrMapping bg1="dk1" tx1="lt1" bg2="dk2" tx2="lt2" accent1="accent1" accent2="accent2" accent3="accent3" accent4="accent4" accent5="accent5" accent6="accent6" hlink="hlink" folHlink="folHlink"/>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1CD1411-1566-8FCF-01C3-B099EA8D0CC0}"/>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4D7CFCB8-CAB0-2AC9-DE88-78C77243C4B1}"/>
              </a:ext>
            </a:extLst>
          </p:cNvPr>
          <p:cNvSpPr>
            <a:spLocks noGrp="1"/>
          </p:cNvSpPr>
          <p:nvPr>
            <p:ph idx="1"/>
          </p:nvPr>
        </p:nvSpPr>
        <p:spPr>
          <a:xfrm>
            <a:off x="838200" y="939800"/>
            <a:ext cx="4660900" cy="5068888"/>
          </a:xfrm>
        </p:spPr>
        <p:txBody>
          <a:bodyPr>
            <a:normAutofit/>
          </a:bodyPr>
          <a:lstStyle/>
          <a:p>
            <a:pPr marL="0" indent="0">
              <a:buNone/>
            </a:pPr>
            <a:r>
              <a:rPr lang="es-ES_tradnl" dirty="0">
                <a:solidFill>
                  <a:schemeClr val="bg1"/>
                </a:solidFill>
              </a:rPr>
              <a:t>Adán y Eva por querer ser «como Dios» fueron «echados» del paraíso (Gén. 3: 23, 24). Los edificadores de Babel que quisieron llegar a la esfera divina fueron «dispersados» en la tierra (Gén. 11: 8, 9), y el rey Uzías por violar el límite de lo sagrado «fue excluido de la casa de Jehová» (2 Crón. 26: 21).</a:t>
            </a:r>
          </a:p>
        </p:txBody>
      </p:sp>
      <p:pic>
        <p:nvPicPr>
          <p:cNvPr id="5" name="Imagen 4" descr="Dibujo de una persona&#10;&#10;Descripción generada automáticamente con confianza media">
            <a:extLst>
              <a:ext uri="{FF2B5EF4-FFF2-40B4-BE49-F238E27FC236}">
                <a16:creationId xmlns:a16="http://schemas.microsoft.com/office/drawing/2014/main" id="{EF6B150B-5CAC-1DA2-29C6-C59E7867FBFE}"/>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b="-3"/>
          <a:stretch/>
        </p:blipFill>
        <p:spPr>
          <a:xfrm>
            <a:off x="6096000" y="841375"/>
            <a:ext cx="5260975" cy="464502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effectLst>
            <a:outerShdw blurRad="381000" dist="152400" dir="5400000" algn="t" rotWithShape="0">
              <a:prstClr val="black">
                <a:alpha val="10000"/>
              </a:prstClr>
            </a:outerShdw>
          </a:effectLst>
        </p:spPr>
      </p:pic>
      <p:grpSp>
        <p:nvGrpSpPr>
          <p:cNvPr id="12" name="Group 11">
            <a:extLst>
              <a:ext uri="{FF2B5EF4-FFF2-40B4-BE49-F238E27FC236}">
                <a16:creationId xmlns:a16="http://schemas.microsoft.com/office/drawing/2014/main" id="{23705FF7-CAB4-430F-A07B-AF2245F17F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96000" y="4138312"/>
            <a:ext cx="5260975" cy="1410656"/>
            <a:chOff x="6096000" y="4138312"/>
            <a:chExt cx="5260975" cy="1410656"/>
          </a:xfrm>
        </p:grpSpPr>
        <p:sp>
          <p:nvSpPr>
            <p:cNvPr id="13" name="Freeform: Shape 12">
              <a:extLst>
                <a:ext uri="{FF2B5EF4-FFF2-40B4-BE49-F238E27FC236}">
                  <a16:creationId xmlns:a16="http://schemas.microsoft.com/office/drawing/2014/main" id="{6BFFE2ED-DBB9-4090-905D-1939650FC5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Freeform: Shape 13">
              <a:extLst>
                <a:ext uri="{FF2B5EF4-FFF2-40B4-BE49-F238E27FC236}">
                  <a16:creationId xmlns:a16="http://schemas.microsoft.com/office/drawing/2014/main" id="{E4D1EC16-E672-4366-A091-73675BE54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30812879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5D74BA1-2BC6-A664-8297-FE65E912EC6F}"/>
            </a:ext>
          </a:extLst>
        </p:cNvPr>
        <p:cNvGrpSpPr/>
        <p:nvPr/>
      </p:nvGrpSpPr>
      <p:grpSpPr>
        <a:xfrm>
          <a:off x="0" y="0"/>
          <a:ext cx="0" cy="0"/>
          <a:chOff x="0" y="0"/>
          <a:chExt cx="0" cy="0"/>
        </a:xfrm>
      </p:grpSpPr>
      <p:sp useBgFill="1">
        <p:nvSpPr>
          <p:cNvPr id="16" name="Rectangle 9">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Imagen que contiene edificio, exterior, tabla, hombre&#10;&#10;Descripción generada automáticamente">
            <a:extLst>
              <a:ext uri="{FF2B5EF4-FFF2-40B4-BE49-F238E27FC236}">
                <a16:creationId xmlns:a16="http://schemas.microsoft.com/office/drawing/2014/main" id="{090A30C3-5C95-3B1A-8239-656D4AF3051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827088" y="1498600"/>
            <a:ext cx="5260975" cy="467677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effectLst>
            <a:outerShdw blurRad="381000" dist="152400" dir="5400000" algn="t" rotWithShape="0">
              <a:prstClr val="black">
                <a:alpha val="10000"/>
              </a:prstClr>
            </a:outerShdw>
          </a:effectLst>
        </p:spPr>
      </p:pic>
      <p:grpSp>
        <p:nvGrpSpPr>
          <p:cNvPr id="17" name="Group 11">
            <a:extLst>
              <a:ext uri="{FF2B5EF4-FFF2-40B4-BE49-F238E27FC236}">
                <a16:creationId xmlns:a16="http://schemas.microsoft.com/office/drawing/2014/main" id="{0EAC7AFE-68C0-41EB-A1C7-108E60D7C3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27088" y="4795537"/>
            <a:ext cx="5260975" cy="1410656"/>
            <a:chOff x="827088" y="4795537"/>
            <a:chExt cx="5260975" cy="1410656"/>
          </a:xfrm>
        </p:grpSpPr>
        <p:sp>
          <p:nvSpPr>
            <p:cNvPr id="18" name="Freeform: Shape 12">
              <a:extLst>
                <a:ext uri="{FF2B5EF4-FFF2-40B4-BE49-F238E27FC236}">
                  <a16:creationId xmlns:a16="http://schemas.microsoft.com/office/drawing/2014/main" id="{127393A7-D6DA-410B-8699-AA56B57BF7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Freeform: Shape 13">
              <a:extLst>
                <a:ext uri="{FF2B5EF4-FFF2-40B4-BE49-F238E27FC236}">
                  <a16:creationId xmlns:a16="http://schemas.microsoft.com/office/drawing/2014/main" id="{8EC44C88-69E3-42EE-86E8-9B45F712B7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27088" y="4795537"/>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Marcador de contenido 2">
            <a:extLst>
              <a:ext uri="{FF2B5EF4-FFF2-40B4-BE49-F238E27FC236}">
                <a16:creationId xmlns:a16="http://schemas.microsoft.com/office/drawing/2014/main" id="{4037CDB8-D071-7AF0-2F38-79D0C70B7922}"/>
              </a:ext>
            </a:extLst>
          </p:cNvPr>
          <p:cNvSpPr>
            <a:spLocks noGrp="1"/>
          </p:cNvSpPr>
          <p:nvPr>
            <p:ph idx="1"/>
          </p:nvPr>
        </p:nvSpPr>
        <p:spPr>
          <a:xfrm>
            <a:off x="6604000" y="1460500"/>
            <a:ext cx="5143500" cy="4572000"/>
          </a:xfrm>
        </p:spPr>
        <p:txBody>
          <a:bodyPr>
            <a:normAutofit/>
          </a:bodyPr>
          <a:lstStyle/>
          <a:p>
            <a:pPr marL="0" indent="0">
              <a:lnSpc>
                <a:spcPct val="100000"/>
              </a:lnSpc>
              <a:buNone/>
            </a:pPr>
            <a:r>
              <a:rPr lang="es-ES_tradnl" sz="2400" dirty="0">
                <a:solidFill>
                  <a:schemeClr val="bg1"/>
                </a:solidFill>
              </a:rPr>
              <a:t>El sumo sacerdote debía llevar a la presencia de Dios «una lámina de oro fino» que debía estar sobre la mitra, que a su vez debía estar «sobre su frente continuamente» (Éxo. 28: 36, 38). En la lámina estaba escrito «Santidad a Jehová» (28: 36). A eso alude la historia de Uzías cuando dice «y he aquí la lepra estaba en su frente» (2 Crón. 26: 20).</a:t>
            </a:r>
          </a:p>
        </p:txBody>
      </p:sp>
    </p:spTree>
    <p:extLst>
      <p:ext uri="{BB962C8B-B14F-4D97-AF65-F5344CB8AC3E}">
        <p14:creationId xmlns:p14="http://schemas.microsoft.com/office/powerpoint/2010/main" val="14981288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3020435-E9E9-AB1A-9985-CE489E9BA50E}"/>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a mujer con un vestido azul&#10;&#10;Descripción generada automáticamente">
            <a:extLst>
              <a:ext uri="{FF2B5EF4-FFF2-40B4-BE49-F238E27FC236}">
                <a16:creationId xmlns:a16="http://schemas.microsoft.com/office/drawing/2014/main" id="{FC360DCB-7193-F4DE-7CEB-2B1E38B08029}"/>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b="-1"/>
          <a:stretch/>
        </p:blipFill>
        <p:spPr>
          <a:xfrm>
            <a:off x="2522356" y="10"/>
            <a:ext cx="9669642" cy="6857990"/>
          </a:xfrm>
          <a:prstGeom prst="rect">
            <a:avLst/>
          </a:prstGeom>
        </p:spPr>
      </p:pic>
      <p:sp>
        <p:nvSpPr>
          <p:cNvPr id="12" name="Rectangle 11">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Marcador de contenido 2">
            <a:extLst>
              <a:ext uri="{FF2B5EF4-FFF2-40B4-BE49-F238E27FC236}">
                <a16:creationId xmlns:a16="http://schemas.microsoft.com/office/drawing/2014/main" id="{2136A0C6-8D1A-9456-0B28-42E8D432EC1F}"/>
              </a:ext>
            </a:extLst>
          </p:cNvPr>
          <p:cNvSpPr>
            <a:spLocks noGrp="1"/>
          </p:cNvSpPr>
          <p:nvPr>
            <p:ph idx="1"/>
          </p:nvPr>
        </p:nvSpPr>
        <p:spPr>
          <a:xfrm>
            <a:off x="482600" y="1634100"/>
            <a:ext cx="5270500" cy="4017399"/>
          </a:xfrm>
        </p:spPr>
        <p:txBody>
          <a:bodyPr>
            <a:normAutofit/>
          </a:bodyPr>
          <a:lstStyle/>
          <a:p>
            <a:pPr marL="0" indent="0">
              <a:buNone/>
            </a:pPr>
            <a:r>
              <a:rPr lang="es-ES_tradnl" sz="3200" dirty="0"/>
              <a:t>En vez de santidad, Uzías ha encontrado la lepra</a:t>
            </a:r>
            <a:r>
              <a:rPr lang="es-ES_tradnl" sz="3200" b="1" dirty="0"/>
              <a:t>. Santidad no es cercanía a Dios, </a:t>
            </a:r>
            <a:r>
              <a:rPr lang="es-ES_tradnl" sz="3200" b="1" dirty="0">
                <a:solidFill>
                  <a:srgbClr val="F25622"/>
                </a:solidFill>
              </a:rPr>
              <a:t>sino el respeto a sus límites.</a:t>
            </a:r>
          </a:p>
          <a:p>
            <a:pPr marL="0" indent="0">
              <a:buNone/>
            </a:pPr>
            <a:endParaRPr lang="es-ES_tradnl" sz="3200" dirty="0"/>
          </a:p>
        </p:txBody>
      </p:sp>
    </p:spTree>
    <p:extLst>
      <p:ext uri="{BB962C8B-B14F-4D97-AF65-F5344CB8AC3E}">
        <p14:creationId xmlns:p14="http://schemas.microsoft.com/office/powerpoint/2010/main" val="1524747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09137EC-F405-F23D-F930-DA74707E1E4A}"/>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250C39F-3F6C-4D53-86D2-7BC6B2FF6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Imagen 4" descr="Una persona sentado en una montaña de arena&#10;&#10;Descripción generada automáticamente con confianza media">
            <a:extLst>
              <a:ext uri="{FF2B5EF4-FFF2-40B4-BE49-F238E27FC236}">
                <a16:creationId xmlns:a16="http://schemas.microsoft.com/office/drawing/2014/main" id="{E0AD566E-A15F-E1BF-50B8-AAC2BFD4706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flipH="1">
            <a:off x="20" y="10"/>
            <a:ext cx="12191980" cy="6857990"/>
          </a:xfrm>
          <a:prstGeom prst="rect">
            <a:avLst/>
          </a:prstGeom>
        </p:spPr>
      </p:pic>
      <p:sp>
        <p:nvSpPr>
          <p:cNvPr id="12" name="Rectangle 11">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3AF1A52-B217-850D-7CC5-A6183BEFE804}"/>
              </a:ext>
            </a:extLst>
          </p:cNvPr>
          <p:cNvSpPr>
            <a:spLocks noGrp="1"/>
          </p:cNvSpPr>
          <p:nvPr>
            <p:ph type="title"/>
          </p:nvPr>
        </p:nvSpPr>
        <p:spPr>
          <a:xfrm>
            <a:off x="1041400" y="609600"/>
            <a:ext cx="5765800" cy="903686"/>
          </a:xfrm>
        </p:spPr>
        <p:txBody>
          <a:bodyPr anchor="b">
            <a:normAutofit/>
          </a:bodyPr>
          <a:lstStyle/>
          <a:p>
            <a:r>
              <a:rPr lang="es-ES_tradnl" dirty="0">
                <a:solidFill>
                  <a:srgbClr val="F25622"/>
                </a:solidFill>
              </a:rPr>
              <a:t>ISAÍAS EL LEPROSO</a:t>
            </a:r>
          </a:p>
        </p:txBody>
      </p:sp>
      <p:sp>
        <p:nvSpPr>
          <p:cNvPr id="3" name="Marcador de contenido 2">
            <a:extLst>
              <a:ext uri="{FF2B5EF4-FFF2-40B4-BE49-F238E27FC236}">
                <a16:creationId xmlns:a16="http://schemas.microsoft.com/office/drawing/2014/main" id="{2E4CE609-5BF4-C29B-1899-EC453CF1B664}"/>
              </a:ext>
            </a:extLst>
          </p:cNvPr>
          <p:cNvSpPr>
            <a:spLocks noGrp="1"/>
          </p:cNvSpPr>
          <p:nvPr>
            <p:ph idx="1"/>
          </p:nvPr>
        </p:nvSpPr>
        <p:spPr>
          <a:xfrm>
            <a:off x="1041400" y="1714500"/>
            <a:ext cx="5600700" cy="4787900"/>
          </a:xfrm>
        </p:spPr>
        <p:txBody>
          <a:bodyPr>
            <a:normAutofit/>
          </a:bodyPr>
          <a:lstStyle/>
          <a:p>
            <a:pPr marL="0" indent="0">
              <a:buNone/>
            </a:pPr>
            <a:r>
              <a:rPr lang="es-ES_tradnl" sz="2400" dirty="0">
                <a:solidFill>
                  <a:schemeClr val="bg1"/>
                </a:solidFill>
              </a:rPr>
              <a:t>Todo lo anterior es la razón por la que Isaías data su encuentro con lo divino «en el año en que murió el rey Uzías» (Isa. 6: 1). Él, como el fallecido rey, ha cruzado más allá del límite, y por eso se describe a sí mismo como un leproso con «labios inmundos, habitando en medio de pueblo que tiene labios inmundos» (6: 5).</a:t>
            </a:r>
          </a:p>
        </p:txBody>
      </p:sp>
      <p:sp>
        <p:nvSpPr>
          <p:cNvPr id="14" name="Rectangle 13">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35255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6EC3575-EBE6-68DE-14D4-A413ECBFC797}"/>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77428057-8987-F801-9BFB-CC8988E5931B}"/>
              </a:ext>
            </a:extLst>
          </p:cNvPr>
          <p:cNvSpPr>
            <a:spLocks noGrp="1"/>
          </p:cNvSpPr>
          <p:nvPr>
            <p:ph type="title"/>
          </p:nvPr>
        </p:nvSpPr>
        <p:spPr>
          <a:xfrm>
            <a:off x="699713" y="248038"/>
            <a:ext cx="7479087" cy="1159200"/>
          </a:xfrm>
        </p:spPr>
        <p:txBody>
          <a:bodyPr vert="horz" lIns="91440" tIns="45720" rIns="91440" bIns="45720" rtlCol="0" anchor="ctr">
            <a:normAutofit fontScale="90000"/>
          </a:bodyPr>
          <a:lstStyle/>
          <a:p>
            <a:r>
              <a:rPr lang="es-ES_tradnl" sz="3400" b="1" kern="1200">
                <a:solidFill>
                  <a:srgbClr val="F25622"/>
                </a:solidFill>
              </a:rPr>
              <a:t>El siguiente cuadro puede ayudarnos a entender mejor Isaías 6:</a:t>
            </a:r>
          </a:p>
        </p:txBody>
      </p:sp>
      <p:graphicFrame>
        <p:nvGraphicFramePr>
          <p:cNvPr id="4" name="Tabla 3">
            <a:extLst>
              <a:ext uri="{FF2B5EF4-FFF2-40B4-BE49-F238E27FC236}">
                <a16:creationId xmlns:a16="http://schemas.microsoft.com/office/drawing/2014/main" id="{7B545D63-1B5E-3625-C257-EF825F7D192D}"/>
              </a:ext>
            </a:extLst>
          </p:cNvPr>
          <p:cNvGraphicFramePr>
            <a:graphicFrameLocks noGrp="1"/>
          </p:cNvGraphicFramePr>
          <p:nvPr>
            <p:extLst>
              <p:ext uri="{D42A27DB-BD31-4B8C-83A1-F6EECF244321}">
                <p14:modId xmlns:p14="http://schemas.microsoft.com/office/powerpoint/2010/main" val="3974624474"/>
              </p:ext>
            </p:extLst>
          </p:nvPr>
        </p:nvGraphicFramePr>
        <p:xfrm>
          <a:off x="785812" y="2393291"/>
          <a:ext cx="10620375" cy="3598164"/>
        </p:xfrm>
        <a:graphic>
          <a:graphicData uri="http://schemas.openxmlformats.org/drawingml/2006/table">
            <a:tbl>
              <a:tblPr firstRow="1" firstCol="1" lastRow="1" lastCol="1" bandRow="1" bandCol="1">
                <a:tableStyleId>{5C22544A-7EE6-4342-B048-85BDC9FD1C3A}</a:tableStyleId>
              </a:tblPr>
              <a:tblGrid>
                <a:gridCol w="3289935">
                  <a:extLst>
                    <a:ext uri="{9D8B030D-6E8A-4147-A177-3AD203B41FA5}">
                      <a16:colId xmlns:a16="http://schemas.microsoft.com/office/drawing/2014/main" val="1033212197"/>
                    </a:ext>
                  </a:extLst>
                </a:gridCol>
                <a:gridCol w="2394585">
                  <a:extLst>
                    <a:ext uri="{9D8B030D-6E8A-4147-A177-3AD203B41FA5}">
                      <a16:colId xmlns:a16="http://schemas.microsoft.com/office/drawing/2014/main" val="354349473"/>
                    </a:ext>
                  </a:extLst>
                </a:gridCol>
                <a:gridCol w="4935855">
                  <a:extLst>
                    <a:ext uri="{9D8B030D-6E8A-4147-A177-3AD203B41FA5}">
                      <a16:colId xmlns:a16="http://schemas.microsoft.com/office/drawing/2014/main" val="4000230978"/>
                    </a:ext>
                  </a:extLst>
                </a:gridCol>
              </a:tblGrid>
              <a:tr h="1115568">
                <a:tc>
                  <a:txBody>
                    <a:bodyPr/>
                    <a:lstStyle/>
                    <a:p>
                      <a:pPr marL="118745">
                        <a:spcBef>
                          <a:spcPts val="1320"/>
                        </a:spcBef>
                      </a:pPr>
                      <a:r>
                        <a:rPr lang="es-ES" sz="3300">
                          <a:effectLst/>
                        </a:rPr>
                        <a:t>Versículo</a:t>
                      </a:r>
                      <a:r>
                        <a:rPr lang="es-ES" sz="3300" spc="-65">
                          <a:effectLst/>
                        </a:rPr>
                        <a:t> </a:t>
                      </a:r>
                      <a:r>
                        <a:rPr lang="es-ES" sz="3300" spc="-50">
                          <a:effectLst/>
                        </a:rPr>
                        <a:t>1</a:t>
                      </a:r>
                      <a:endParaRPr lang="es-DO" sz="3300">
                        <a:effectLst/>
                        <a:latin typeface="Avenir" panose="02000503020000020003" pitchFamily="2" charset="0"/>
                        <a:ea typeface="Avenir" panose="02000503020000020003" pitchFamily="2" charset="0"/>
                        <a:cs typeface="Avenir" panose="02000503020000020003" pitchFamily="2" charset="0"/>
                      </a:endParaRPr>
                    </a:p>
                  </a:txBody>
                  <a:tcPr marL="0" marR="0" marT="0" marB="0"/>
                </a:tc>
                <a:tc>
                  <a:txBody>
                    <a:bodyPr/>
                    <a:lstStyle/>
                    <a:p>
                      <a:pPr marL="118745">
                        <a:spcBef>
                          <a:spcPts val="1320"/>
                        </a:spcBef>
                      </a:pPr>
                      <a:r>
                        <a:rPr lang="es-ES" sz="3300" spc="-10">
                          <a:effectLst/>
                        </a:rPr>
                        <a:t>Jehová</a:t>
                      </a:r>
                      <a:endParaRPr lang="es-DO" sz="3300">
                        <a:effectLst/>
                        <a:latin typeface="Avenir" panose="02000503020000020003" pitchFamily="2" charset="0"/>
                        <a:ea typeface="Avenir" panose="02000503020000020003" pitchFamily="2" charset="0"/>
                        <a:cs typeface="Avenir" panose="02000503020000020003" pitchFamily="2" charset="0"/>
                      </a:endParaRPr>
                    </a:p>
                  </a:txBody>
                  <a:tcPr marL="0" marR="0" marT="0" marB="0"/>
                </a:tc>
                <a:tc>
                  <a:txBody>
                    <a:bodyPr/>
                    <a:lstStyle/>
                    <a:p>
                      <a:pPr marL="118110">
                        <a:spcBef>
                          <a:spcPts val="570"/>
                        </a:spcBef>
                        <a:spcAft>
                          <a:spcPts val="0"/>
                        </a:spcAft>
                      </a:pPr>
                      <a:r>
                        <a:rPr lang="es-ES" sz="3300" spc="-10">
                          <a:effectLst/>
                        </a:rPr>
                        <a:t>Esfera</a:t>
                      </a:r>
                      <a:endParaRPr lang="es-DO" sz="3300">
                        <a:effectLst/>
                      </a:endParaRPr>
                    </a:p>
                    <a:p>
                      <a:pPr marL="118110">
                        <a:spcBef>
                          <a:spcPts val="45"/>
                        </a:spcBef>
                        <a:spcAft>
                          <a:spcPts val="0"/>
                        </a:spcAft>
                      </a:pPr>
                      <a:r>
                        <a:rPr lang="es-ES" sz="3300">
                          <a:effectLst/>
                        </a:rPr>
                        <a:t>de lo</a:t>
                      </a:r>
                      <a:r>
                        <a:rPr lang="es-ES" sz="3300" spc="15">
                          <a:effectLst/>
                        </a:rPr>
                        <a:t> </a:t>
                      </a:r>
                      <a:r>
                        <a:rPr lang="es-ES" sz="3300" spc="-10">
                          <a:effectLst/>
                        </a:rPr>
                        <a:t>sagrado</a:t>
                      </a:r>
                      <a:endParaRPr lang="es-DO" sz="3300">
                        <a:effectLst/>
                        <a:latin typeface="Avenir" panose="02000503020000020003" pitchFamily="2" charset="0"/>
                        <a:ea typeface="Avenir" panose="02000503020000020003" pitchFamily="2" charset="0"/>
                        <a:cs typeface="Avenir" panose="02000503020000020003" pitchFamily="2" charset="0"/>
                      </a:endParaRPr>
                    </a:p>
                  </a:txBody>
                  <a:tcPr marL="0" marR="0" marT="0" marB="0"/>
                </a:tc>
                <a:extLst>
                  <a:ext uri="{0D108BD9-81ED-4DB2-BD59-A6C34878D82A}">
                    <a16:rowId xmlns:a16="http://schemas.microsoft.com/office/drawing/2014/main" val="4215436793"/>
                  </a:ext>
                </a:extLst>
              </a:tr>
              <a:tr h="1298448">
                <a:tc>
                  <a:txBody>
                    <a:bodyPr/>
                    <a:lstStyle/>
                    <a:p>
                      <a:pPr marL="118745">
                        <a:spcBef>
                          <a:spcPts val="40"/>
                        </a:spcBef>
                        <a:spcAft>
                          <a:spcPts val="0"/>
                        </a:spcAft>
                      </a:pPr>
                      <a:r>
                        <a:rPr lang="es-ES" sz="4500">
                          <a:effectLst/>
                        </a:rPr>
                        <a:t> </a:t>
                      </a:r>
                      <a:endParaRPr lang="es-DO" sz="3300">
                        <a:effectLst/>
                      </a:endParaRPr>
                    </a:p>
                    <a:p>
                      <a:pPr marL="118745">
                        <a:spcBef>
                          <a:spcPts val="5"/>
                        </a:spcBef>
                      </a:pPr>
                      <a:r>
                        <a:rPr lang="es-ES" sz="3300">
                          <a:effectLst/>
                        </a:rPr>
                        <a:t>Versículos</a:t>
                      </a:r>
                      <a:r>
                        <a:rPr lang="es-ES" sz="3300" spc="-65">
                          <a:effectLst/>
                        </a:rPr>
                        <a:t> </a:t>
                      </a:r>
                      <a:r>
                        <a:rPr lang="es-ES" sz="3300">
                          <a:effectLst/>
                        </a:rPr>
                        <a:t>2-</a:t>
                      </a:r>
                      <a:r>
                        <a:rPr lang="es-ES" sz="3300" spc="-50">
                          <a:effectLst/>
                        </a:rPr>
                        <a:t>4</a:t>
                      </a:r>
                      <a:endParaRPr lang="es-DO" sz="3300">
                        <a:effectLst/>
                        <a:latin typeface="Avenir" panose="02000503020000020003" pitchFamily="2" charset="0"/>
                        <a:ea typeface="Avenir" panose="02000503020000020003" pitchFamily="2" charset="0"/>
                        <a:cs typeface="Avenir" panose="02000503020000020003" pitchFamily="2" charset="0"/>
                      </a:endParaRPr>
                    </a:p>
                  </a:txBody>
                  <a:tcPr marL="0" marR="0" marT="0" marB="0"/>
                </a:tc>
                <a:tc>
                  <a:txBody>
                    <a:bodyPr/>
                    <a:lstStyle/>
                    <a:p>
                      <a:pPr marL="118745">
                        <a:spcBef>
                          <a:spcPts val="40"/>
                        </a:spcBef>
                        <a:spcAft>
                          <a:spcPts val="0"/>
                        </a:spcAft>
                      </a:pPr>
                      <a:r>
                        <a:rPr lang="es-ES" sz="4500">
                          <a:effectLst/>
                        </a:rPr>
                        <a:t> </a:t>
                      </a:r>
                      <a:endParaRPr lang="es-DO" sz="3300">
                        <a:effectLst/>
                      </a:endParaRPr>
                    </a:p>
                    <a:p>
                      <a:pPr marL="118745">
                        <a:spcBef>
                          <a:spcPts val="5"/>
                        </a:spcBef>
                      </a:pPr>
                      <a:r>
                        <a:rPr lang="es-ES" sz="3300" spc="-10">
                          <a:effectLst/>
                        </a:rPr>
                        <a:t>Serafines</a:t>
                      </a:r>
                      <a:endParaRPr lang="es-DO" sz="3300">
                        <a:effectLst/>
                        <a:latin typeface="Avenir" panose="02000503020000020003" pitchFamily="2" charset="0"/>
                        <a:ea typeface="Avenir" panose="02000503020000020003" pitchFamily="2" charset="0"/>
                        <a:cs typeface="Avenir" panose="02000503020000020003" pitchFamily="2" charset="0"/>
                      </a:endParaRPr>
                    </a:p>
                  </a:txBody>
                  <a:tcPr marL="0" marR="0" marT="0" marB="0"/>
                </a:tc>
                <a:tc>
                  <a:txBody>
                    <a:bodyPr/>
                    <a:lstStyle/>
                    <a:p>
                      <a:pPr marL="118110" marR="291465">
                        <a:lnSpc>
                          <a:spcPct val="118000"/>
                        </a:lnSpc>
                        <a:spcBef>
                          <a:spcPts val="590"/>
                        </a:spcBef>
                        <a:spcAft>
                          <a:spcPts val="0"/>
                        </a:spcAft>
                      </a:pPr>
                      <a:r>
                        <a:rPr lang="es-ES" sz="3300" spc="-10">
                          <a:effectLst/>
                        </a:rPr>
                        <a:t>Mediadores </a:t>
                      </a:r>
                      <a:r>
                        <a:rPr lang="es-ES" sz="2700">
                          <a:effectLst/>
                        </a:rPr>
                        <a:t>entre lo santo</a:t>
                      </a:r>
                      <a:r>
                        <a:rPr lang="es-ES" sz="2700" spc="200">
                          <a:effectLst/>
                        </a:rPr>
                        <a:t> </a:t>
                      </a:r>
                      <a:r>
                        <a:rPr lang="es-ES" sz="2700">
                          <a:effectLst/>
                        </a:rPr>
                        <a:t>y lo profano</a:t>
                      </a:r>
                      <a:endParaRPr lang="es-DO" sz="3300">
                        <a:effectLst/>
                        <a:latin typeface="Avenir" panose="02000503020000020003" pitchFamily="2" charset="0"/>
                        <a:ea typeface="Avenir" panose="02000503020000020003" pitchFamily="2" charset="0"/>
                        <a:cs typeface="Avenir" panose="02000503020000020003" pitchFamily="2" charset="0"/>
                      </a:endParaRPr>
                    </a:p>
                  </a:txBody>
                  <a:tcPr marL="0" marR="0" marT="0" marB="0"/>
                </a:tc>
                <a:extLst>
                  <a:ext uri="{0D108BD9-81ED-4DB2-BD59-A6C34878D82A}">
                    <a16:rowId xmlns:a16="http://schemas.microsoft.com/office/drawing/2014/main" val="646961303"/>
                  </a:ext>
                </a:extLst>
              </a:tr>
              <a:tr h="1184148">
                <a:tc>
                  <a:txBody>
                    <a:bodyPr/>
                    <a:lstStyle/>
                    <a:p>
                      <a:pPr marL="118745"/>
                      <a:r>
                        <a:rPr lang="es-ES" sz="3800">
                          <a:effectLst/>
                        </a:rPr>
                        <a:t> </a:t>
                      </a:r>
                      <a:endParaRPr lang="es-DO" sz="3300">
                        <a:effectLst/>
                      </a:endParaRPr>
                    </a:p>
                    <a:p>
                      <a:pPr marL="118745"/>
                      <a:r>
                        <a:rPr lang="es-ES" sz="3300">
                          <a:effectLst/>
                        </a:rPr>
                        <a:t>Versículo</a:t>
                      </a:r>
                      <a:r>
                        <a:rPr lang="es-ES" sz="3300" spc="-65">
                          <a:effectLst/>
                        </a:rPr>
                        <a:t> </a:t>
                      </a:r>
                      <a:r>
                        <a:rPr lang="es-ES" sz="3300" spc="-50">
                          <a:effectLst/>
                        </a:rPr>
                        <a:t>5</a:t>
                      </a:r>
                      <a:endParaRPr lang="es-DO" sz="3300">
                        <a:effectLst/>
                        <a:latin typeface="Avenir" panose="02000503020000020003" pitchFamily="2" charset="0"/>
                        <a:ea typeface="Avenir" panose="02000503020000020003" pitchFamily="2" charset="0"/>
                        <a:cs typeface="Avenir" panose="02000503020000020003" pitchFamily="2" charset="0"/>
                      </a:endParaRPr>
                    </a:p>
                  </a:txBody>
                  <a:tcPr marL="0" marR="0" marT="0" marB="0"/>
                </a:tc>
                <a:tc>
                  <a:txBody>
                    <a:bodyPr/>
                    <a:lstStyle/>
                    <a:p>
                      <a:pPr marL="118745"/>
                      <a:r>
                        <a:rPr lang="es-ES" sz="3800">
                          <a:effectLst/>
                        </a:rPr>
                        <a:t> </a:t>
                      </a:r>
                      <a:endParaRPr lang="es-DO" sz="3300">
                        <a:effectLst/>
                      </a:endParaRPr>
                    </a:p>
                    <a:p>
                      <a:pPr marL="118745"/>
                      <a:r>
                        <a:rPr lang="es-ES" sz="3300" spc="-10">
                          <a:effectLst/>
                        </a:rPr>
                        <a:t>Isaías</a:t>
                      </a:r>
                      <a:endParaRPr lang="es-DO" sz="3300">
                        <a:effectLst/>
                        <a:latin typeface="Avenir" panose="02000503020000020003" pitchFamily="2" charset="0"/>
                        <a:ea typeface="Avenir" panose="02000503020000020003" pitchFamily="2" charset="0"/>
                        <a:cs typeface="Avenir" panose="02000503020000020003" pitchFamily="2" charset="0"/>
                      </a:endParaRPr>
                    </a:p>
                  </a:txBody>
                  <a:tcPr marL="0" marR="0" marT="0" marB="0"/>
                </a:tc>
                <a:tc>
                  <a:txBody>
                    <a:bodyPr/>
                    <a:lstStyle/>
                    <a:p>
                      <a:pPr marL="118110">
                        <a:spcBef>
                          <a:spcPts val="960"/>
                        </a:spcBef>
                        <a:spcAft>
                          <a:spcPts val="0"/>
                        </a:spcAft>
                      </a:pPr>
                      <a:r>
                        <a:rPr lang="es-ES" sz="3300" spc="-10">
                          <a:effectLst/>
                        </a:rPr>
                        <a:t>Esfera</a:t>
                      </a:r>
                      <a:endParaRPr lang="es-DO" sz="3300">
                        <a:effectLst/>
                      </a:endParaRPr>
                    </a:p>
                    <a:p>
                      <a:pPr marL="118110">
                        <a:spcBef>
                          <a:spcPts val="40"/>
                        </a:spcBef>
                        <a:spcAft>
                          <a:spcPts val="0"/>
                        </a:spcAft>
                      </a:pPr>
                      <a:r>
                        <a:rPr lang="es-ES" sz="3300">
                          <a:effectLst/>
                        </a:rPr>
                        <a:t>de lo</a:t>
                      </a:r>
                      <a:r>
                        <a:rPr lang="es-ES" sz="3300" spc="15">
                          <a:effectLst/>
                        </a:rPr>
                        <a:t> </a:t>
                      </a:r>
                      <a:r>
                        <a:rPr lang="es-ES" sz="3300" spc="-10">
                          <a:effectLst/>
                        </a:rPr>
                        <a:t>profano</a:t>
                      </a:r>
                      <a:endParaRPr lang="es-DO" sz="3300">
                        <a:effectLst/>
                        <a:latin typeface="Avenir" panose="02000503020000020003" pitchFamily="2" charset="0"/>
                        <a:ea typeface="Avenir" panose="02000503020000020003" pitchFamily="2" charset="0"/>
                        <a:cs typeface="Avenir" panose="02000503020000020003" pitchFamily="2" charset="0"/>
                      </a:endParaRPr>
                    </a:p>
                  </a:txBody>
                  <a:tcPr marL="0" marR="0" marT="0" marB="0"/>
                </a:tc>
                <a:extLst>
                  <a:ext uri="{0D108BD9-81ED-4DB2-BD59-A6C34878D82A}">
                    <a16:rowId xmlns:a16="http://schemas.microsoft.com/office/drawing/2014/main" val="1378234804"/>
                  </a:ext>
                </a:extLst>
              </a:tr>
            </a:tbl>
          </a:graphicData>
        </a:graphic>
      </p:graphicFrame>
    </p:spTree>
    <p:extLst>
      <p:ext uri="{BB962C8B-B14F-4D97-AF65-F5344CB8AC3E}">
        <p14:creationId xmlns:p14="http://schemas.microsoft.com/office/powerpoint/2010/main" val="3029740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B99F690-BE5E-17C1-7060-7FEA644C0E4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B250C39F-3F6C-4D53-86D2-7BC6B2FF609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Imagen 4" descr="Imagen borrosa de una persona&#10;&#10;Descripción generada automáticamente con confianza media">
            <a:extLst>
              <a:ext uri="{FF2B5EF4-FFF2-40B4-BE49-F238E27FC236}">
                <a16:creationId xmlns:a16="http://schemas.microsoft.com/office/drawing/2014/main" id="{385403D9-BCBB-8317-C049-1A0CAED150DA}"/>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12" name="Rectangle 11">
            <a:extLst>
              <a:ext uri="{FF2B5EF4-FFF2-40B4-BE49-F238E27FC236}">
                <a16:creationId xmlns:a16="http://schemas.microsoft.com/office/drawing/2014/main" id="{70A48D59-8581-41F7-B529-F4617FE07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46000">
                <a:schemeClr val="tx1">
                  <a:lumMod val="95000"/>
                  <a:lumOff val="5000"/>
                </a:schemeClr>
              </a:gs>
              <a:gs pos="90000">
                <a:schemeClr val="tx1">
                  <a:lumMod val="95000"/>
                  <a:lumOff val="5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2AAAD2B1-56E6-F9C0-DE61-F7BC3DA7BB12}"/>
              </a:ext>
            </a:extLst>
          </p:cNvPr>
          <p:cNvSpPr>
            <a:spLocks noGrp="1"/>
          </p:cNvSpPr>
          <p:nvPr>
            <p:ph idx="1"/>
          </p:nvPr>
        </p:nvSpPr>
        <p:spPr>
          <a:xfrm>
            <a:off x="495300" y="635000"/>
            <a:ext cx="5257800" cy="5461000"/>
          </a:xfrm>
        </p:spPr>
        <p:txBody>
          <a:bodyPr>
            <a:normAutofit/>
          </a:bodyPr>
          <a:lstStyle/>
          <a:p>
            <a:pPr marL="0" indent="0">
              <a:buNone/>
            </a:pPr>
            <a:r>
              <a:rPr lang="es-ES_tradnl" dirty="0">
                <a:solidFill>
                  <a:schemeClr val="bg1"/>
                </a:solidFill>
              </a:rPr>
              <a:t>Por eso les toca a los serafines, como intermediarios, entrar en contacto con el inmundo Isaías. Esta progresión temática de lo santo a lo impuro y de lo impuro al perdón se muestra en una comparación de los principales bloques de textos en Isaías 6. El primer bloque está compuesto de los versículos 1 al 4, mientras el segundo bloque se compone de los versículos 5 al 7.</a:t>
            </a:r>
          </a:p>
          <a:p>
            <a:pPr marL="0" indent="0">
              <a:buNone/>
            </a:pPr>
            <a:endParaRPr lang="es-ES_tradnl" dirty="0">
              <a:solidFill>
                <a:schemeClr val="bg1"/>
              </a:solidFill>
            </a:endParaRPr>
          </a:p>
        </p:txBody>
      </p:sp>
      <p:sp>
        <p:nvSpPr>
          <p:cNvPr id="14" name="Rectangle 13">
            <a:extLst>
              <a:ext uri="{FF2B5EF4-FFF2-40B4-BE49-F238E27FC236}">
                <a16:creationId xmlns:a16="http://schemas.microsoft.com/office/drawing/2014/main" id="{9DD005C1-8C51-42D6-9BEE-B9B838497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24310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AE93AE5-E847-9D29-1666-62A7A69CF57C}"/>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015BFB9-CBFF-6244-40CC-B7A3132F5903}"/>
              </a:ext>
            </a:extLst>
          </p:cNvPr>
          <p:cNvSpPr>
            <a:spLocks noGrp="1"/>
          </p:cNvSpPr>
          <p:nvPr>
            <p:ph type="title"/>
          </p:nvPr>
        </p:nvSpPr>
        <p:spPr>
          <a:xfrm>
            <a:off x="699713" y="0"/>
            <a:ext cx="7415587" cy="1549400"/>
          </a:xfrm>
        </p:spPr>
        <p:txBody>
          <a:bodyPr vert="horz" lIns="91440" tIns="45720" rIns="91440" bIns="45720" rtlCol="0" anchor="ctr">
            <a:normAutofit/>
          </a:bodyPr>
          <a:lstStyle/>
          <a:p>
            <a:r>
              <a:rPr lang="es-ES_tradnl" sz="2800" b="1" kern="1200" dirty="0">
                <a:solidFill>
                  <a:srgbClr val="F25622"/>
                </a:solidFill>
              </a:rPr>
              <a:t>El siguiente cuadro muestra la relación entre los bloques de Isaías 6:</a:t>
            </a:r>
            <a:br>
              <a:rPr lang="en-US" sz="2500" kern="1200" dirty="0">
                <a:solidFill>
                  <a:srgbClr val="FFFFFF"/>
                </a:solidFill>
                <a:latin typeface="+mj-lt"/>
                <a:ea typeface="+mj-ea"/>
                <a:cs typeface="+mj-cs"/>
              </a:rPr>
            </a:br>
            <a:endParaRPr lang="en-US" sz="2500" kern="1200" dirty="0">
              <a:solidFill>
                <a:srgbClr val="FFFFFF"/>
              </a:solidFill>
              <a:latin typeface="+mj-lt"/>
              <a:ea typeface="+mj-ea"/>
              <a:cs typeface="+mj-cs"/>
            </a:endParaRPr>
          </a:p>
        </p:txBody>
      </p:sp>
      <p:graphicFrame>
        <p:nvGraphicFramePr>
          <p:cNvPr id="4" name="Tabla 3">
            <a:extLst>
              <a:ext uri="{FF2B5EF4-FFF2-40B4-BE49-F238E27FC236}">
                <a16:creationId xmlns:a16="http://schemas.microsoft.com/office/drawing/2014/main" id="{8A58FD0F-5652-0DA5-6BC1-72BBB464A9F1}"/>
              </a:ext>
            </a:extLst>
          </p:cNvPr>
          <p:cNvGraphicFramePr>
            <a:graphicFrameLocks noGrp="1"/>
          </p:cNvGraphicFramePr>
          <p:nvPr>
            <p:extLst>
              <p:ext uri="{D42A27DB-BD31-4B8C-83A1-F6EECF244321}">
                <p14:modId xmlns:p14="http://schemas.microsoft.com/office/powerpoint/2010/main" val="2814428653"/>
              </p:ext>
            </p:extLst>
          </p:nvPr>
        </p:nvGraphicFramePr>
        <p:xfrm>
          <a:off x="440277" y="1587500"/>
          <a:ext cx="11311445" cy="4830955"/>
        </p:xfrm>
        <a:graphic>
          <a:graphicData uri="http://schemas.openxmlformats.org/drawingml/2006/table">
            <a:tbl>
              <a:tblPr firstRow="1" firstCol="1" lastRow="1" lastCol="1" bandRow="1" bandCol="1">
                <a:tableStyleId>{5C22544A-7EE6-4342-B048-85BDC9FD1C3A}</a:tableStyleId>
              </a:tblPr>
              <a:tblGrid>
                <a:gridCol w="5544771">
                  <a:extLst>
                    <a:ext uri="{9D8B030D-6E8A-4147-A177-3AD203B41FA5}">
                      <a16:colId xmlns:a16="http://schemas.microsoft.com/office/drawing/2014/main" val="2016925023"/>
                    </a:ext>
                  </a:extLst>
                </a:gridCol>
                <a:gridCol w="5766674">
                  <a:extLst>
                    <a:ext uri="{9D8B030D-6E8A-4147-A177-3AD203B41FA5}">
                      <a16:colId xmlns:a16="http://schemas.microsoft.com/office/drawing/2014/main" val="3491591589"/>
                    </a:ext>
                  </a:extLst>
                </a:gridCol>
              </a:tblGrid>
              <a:tr h="652831">
                <a:tc>
                  <a:txBody>
                    <a:bodyPr/>
                    <a:lstStyle/>
                    <a:p>
                      <a:pPr marL="190500">
                        <a:lnSpc>
                          <a:spcPts val="1390"/>
                        </a:lnSpc>
                        <a:spcBef>
                          <a:spcPts val="330"/>
                        </a:spcBef>
                        <a:spcAft>
                          <a:spcPts val="0"/>
                        </a:spcAft>
                      </a:pPr>
                      <a:endParaRPr lang="es-ES" sz="3200" dirty="0">
                        <a:effectLst/>
                      </a:endParaRPr>
                    </a:p>
                    <a:p>
                      <a:pPr marL="190500">
                        <a:lnSpc>
                          <a:spcPts val="1390"/>
                        </a:lnSpc>
                        <a:spcBef>
                          <a:spcPts val="330"/>
                        </a:spcBef>
                        <a:spcAft>
                          <a:spcPts val="0"/>
                        </a:spcAft>
                      </a:pPr>
                      <a:r>
                        <a:rPr lang="es-ES" sz="3200" dirty="0">
                          <a:effectLst/>
                        </a:rPr>
                        <a:t>Primer</a:t>
                      </a:r>
                      <a:r>
                        <a:rPr lang="es-ES" sz="3200" spc="-10" dirty="0">
                          <a:effectLst/>
                        </a:rPr>
                        <a:t> </a:t>
                      </a:r>
                      <a:r>
                        <a:rPr lang="es-ES" sz="3200" dirty="0">
                          <a:effectLst/>
                        </a:rPr>
                        <a:t>bloque (6: 1-</a:t>
                      </a:r>
                      <a:r>
                        <a:rPr lang="es-ES" sz="3200" spc="-25" dirty="0">
                          <a:effectLst/>
                        </a:rPr>
                        <a:t>4)</a:t>
                      </a:r>
                      <a:endParaRPr lang="es-DO" sz="3200" dirty="0">
                        <a:effectLst/>
                        <a:latin typeface="Avenir" panose="02000503020000020003" pitchFamily="2" charset="0"/>
                        <a:ea typeface="Avenir" panose="02000503020000020003" pitchFamily="2" charset="0"/>
                        <a:cs typeface="Avenir" panose="02000503020000020003" pitchFamily="2" charset="0"/>
                      </a:endParaRPr>
                    </a:p>
                  </a:txBody>
                  <a:tcPr marL="0" marR="0" marT="0" marB="0"/>
                </a:tc>
                <a:tc>
                  <a:txBody>
                    <a:bodyPr/>
                    <a:lstStyle/>
                    <a:p>
                      <a:pPr marL="192405">
                        <a:lnSpc>
                          <a:spcPts val="1340"/>
                        </a:lnSpc>
                        <a:spcBef>
                          <a:spcPts val="380"/>
                        </a:spcBef>
                        <a:spcAft>
                          <a:spcPts val="0"/>
                        </a:spcAft>
                      </a:pPr>
                      <a:endParaRPr lang="es-ES" sz="2900" dirty="0">
                        <a:effectLst/>
                      </a:endParaRPr>
                    </a:p>
                    <a:p>
                      <a:pPr marL="192405">
                        <a:lnSpc>
                          <a:spcPts val="1340"/>
                        </a:lnSpc>
                        <a:spcBef>
                          <a:spcPts val="380"/>
                        </a:spcBef>
                        <a:spcAft>
                          <a:spcPts val="0"/>
                        </a:spcAft>
                      </a:pPr>
                      <a:r>
                        <a:rPr lang="es-ES" sz="2900" dirty="0">
                          <a:effectLst/>
                        </a:rPr>
                        <a:t>Segundo bloque (6: 5-</a:t>
                      </a:r>
                      <a:r>
                        <a:rPr lang="es-ES" sz="2900" spc="-25" dirty="0">
                          <a:effectLst/>
                        </a:rPr>
                        <a:t>7)</a:t>
                      </a:r>
                      <a:endParaRPr lang="es-DO" sz="3200" dirty="0">
                        <a:effectLst/>
                        <a:latin typeface="Avenir" panose="02000503020000020003" pitchFamily="2" charset="0"/>
                        <a:ea typeface="Avenir" panose="02000503020000020003" pitchFamily="2" charset="0"/>
                        <a:cs typeface="Avenir" panose="02000503020000020003" pitchFamily="2" charset="0"/>
                      </a:endParaRPr>
                    </a:p>
                  </a:txBody>
                  <a:tcPr marL="0" marR="0" marT="0" marB="0"/>
                </a:tc>
                <a:extLst>
                  <a:ext uri="{0D108BD9-81ED-4DB2-BD59-A6C34878D82A}">
                    <a16:rowId xmlns:a16="http://schemas.microsoft.com/office/drawing/2014/main" val="3716366503"/>
                  </a:ext>
                </a:extLst>
              </a:tr>
              <a:tr h="1179330">
                <a:tc>
                  <a:txBody>
                    <a:bodyPr/>
                    <a:lstStyle/>
                    <a:p>
                      <a:pPr marL="118745" marR="579120">
                        <a:lnSpc>
                          <a:spcPct val="102000"/>
                        </a:lnSpc>
                        <a:spcBef>
                          <a:spcPts val="775"/>
                        </a:spcBef>
                        <a:spcAft>
                          <a:spcPts val="0"/>
                        </a:spcAft>
                      </a:pPr>
                      <a:r>
                        <a:rPr lang="es-ES" sz="3200">
                          <a:effectLst/>
                        </a:rPr>
                        <a:t>Jehová</a:t>
                      </a:r>
                      <a:r>
                        <a:rPr lang="es-ES" sz="3200" spc="-80">
                          <a:effectLst/>
                        </a:rPr>
                        <a:t> </a:t>
                      </a:r>
                      <a:r>
                        <a:rPr lang="es-ES" sz="3200">
                          <a:effectLst/>
                        </a:rPr>
                        <a:t>es</a:t>
                      </a:r>
                      <a:r>
                        <a:rPr lang="es-ES" sz="3200" spc="-75">
                          <a:effectLst/>
                        </a:rPr>
                        <a:t> </a:t>
                      </a:r>
                      <a:r>
                        <a:rPr lang="es-ES" sz="3200">
                          <a:effectLst/>
                        </a:rPr>
                        <a:t>visto por Isaías (6: </a:t>
                      </a:r>
                      <a:r>
                        <a:rPr lang="es-ES" sz="3200" spc="-25">
                          <a:effectLst/>
                        </a:rPr>
                        <a:t>1)</a:t>
                      </a:r>
                      <a:endParaRPr lang="es-DO" sz="3200">
                        <a:effectLst/>
                        <a:latin typeface="Avenir" panose="02000503020000020003" pitchFamily="2" charset="0"/>
                        <a:ea typeface="Avenir" panose="02000503020000020003" pitchFamily="2" charset="0"/>
                        <a:cs typeface="Avenir" panose="02000503020000020003" pitchFamily="2" charset="0"/>
                      </a:endParaRPr>
                    </a:p>
                  </a:txBody>
                  <a:tcPr marL="0" marR="0" marT="0" marB="0"/>
                </a:tc>
                <a:tc>
                  <a:txBody>
                    <a:bodyPr/>
                    <a:lstStyle/>
                    <a:p>
                      <a:pPr marL="120650" marR="579120">
                        <a:lnSpc>
                          <a:spcPct val="102000"/>
                        </a:lnSpc>
                        <a:spcBef>
                          <a:spcPts val="775"/>
                        </a:spcBef>
                        <a:spcAft>
                          <a:spcPts val="0"/>
                        </a:spcAft>
                      </a:pPr>
                      <a:r>
                        <a:rPr lang="es-ES" sz="3200">
                          <a:effectLst/>
                        </a:rPr>
                        <a:t>Jehová</a:t>
                      </a:r>
                      <a:r>
                        <a:rPr lang="es-ES" sz="3200" spc="-80">
                          <a:effectLst/>
                        </a:rPr>
                        <a:t> </a:t>
                      </a:r>
                      <a:r>
                        <a:rPr lang="es-ES" sz="3200">
                          <a:effectLst/>
                        </a:rPr>
                        <a:t>es</a:t>
                      </a:r>
                      <a:r>
                        <a:rPr lang="es-ES" sz="3200" spc="-75">
                          <a:effectLst/>
                        </a:rPr>
                        <a:t> </a:t>
                      </a:r>
                      <a:r>
                        <a:rPr lang="es-ES" sz="3200">
                          <a:effectLst/>
                        </a:rPr>
                        <a:t>visto por Isaías (6: </a:t>
                      </a:r>
                      <a:r>
                        <a:rPr lang="es-ES" sz="3200" spc="-25">
                          <a:effectLst/>
                        </a:rPr>
                        <a:t>5)</a:t>
                      </a:r>
                      <a:endParaRPr lang="es-DO" sz="3200">
                        <a:effectLst/>
                        <a:latin typeface="Avenir" panose="02000503020000020003" pitchFamily="2" charset="0"/>
                        <a:ea typeface="Avenir" panose="02000503020000020003" pitchFamily="2" charset="0"/>
                        <a:cs typeface="Avenir" panose="02000503020000020003" pitchFamily="2" charset="0"/>
                      </a:endParaRPr>
                    </a:p>
                  </a:txBody>
                  <a:tcPr marL="0" marR="0" marT="0" marB="0"/>
                </a:tc>
                <a:extLst>
                  <a:ext uri="{0D108BD9-81ED-4DB2-BD59-A6C34878D82A}">
                    <a16:rowId xmlns:a16="http://schemas.microsoft.com/office/drawing/2014/main" val="1121404309"/>
                  </a:ext>
                </a:extLst>
              </a:tr>
              <a:tr h="1179330">
                <a:tc>
                  <a:txBody>
                    <a:bodyPr/>
                    <a:lstStyle/>
                    <a:p>
                      <a:pPr marL="118745" marR="67945">
                        <a:lnSpc>
                          <a:spcPct val="102000"/>
                        </a:lnSpc>
                        <a:spcBef>
                          <a:spcPts val="775"/>
                        </a:spcBef>
                        <a:spcAft>
                          <a:spcPts val="0"/>
                        </a:spcAft>
                      </a:pPr>
                      <a:r>
                        <a:rPr lang="es-ES" sz="3200" dirty="0">
                          <a:effectLst/>
                        </a:rPr>
                        <a:t>Serafines</a:t>
                      </a:r>
                      <a:r>
                        <a:rPr lang="es-ES" sz="3200" spc="-80" dirty="0">
                          <a:effectLst/>
                        </a:rPr>
                        <a:t> </a:t>
                      </a:r>
                      <a:r>
                        <a:rPr lang="es-ES" sz="3200" dirty="0">
                          <a:effectLst/>
                        </a:rPr>
                        <a:t>vuelan</a:t>
                      </a:r>
                      <a:r>
                        <a:rPr lang="es-ES" sz="3200" spc="-75" dirty="0">
                          <a:effectLst/>
                        </a:rPr>
                        <a:t> </a:t>
                      </a:r>
                      <a:r>
                        <a:rPr lang="es-ES" sz="3200" dirty="0">
                          <a:effectLst/>
                        </a:rPr>
                        <a:t>alrededor de Jehová (6: 2)</a:t>
                      </a:r>
                      <a:endParaRPr lang="es-DO" sz="3200" dirty="0">
                        <a:effectLst/>
                        <a:latin typeface="Avenir" panose="02000503020000020003" pitchFamily="2" charset="0"/>
                        <a:ea typeface="Avenir" panose="02000503020000020003" pitchFamily="2" charset="0"/>
                        <a:cs typeface="Avenir" panose="02000503020000020003" pitchFamily="2" charset="0"/>
                      </a:endParaRPr>
                    </a:p>
                  </a:txBody>
                  <a:tcPr marL="0" marR="0" marT="0" marB="0"/>
                </a:tc>
                <a:tc>
                  <a:txBody>
                    <a:bodyPr/>
                    <a:lstStyle/>
                    <a:p>
                      <a:pPr marL="120650" marR="67945">
                        <a:lnSpc>
                          <a:spcPct val="102000"/>
                        </a:lnSpc>
                        <a:spcBef>
                          <a:spcPts val="775"/>
                        </a:spcBef>
                        <a:spcAft>
                          <a:spcPts val="0"/>
                        </a:spcAft>
                      </a:pPr>
                      <a:r>
                        <a:rPr lang="es-ES" sz="3200" spc="-50">
                          <a:effectLst/>
                        </a:rPr>
                        <a:t>Serafines</a:t>
                      </a:r>
                      <a:r>
                        <a:rPr lang="es-ES" sz="3200" spc="-65">
                          <a:effectLst/>
                        </a:rPr>
                        <a:t> </a:t>
                      </a:r>
                      <a:r>
                        <a:rPr lang="es-ES" sz="3200" spc="-50">
                          <a:effectLst/>
                        </a:rPr>
                        <a:t>vuelan</a:t>
                      </a:r>
                      <a:r>
                        <a:rPr lang="es-ES" sz="3200" spc="-75">
                          <a:effectLst/>
                        </a:rPr>
                        <a:t> </a:t>
                      </a:r>
                      <a:r>
                        <a:rPr lang="es-ES" sz="3200" spc="-50">
                          <a:effectLst/>
                        </a:rPr>
                        <a:t>alrededor </a:t>
                      </a:r>
                      <a:r>
                        <a:rPr lang="es-ES" sz="3200">
                          <a:effectLst/>
                        </a:rPr>
                        <a:t>de Isaías (6: 6, 7a)</a:t>
                      </a:r>
                      <a:endParaRPr lang="es-DO" sz="3200">
                        <a:effectLst/>
                        <a:latin typeface="Avenir" panose="02000503020000020003" pitchFamily="2" charset="0"/>
                        <a:ea typeface="Avenir" panose="02000503020000020003" pitchFamily="2" charset="0"/>
                        <a:cs typeface="Avenir" panose="02000503020000020003" pitchFamily="2" charset="0"/>
                      </a:endParaRPr>
                    </a:p>
                  </a:txBody>
                  <a:tcPr marL="0" marR="0" marT="0" marB="0"/>
                </a:tc>
                <a:extLst>
                  <a:ext uri="{0D108BD9-81ED-4DB2-BD59-A6C34878D82A}">
                    <a16:rowId xmlns:a16="http://schemas.microsoft.com/office/drawing/2014/main" val="3953840084"/>
                  </a:ext>
                </a:extLst>
              </a:tr>
              <a:tr h="1819464">
                <a:tc>
                  <a:txBody>
                    <a:bodyPr/>
                    <a:lstStyle/>
                    <a:p>
                      <a:pPr marL="118745">
                        <a:lnSpc>
                          <a:spcPct val="100000"/>
                        </a:lnSpc>
                        <a:spcBef>
                          <a:spcPts val="450"/>
                        </a:spcBef>
                      </a:pPr>
                      <a:r>
                        <a:rPr lang="es-ES" sz="3200" dirty="0">
                          <a:effectLst/>
                        </a:rPr>
                        <a:t>Los</a:t>
                      </a:r>
                      <a:r>
                        <a:rPr lang="es-ES" sz="3200" spc="-25" dirty="0">
                          <a:effectLst/>
                        </a:rPr>
                        <a:t> </a:t>
                      </a:r>
                      <a:r>
                        <a:rPr lang="es-ES" sz="3200" dirty="0">
                          <a:effectLst/>
                        </a:rPr>
                        <a:t>serafines</a:t>
                      </a:r>
                      <a:r>
                        <a:rPr lang="es-ES" sz="3200" spc="-20" dirty="0">
                          <a:effectLst/>
                        </a:rPr>
                        <a:t> </a:t>
                      </a:r>
                      <a:r>
                        <a:rPr lang="es-ES" sz="3200" spc="-10" dirty="0">
                          <a:effectLst/>
                        </a:rPr>
                        <a:t>proclaman:</a:t>
                      </a:r>
                      <a:endParaRPr lang="es-DO" sz="3200" dirty="0">
                        <a:effectLst/>
                      </a:endParaRPr>
                    </a:p>
                    <a:p>
                      <a:pPr marL="118745" marR="226695">
                        <a:lnSpc>
                          <a:spcPct val="100000"/>
                        </a:lnSpc>
                      </a:pPr>
                      <a:r>
                        <a:rPr lang="es-ES" sz="3200" dirty="0">
                          <a:effectLst/>
                        </a:rPr>
                        <a:t>«Santo,</a:t>
                      </a:r>
                      <a:r>
                        <a:rPr lang="es-ES" sz="3200" spc="-80" dirty="0">
                          <a:effectLst/>
                        </a:rPr>
                        <a:t> </a:t>
                      </a:r>
                      <a:r>
                        <a:rPr lang="es-ES" sz="3200" dirty="0">
                          <a:effectLst/>
                        </a:rPr>
                        <a:t>Santo,</a:t>
                      </a:r>
                      <a:r>
                        <a:rPr lang="es-ES" sz="3200" spc="-75" dirty="0">
                          <a:effectLst/>
                        </a:rPr>
                        <a:t> </a:t>
                      </a:r>
                      <a:r>
                        <a:rPr lang="es-ES" sz="3200" dirty="0">
                          <a:effectLst/>
                        </a:rPr>
                        <a:t>Santo» (6: 3, 4)</a:t>
                      </a:r>
                      <a:endParaRPr lang="es-DO" sz="3200" dirty="0">
                        <a:effectLst/>
                        <a:latin typeface="Avenir" panose="02000503020000020003" pitchFamily="2" charset="0"/>
                        <a:ea typeface="Avenir" panose="02000503020000020003" pitchFamily="2" charset="0"/>
                        <a:cs typeface="Avenir" panose="02000503020000020003" pitchFamily="2" charset="0"/>
                      </a:endParaRPr>
                    </a:p>
                  </a:txBody>
                  <a:tcPr marL="0" marR="0" marT="0" marB="0"/>
                </a:tc>
                <a:tc>
                  <a:txBody>
                    <a:bodyPr/>
                    <a:lstStyle/>
                    <a:p>
                      <a:pPr marL="120650" marR="158115" algn="just">
                        <a:lnSpc>
                          <a:spcPct val="102000"/>
                        </a:lnSpc>
                        <a:spcBef>
                          <a:spcPts val="275"/>
                        </a:spcBef>
                        <a:spcAft>
                          <a:spcPts val="0"/>
                        </a:spcAft>
                      </a:pPr>
                      <a:r>
                        <a:rPr lang="es-ES" sz="3200" dirty="0">
                          <a:effectLst/>
                        </a:rPr>
                        <a:t>Los</a:t>
                      </a:r>
                      <a:r>
                        <a:rPr lang="es-ES" sz="3200" spc="-45" dirty="0">
                          <a:effectLst/>
                        </a:rPr>
                        <a:t> </a:t>
                      </a:r>
                      <a:r>
                        <a:rPr lang="es-ES" sz="3200" dirty="0">
                          <a:effectLst/>
                        </a:rPr>
                        <a:t>serafines</a:t>
                      </a:r>
                      <a:r>
                        <a:rPr lang="es-ES" sz="3200" spc="-45" dirty="0">
                          <a:effectLst/>
                        </a:rPr>
                        <a:t> </a:t>
                      </a:r>
                      <a:r>
                        <a:rPr lang="es-ES" sz="3200" dirty="0">
                          <a:effectLst/>
                        </a:rPr>
                        <a:t>proclaman: Isaías</a:t>
                      </a:r>
                      <a:r>
                        <a:rPr lang="es-ES" sz="3200" spc="-70" dirty="0">
                          <a:effectLst/>
                        </a:rPr>
                        <a:t> </a:t>
                      </a:r>
                      <a:r>
                        <a:rPr lang="es-ES" sz="3200" dirty="0">
                          <a:effectLst/>
                        </a:rPr>
                        <a:t>ha</a:t>
                      </a:r>
                      <a:r>
                        <a:rPr lang="es-ES" sz="3200" spc="-70" dirty="0">
                          <a:effectLst/>
                        </a:rPr>
                        <a:t> </a:t>
                      </a:r>
                      <a:r>
                        <a:rPr lang="es-ES" sz="3200" dirty="0">
                          <a:effectLst/>
                        </a:rPr>
                        <a:t>sido</a:t>
                      </a:r>
                      <a:r>
                        <a:rPr lang="es-ES" sz="3200" spc="-70" dirty="0">
                          <a:effectLst/>
                        </a:rPr>
                        <a:t> </a:t>
                      </a:r>
                      <a:r>
                        <a:rPr lang="es-ES" sz="3200" dirty="0">
                          <a:effectLst/>
                        </a:rPr>
                        <a:t>perdonado (6:</a:t>
                      </a:r>
                      <a:r>
                        <a:rPr lang="es-ES" sz="3200" spc="-155" dirty="0">
                          <a:effectLst/>
                        </a:rPr>
                        <a:t> </a:t>
                      </a:r>
                      <a:r>
                        <a:rPr lang="es-ES" sz="3200" dirty="0" err="1">
                          <a:effectLst/>
                        </a:rPr>
                        <a:t>7b</a:t>
                      </a:r>
                      <a:r>
                        <a:rPr lang="es-ES" sz="3200" dirty="0">
                          <a:effectLst/>
                        </a:rPr>
                        <a:t>)</a:t>
                      </a:r>
                      <a:endParaRPr lang="es-DO" sz="3200" dirty="0">
                        <a:effectLst/>
                        <a:latin typeface="Avenir" panose="02000503020000020003" pitchFamily="2" charset="0"/>
                        <a:ea typeface="Avenir" panose="02000503020000020003" pitchFamily="2" charset="0"/>
                        <a:cs typeface="Avenir" panose="02000503020000020003" pitchFamily="2" charset="0"/>
                      </a:endParaRPr>
                    </a:p>
                  </a:txBody>
                  <a:tcPr marL="0" marR="0" marT="0" marB="0"/>
                </a:tc>
                <a:extLst>
                  <a:ext uri="{0D108BD9-81ED-4DB2-BD59-A6C34878D82A}">
                    <a16:rowId xmlns:a16="http://schemas.microsoft.com/office/drawing/2014/main" val="3348545374"/>
                  </a:ext>
                </a:extLst>
              </a:tr>
            </a:tbl>
          </a:graphicData>
        </a:graphic>
      </p:graphicFrame>
    </p:spTree>
    <p:extLst>
      <p:ext uri="{BB962C8B-B14F-4D97-AF65-F5344CB8AC3E}">
        <p14:creationId xmlns:p14="http://schemas.microsoft.com/office/powerpoint/2010/main" val="16724212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Sol brillando en el cielo&#10;&#10;Descripción generada automáticamente con confianza media">
            <a:extLst>
              <a:ext uri="{FF2B5EF4-FFF2-40B4-BE49-F238E27FC236}">
                <a16:creationId xmlns:a16="http://schemas.microsoft.com/office/drawing/2014/main" id="{A689FA4C-C925-F2B0-A145-99668D95C323}"/>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65DCEA6C-0F8C-86F0-06B6-557D37CEA14C}"/>
              </a:ext>
            </a:extLst>
          </p:cNvPr>
          <p:cNvSpPr>
            <a:spLocks noGrp="1"/>
          </p:cNvSpPr>
          <p:nvPr>
            <p:ph idx="1"/>
          </p:nvPr>
        </p:nvSpPr>
        <p:spPr>
          <a:xfrm>
            <a:off x="838200" y="3870325"/>
            <a:ext cx="10515600" cy="1793875"/>
          </a:xfrm>
        </p:spPr>
        <p:txBody>
          <a:bodyPr>
            <a:normAutofit/>
          </a:bodyPr>
          <a:lstStyle/>
          <a:p>
            <a:pPr marL="0" indent="0">
              <a:buNone/>
            </a:pPr>
            <a:r>
              <a:rPr lang="es-ES_tradnl" sz="3200" dirty="0">
                <a:solidFill>
                  <a:srgbClr val="FFFFFF"/>
                </a:solidFill>
              </a:rPr>
              <a:t>El hecho de que los serafines proclaman ante Dios su santidad y ante Isaías su perdón, </a:t>
            </a:r>
            <a:r>
              <a:rPr lang="es-ES_tradnl" sz="3200" b="1" u="sng" dirty="0">
                <a:solidFill>
                  <a:srgbClr val="F25622"/>
                </a:solidFill>
              </a:rPr>
              <a:t>indica que la santidad de Dios se manifiesta perdonando al pecador.</a:t>
            </a:r>
          </a:p>
        </p:txBody>
      </p:sp>
    </p:spTree>
    <p:extLst>
      <p:ext uri="{BB962C8B-B14F-4D97-AF65-F5344CB8AC3E}">
        <p14:creationId xmlns:p14="http://schemas.microsoft.com/office/powerpoint/2010/main" val="744681695"/>
      </p:ext>
    </p:extLst>
  </p:cSld>
  <p:clrMapOvr>
    <a:overrideClrMapping bg1="dk1" tx1="lt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6D4D3AB-73E9-3C7B-D41C-F2F884044BA3}"/>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 dibujo de un árbol&#10;&#10;Descripción generada automáticamente con confianza baja">
            <a:extLst>
              <a:ext uri="{FF2B5EF4-FFF2-40B4-BE49-F238E27FC236}">
                <a16:creationId xmlns:a16="http://schemas.microsoft.com/office/drawing/2014/main" id="{C2BF6204-AE6E-916E-DEEE-E059D329CDBF}"/>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2" name="Título 1">
            <a:extLst>
              <a:ext uri="{FF2B5EF4-FFF2-40B4-BE49-F238E27FC236}">
                <a16:creationId xmlns:a16="http://schemas.microsoft.com/office/drawing/2014/main" id="{377CD3E0-C3BC-4D97-139F-B47B89AE3213}"/>
              </a:ext>
            </a:extLst>
          </p:cNvPr>
          <p:cNvSpPr>
            <a:spLocks noGrp="1"/>
          </p:cNvSpPr>
          <p:nvPr>
            <p:ph type="title"/>
          </p:nvPr>
        </p:nvSpPr>
        <p:spPr>
          <a:xfrm>
            <a:off x="838200" y="365125"/>
            <a:ext cx="10515600" cy="1325563"/>
          </a:xfrm>
        </p:spPr>
        <p:txBody>
          <a:bodyPr>
            <a:normAutofit/>
          </a:bodyPr>
          <a:lstStyle/>
          <a:p>
            <a:r>
              <a:rPr lang="es-ES_tradnl" b="1" dirty="0">
                <a:solidFill>
                  <a:srgbClr val="F25622"/>
                </a:solidFill>
              </a:rPr>
              <a:t>REFLEXIONA</a:t>
            </a:r>
          </a:p>
        </p:txBody>
      </p:sp>
      <p:sp>
        <p:nvSpPr>
          <p:cNvPr id="3" name="Marcador de contenido 2">
            <a:extLst>
              <a:ext uri="{FF2B5EF4-FFF2-40B4-BE49-F238E27FC236}">
                <a16:creationId xmlns:a16="http://schemas.microsoft.com/office/drawing/2014/main" id="{754B1FFF-20C9-7E7B-2EF1-35300F7D3FC7}"/>
              </a:ext>
            </a:extLst>
          </p:cNvPr>
          <p:cNvSpPr>
            <a:spLocks noGrp="1"/>
          </p:cNvSpPr>
          <p:nvPr>
            <p:ph idx="1"/>
          </p:nvPr>
        </p:nvSpPr>
        <p:spPr>
          <a:xfrm>
            <a:off x="838200" y="1825625"/>
            <a:ext cx="6502400" cy="4351338"/>
          </a:xfrm>
        </p:spPr>
        <p:txBody>
          <a:bodyPr>
            <a:normAutofit/>
          </a:bodyPr>
          <a:lstStyle/>
          <a:p>
            <a:pPr marL="0" indent="0">
              <a:buNone/>
            </a:pPr>
            <a:r>
              <a:rPr lang="es-ES_tradnl" dirty="0">
                <a:solidFill>
                  <a:srgbClr val="FFFFFF"/>
                </a:solidFill>
              </a:rPr>
              <a:t>Cuando la rebelión y la arrogancia hacen al hombre cruzar el límite de lo sagrado, la santidad de Dios los convierte en impuros destituidos de su presencia. Pero cuando en humildad y confesión nos dejamos elevar por Dios, su santidad nos redime, perdona y nos da acceso a su persona.</a:t>
            </a:r>
          </a:p>
        </p:txBody>
      </p:sp>
    </p:spTree>
    <p:extLst>
      <p:ext uri="{BB962C8B-B14F-4D97-AF65-F5344CB8AC3E}">
        <p14:creationId xmlns:p14="http://schemas.microsoft.com/office/powerpoint/2010/main" val="1917763256"/>
      </p:ext>
    </p:extLst>
  </p:cSld>
  <p:clrMapOvr>
    <a:overrideClrMapping bg1="dk1" tx1="lt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575857" y="1808557"/>
            <a:ext cx="54229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3500" normalizeH="0" baseline="0" noProof="0" dirty="0">
                <a:ln>
                  <a:noFill/>
                </a:ln>
                <a:effectLst/>
                <a:uLnTx/>
                <a:uFillTx/>
                <a:latin typeface="Trebuchet MS" panose="020B0703020202090204" pitchFamily="34" charset="0"/>
                <a:ea typeface="Karla" charset="0"/>
                <a:cs typeface="Arial" panose="020B0604020202020204" pitchFamily="34" charset="0"/>
              </a:rPr>
              <a:t>GRACIAS</a:t>
            </a:r>
          </a:p>
        </p:txBody>
      </p:sp>
      <p:sp>
        <p:nvSpPr>
          <p:cNvPr id="5" name="Rectángulo 4">
            <a:extLst>
              <a:ext uri="{FF2B5EF4-FFF2-40B4-BE49-F238E27FC236}">
                <a16:creationId xmlns:a16="http://schemas.microsoft.com/office/drawing/2014/main" id="{E68B03D9-3930-3743-8003-A340505D7387}"/>
              </a:ext>
            </a:extLst>
          </p:cNvPr>
          <p:cNvSpPr/>
          <p:nvPr/>
        </p:nvSpPr>
        <p:spPr>
          <a:xfrm>
            <a:off x="3235456" y="6410523"/>
            <a:ext cx="5921244" cy="307777"/>
          </a:xfrm>
          <a:prstGeom prst="rect">
            <a:avLst/>
          </a:prstGeom>
        </p:spPr>
        <p:txBody>
          <a:bodyPr wrap="square">
            <a:spAutoFit/>
          </a:bodyPr>
          <a:lstStyle/>
          <a:p>
            <a:pPr lvl="0">
              <a:defRPr/>
            </a:pPr>
            <a:r>
              <a:rPr lang="es-DO" sz="1400" dirty="0">
                <a:solidFill>
                  <a:srgbClr val="262626"/>
                </a:solidFill>
                <a:latin typeface="Times" pitchFamily="2" charset="0"/>
              </a:rPr>
              <a:t>Imágenes: © Freepik, Pexels, Pixabay, iStock, freebibleimage.orgAdobeStock</a:t>
            </a:r>
          </a:p>
        </p:txBody>
      </p:sp>
      <p:pic>
        <p:nvPicPr>
          <p:cNvPr id="4" name="Imagen 3">
            <a:extLst>
              <a:ext uri="{FF2B5EF4-FFF2-40B4-BE49-F238E27FC236}">
                <a16:creationId xmlns:a16="http://schemas.microsoft.com/office/drawing/2014/main" id="{C37737D3-E1FA-724D-B752-BD9F7D2007F8}"/>
              </a:ext>
            </a:extLst>
          </p:cNvPr>
          <p:cNvPicPr>
            <a:picLocks noChangeAspect="1"/>
          </p:cNvPicPr>
          <p:nvPr/>
        </p:nvPicPr>
        <p:blipFill>
          <a:blip r:embed="rId2"/>
          <a:stretch>
            <a:fillRect/>
          </a:stretch>
        </p:blipFill>
        <p:spPr>
          <a:xfrm>
            <a:off x="3384550" y="2516443"/>
            <a:ext cx="5422900" cy="3699521"/>
          </a:xfrm>
          <a:prstGeom prst="rect">
            <a:avLst/>
          </a:prstGeom>
        </p:spPr>
      </p:pic>
    </p:spTree>
    <p:extLst>
      <p:ext uri="{BB962C8B-B14F-4D97-AF65-F5344CB8AC3E}">
        <p14:creationId xmlns:p14="http://schemas.microsoft.com/office/powerpoint/2010/main" val="856397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a persona sentado en una montaña de arena&#10;&#10;Descripción generada automáticamente con confianza media">
            <a:extLst>
              <a:ext uri="{FF2B5EF4-FFF2-40B4-BE49-F238E27FC236}">
                <a16:creationId xmlns:a16="http://schemas.microsoft.com/office/drawing/2014/main" id="{7BFE89DC-0F40-4865-F4E4-4A529C79FD14}"/>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9D92C4A8-FF06-F7B4-EC2E-A3218ACB9791}"/>
              </a:ext>
            </a:extLst>
          </p:cNvPr>
          <p:cNvSpPr>
            <a:spLocks noGrp="1"/>
          </p:cNvSpPr>
          <p:nvPr>
            <p:ph idx="1"/>
          </p:nvPr>
        </p:nvSpPr>
        <p:spPr>
          <a:xfrm>
            <a:off x="5461000" y="454025"/>
            <a:ext cx="6388100" cy="4351338"/>
          </a:xfrm>
        </p:spPr>
        <p:txBody>
          <a:bodyPr>
            <a:normAutofit/>
          </a:bodyPr>
          <a:lstStyle/>
          <a:p>
            <a:pPr marL="0" indent="0">
              <a:buNone/>
            </a:pPr>
            <a:r>
              <a:rPr lang="es-ES_tradnl" dirty="0">
                <a:solidFill>
                  <a:srgbClr val="FFFFFF"/>
                </a:solidFill>
              </a:rPr>
              <a:t>De repente Isaías descubre que está ante el mismo trono de Dios. Seres misteriosos lo rodean y en reverencia se protegen de la presencia de Jehová. En tono sublime y poderoso que hace templar al templo, los serafines intercambian sus alabanzas al Rey: «Santo, santo, santo, Jehová de los ejércitos; la tierra entera está llena de su gloria» (Isa. 6: 1-4).</a:t>
            </a:r>
          </a:p>
        </p:txBody>
      </p:sp>
    </p:spTree>
    <p:extLst>
      <p:ext uri="{BB962C8B-B14F-4D97-AF65-F5344CB8AC3E}">
        <p14:creationId xmlns:p14="http://schemas.microsoft.com/office/powerpoint/2010/main" val="3052304394"/>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2EE2F80-559A-98D5-88A4-FDFA18084DFE}"/>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a persona sentado en una montaña de arena&#10;&#10;Descripción generada automáticamente con confianza media">
            <a:extLst>
              <a:ext uri="{FF2B5EF4-FFF2-40B4-BE49-F238E27FC236}">
                <a16:creationId xmlns:a16="http://schemas.microsoft.com/office/drawing/2014/main" id="{484BBCD6-A804-DEBB-53A0-777C8BE98BB0}"/>
              </a:ext>
            </a:extLst>
          </p:cNvPr>
          <p:cNvPicPr>
            <a:picLocks noChangeAspect="1"/>
          </p:cNvPicPr>
          <p:nvPr/>
        </p:nvPicPr>
        <p:blipFill rotWithShape="1">
          <a:blip r:embed="rId2" cstate="hqprint">
            <a:alphaModFix amt="35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4EB7F3E9-020A-13DA-E6C4-4A5BD5F921FD}"/>
              </a:ext>
            </a:extLst>
          </p:cNvPr>
          <p:cNvSpPr>
            <a:spLocks noGrp="1"/>
          </p:cNvSpPr>
          <p:nvPr>
            <p:ph idx="1"/>
          </p:nvPr>
        </p:nvSpPr>
        <p:spPr>
          <a:xfrm>
            <a:off x="6629400" y="962025"/>
            <a:ext cx="5473700" cy="4351338"/>
          </a:xfrm>
        </p:spPr>
        <p:txBody>
          <a:bodyPr>
            <a:normAutofit/>
          </a:bodyPr>
          <a:lstStyle/>
          <a:p>
            <a:pPr marL="0" indent="0">
              <a:buNone/>
            </a:pPr>
            <a:r>
              <a:rPr lang="es-ES_tradnl" dirty="0">
                <a:solidFill>
                  <a:srgbClr val="FFFFFF"/>
                </a:solidFill>
              </a:rPr>
              <a:t>En movimiento involuntario sus labios susurran como si quisieran unirse a las voces celestiales. De repente un rayo de conciencia lo despierta y se acuerda que sus labios son «impuros» para adorar al «Santo».</a:t>
            </a:r>
          </a:p>
        </p:txBody>
      </p:sp>
    </p:spTree>
    <p:extLst>
      <p:ext uri="{BB962C8B-B14F-4D97-AF65-F5344CB8AC3E}">
        <p14:creationId xmlns:p14="http://schemas.microsoft.com/office/powerpoint/2010/main" val="1098550075"/>
      </p:ext>
    </p:extLst>
  </p:cSld>
  <p:clrMapOvr>
    <a:overrideClrMapping bg1="dk1" tx1="lt1" bg2="dk2" tx2="lt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6898772-2EDC-F67B-977C-CF6EAF7B5502}"/>
            </a:ext>
          </a:extLst>
        </p:cNvPr>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Una persona sentado en una montaña de arena&#10;&#10;Descripción generada automáticamente con confianza media">
            <a:extLst>
              <a:ext uri="{FF2B5EF4-FFF2-40B4-BE49-F238E27FC236}">
                <a16:creationId xmlns:a16="http://schemas.microsoft.com/office/drawing/2014/main" id="{3AB9F27A-B417-A3D4-FA2E-AEABC52C06EF}"/>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20" y="10"/>
            <a:ext cx="12191980" cy="6857990"/>
          </a:xfrm>
          <a:prstGeom prst="rect">
            <a:avLst/>
          </a:prstGeom>
        </p:spPr>
      </p:pic>
      <p:sp>
        <p:nvSpPr>
          <p:cNvPr id="3" name="Marcador de contenido 2">
            <a:extLst>
              <a:ext uri="{FF2B5EF4-FFF2-40B4-BE49-F238E27FC236}">
                <a16:creationId xmlns:a16="http://schemas.microsoft.com/office/drawing/2014/main" id="{FE0D8D99-D35F-901E-D8D6-89944522E902}"/>
              </a:ext>
            </a:extLst>
          </p:cNvPr>
          <p:cNvSpPr>
            <a:spLocks noGrp="1"/>
          </p:cNvSpPr>
          <p:nvPr>
            <p:ph idx="1"/>
          </p:nvPr>
        </p:nvSpPr>
        <p:spPr>
          <a:xfrm>
            <a:off x="7188200" y="506389"/>
            <a:ext cx="4762500" cy="5571899"/>
          </a:xfrm>
        </p:spPr>
        <p:txBody>
          <a:bodyPr anchor="ctr">
            <a:normAutofit/>
          </a:bodyPr>
          <a:lstStyle/>
          <a:p>
            <a:pPr marL="0" indent="0">
              <a:buNone/>
            </a:pPr>
            <a:r>
              <a:rPr lang="es-ES_tradnl" sz="2400">
                <a:solidFill>
                  <a:srgbClr val="FFFFFF"/>
                </a:solidFill>
              </a:rPr>
              <a:t>Tiempo después, cuando recontaba la escena, el profeta hizo notar que la visión ocurrió «en el año que murió el rey Uzías» (Isa. 6: 1). La amenaza de muerte ante la presencia de Dios le recuerda al profeta la tragedia del rey que acababa de morir.</a:t>
            </a:r>
          </a:p>
        </p:txBody>
      </p:sp>
    </p:spTree>
    <p:extLst>
      <p:ext uri="{BB962C8B-B14F-4D97-AF65-F5344CB8AC3E}">
        <p14:creationId xmlns:p14="http://schemas.microsoft.com/office/powerpoint/2010/main" val="35215831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E4A0933-B4AB-CDC0-7C41-344BC825D4A4}"/>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56688E73-49B9-4052-A836-D248C825D7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5B6AEE0C-07FE-4154-BC7C-2F20530BC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5" name="Imagen 4" descr="Imagen que contiene tabla, reloj, vino, hecho de madera&#10;&#10;Descripción generada automáticamente">
            <a:extLst>
              <a:ext uri="{FF2B5EF4-FFF2-40B4-BE49-F238E27FC236}">
                <a16:creationId xmlns:a16="http://schemas.microsoft.com/office/drawing/2014/main" id="{4DD31BB9-811E-DE7D-A137-6E73778B29E9}"/>
              </a:ext>
            </a:extLst>
          </p:cNvPr>
          <p:cNvPicPr>
            <a:picLocks noChangeAspect="1"/>
          </p:cNvPicPr>
          <p:nvPr/>
        </p:nvPicPr>
        <p:blipFill rotWithShape="1">
          <a:blip r:embed="rId2" cstate="hqprint">
            <a:alphaModFix amt="60000"/>
            <a:extLst>
              <a:ext uri="{28A0092B-C50C-407E-A947-70E740481C1C}">
                <a14:useLocalDpi xmlns:a14="http://schemas.microsoft.com/office/drawing/2010/main"/>
              </a:ext>
            </a:extLst>
          </a:blip>
          <a:srcRect/>
          <a:stretch/>
        </p:blipFill>
        <p:spPr>
          <a:xfrm>
            <a:off x="-1" y="10"/>
            <a:ext cx="12192001" cy="6857990"/>
          </a:xfrm>
          <a:prstGeom prst="rect">
            <a:avLst/>
          </a:prstGeom>
        </p:spPr>
      </p:pic>
      <p:sp>
        <p:nvSpPr>
          <p:cNvPr id="3" name="Marcador de contenido 2">
            <a:extLst>
              <a:ext uri="{FF2B5EF4-FFF2-40B4-BE49-F238E27FC236}">
                <a16:creationId xmlns:a16="http://schemas.microsoft.com/office/drawing/2014/main" id="{C8A45573-2836-829D-7C4E-DA5CFC26F9B7}"/>
              </a:ext>
            </a:extLst>
          </p:cNvPr>
          <p:cNvSpPr>
            <a:spLocks noGrp="1"/>
          </p:cNvSpPr>
          <p:nvPr>
            <p:ph idx="1"/>
          </p:nvPr>
        </p:nvSpPr>
        <p:spPr>
          <a:xfrm>
            <a:off x="6817674" y="1"/>
            <a:ext cx="5374326" cy="6858000"/>
          </a:xfrm>
          <a:solidFill>
            <a:schemeClr val="dk1">
              <a:alpha val="64000"/>
            </a:schemeClr>
          </a:solidFill>
        </p:spPr>
        <p:style>
          <a:lnRef idx="2">
            <a:schemeClr val="dk1">
              <a:shade val="15000"/>
            </a:schemeClr>
          </a:lnRef>
          <a:fillRef idx="1">
            <a:schemeClr val="dk1"/>
          </a:fillRef>
          <a:effectRef idx="0">
            <a:schemeClr val="dk1"/>
          </a:effectRef>
          <a:fontRef idx="minor">
            <a:schemeClr val="lt1"/>
          </a:fontRef>
        </p:style>
        <p:txBody>
          <a:bodyPr anchor="ctr">
            <a:normAutofit/>
          </a:bodyPr>
          <a:lstStyle/>
          <a:p>
            <a:pPr marL="363538" indent="0">
              <a:buNone/>
            </a:pPr>
            <a:r>
              <a:rPr lang="es-ES_tradnl" dirty="0">
                <a:solidFill>
                  <a:srgbClr val="FFFFFF"/>
                </a:solidFill>
              </a:rPr>
              <a:t>Uzías fue un rey de quien el cronista sagrado dijo que «hizo lo recto ante los ojos de Jehová» (2 Crón. 26: 4). El secreto de su éxito fue que «se dispuso a buscar a Dios […] y en el tiempo en que buscó a Jehová, Dios lo prosperó» (26: 5).</a:t>
            </a:r>
          </a:p>
        </p:txBody>
      </p:sp>
      <p:sp>
        <p:nvSpPr>
          <p:cNvPr id="2" name="Título 1">
            <a:extLst>
              <a:ext uri="{FF2B5EF4-FFF2-40B4-BE49-F238E27FC236}">
                <a16:creationId xmlns:a16="http://schemas.microsoft.com/office/drawing/2014/main" id="{563473A4-DD63-09E6-84AA-0DF09169CB39}"/>
              </a:ext>
            </a:extLst>
          </p:cNvPr>
          <p:cNvSpPr>
            <a:spLocks noGrp="1"/>
          </p:cNvSpPr>
          <p:nvPr>
            <p:ph type="title"/>
          </p:nvPr>
        </p:nvSpPr>
        <p:spPr>
          <a:xfrm>
            <a:off x="7708899" y="0"/>
            <a:ext cx="3340101" cy="1887288"/>
          </a:xfrm>
        </p:spPr>
        <p:txBody>
          <a:bodyPr>
            <a:normAutofit/>
          </a:bodyPr>
          <a:lstStyle/>
          <a:p>
            <a:pPr algn="ctr"/>
            <a:r>
              <a:rPr lang="es-ES_tradnl" sz="5400" dirty="0">
                <a:solidFill>
                  <a:srgbClr val="F25622"/>
                </a:solidFill>
              </a:rPr>
              <a:t>UZÍAS</a:t>
            </a:r>
            <a:endParaRPr lang="es-ES_tradnl" dirty="0">
              <a:solidFill>
                <a:srgbClr val="F25622"/>
              </a:solidFill>
            </a:endParaRPr>
          </a:p>
        </p:txBody>
      </p:sp>
    </p:spTree>
    <p:extLst>
      <p:ext uri="{BB962C8B-B14F-4D97-AF65-F5344CB8AC3E}">
        <p14:creationId xmlns:p14="http://schemas.microsoft.com/office/powerpoint/2010/main" val="17160152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9F4F1BD-1797-91DF-6213-533DAE8D8732}"/>
            </a:ext>
          </a:extLst>
        </p:cNvPr>
        <p:cNvGrpSpPr/>
        <p:nvPr/>
      </p:nvGrpSpPr>
      <p:grpSpPr>
        <a:xfrm>
          <a:off x="0" y="0"/>
          <a:ext cx="0" cy="0"/>
          <a:chOff x="0" y="0"/>
          <a:chExt cx="0" cy="0"/>
        </a:xfrm>
      </p:grpSpPr>
      <p:sp useBgFill="1">
        <p:nvSpPr>
          <p:cNvPr id="25" name="Rectangle 16">
            <a:extLst>
              <a:ext uri="{FF2B5EF4-FFF2-40B4-BE49-F238E27FC236}">
                <a16:creationId xmlns:a16="http://schemas.microsoft.com/office/drawing/2014/main" id="{135FA909-3F24-448C-A8BC-7CF77F62F8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9D0FD664-94FD-1E03-ABB7-70E772A726D4}"/>
              </a:ext>
            </a:extLst>
          </p:cNvPr>
          <p:cNvSpPr>
            <a:spLocks noGrp="1"/>
          </p:cNvSpPr>
          <p:nvPr>
            <p:ph idx="1"/>
          </p:nvPr>
        </p:nvSpPr>
        <p:spPr>
          <a:xfrm>
            <a:off x="762000" y="1295400"/>
            <a:ext cx="6140449" cy="4508500"/>
          </a:xfrm>
        </p:spPr>
        <p:txBody>
          <a:bodyPr>
            <a:normAutofit/>
          </a:bodyPr>
          <a:lstStyle/>
          <a:p>
            <a:pPr marL="0" indent="0">
              <a:buNone/>
            </a:pPr>
            <a:r>
              <a:rPr lang="es-ES_tradnl" dirty="0">
                <a:solidFill>
                  <a:schemeClr val="bg1"/>
                </a:solidFill>
              </a:rPr>
              <a:t>El texto dice que «su fama</a:t>
            </a:r>
            <a:r>
              <a:rPr lang="es-ES_tradnl">
                <a:solidFill>
                  <a:schemeClr val="bg1"/>
                </a:solidFill>
              </a:rPr>
              <a:t>» [sem</a:t>
            </a:r>
            <a:r>
              <a:rPr lang="es-ES_tradnl" dirty="0">
                <a:solidFill>
                  <a:schemeClr val="bg1"/>
                </a:solidFill>
              </a:rPr>
              <a:t>, literalmente nombre] se extendió lejos, porque fue ayudado maravillosamente, hasta hacerse poderoso» (2 Crón. 26: 15). «Pero cuando se hizo fuerte, su corazón creció (orgulloso) para su destrucción» (26: 16).</a:t>
            </a:r>
          </a:p>
          <a:p>
            <a:pPr marL="0" indent="0">
              <a:buNone/>
            </a:pPr>
            <a:endParaRPr lang="es-ES_tradnl" dirty="0">
              <a:solidFill>
                <a:schemeClr val="bg1"/>
              </a:solidFill>
            </a:endParaRPr>
          </a:p>
          <a:p>
            <a:pPr marL="0" indent="0">
              <a:buNone/>
            </a:pPr>
            <a:r>
              <a:rPr lang="es-ES_tradnl" dirty="0">
                <a:solidFill>
                  <a:schemeClr val="bg1"/>
                </a:solidFill>
              </a:rPr>
              <a:t>Parecido a la torre de Babel. </a:t>
            </a:r>
          </a:p>
        </p:txBody>
      </p:sp>
      <p:pic>
        <p:nvPicPr>
          <p:cNvPr id="5" name="Imagen 4" descr="Un hombre con un traje de color rojo&#10;&#10;Descripción generada automáticamente con confianza media">
            <a:extLst>
              <a:ext uri="{FF2B5EF4-FFF2-40B4-BE49-F238E27FC236}">
                <a16:creationId xmlns:a16="http://schemas.microsoft.com/office/drawing/2014/main" id="{33E35921-65A9-BD48-B192-B27D3B5D7BC7}"/>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b="-2"/>
          <a:stretch/>
        </p:blipFill>
        <p:spPr>
          <a:xfrm>
            <a:off x="7668829" y="-1"/>
            <a:ext cx="4543953" cy="6858002"/>
          </a:xfrm>
          <a:custGeom>
            <a:avLst/>
            <a:gdLst/>
            <a:ahLst/>
            <a:cxnLst/>
            <a:rect l="l" t="t" r="r" b="b"/>
            <a:pathLst>
              <a:path w="4543953" h="6858002">
                <a:moveTo>
                  <a:pt x="248638" y="6438981"/>
                </a:moveTo>
                <a:cubicBezTo>
                  <a:pt x="258140" y="6444077"/>
                  <a:pt x="265617" y="6451650"/>
                  <a:pt x="268569" y="6463841"/>
                </a:cubicBezTo>
                <a:lnTo>
                  <a:pt x="268572" y="6463849"/>
                </a:lnTo>
                <a:lnTo>
                  <a:pt x="279556" y="6508052"/>
                </a:lnTo>
                <a:lnTo>
                  <a:pt x="282367" y="6513012"/>
                </a:lnTo>
                <a:lnTo>
                  <a:pt x="284834" y="6521804"/>
                </a:lnTo>
                <a:lnTo>
                  <a:pt x="301172" y="6546195"/>
                </a:lnTo>
                <a:lnTo>
                  <a:pt x="301172" y="6546194"/>
                </a:lnTo>
                <a:lnTo>
                  <a:pt x="282367" y="6513012"/>
                </a:lnTo>
                <a:lnTo>
                  <a:pt x="268572" y="6463849"/>
                </a:lnTo>
                <a:lnTo>
                  <a:pt x="268569" y="6463840"/>
                </a:lnTo>
                <a:close/>
                <a:moveTo>
                  <a:pt x="332842" y="2836172"/>
                </a:moveTo>
                <a:lnTo>
                  <a:pt x="332842" y="2836173"/>
                </a:lnTo>
                <a:cubicBezTo>
                  <a:pt x="336914" y="2839983"/>
                  <a:pt x="340200" y="2844317"/>
                  <a:pt x="341533" y="2848794"/>
                </a:cubicBezTo>
                <a:cubicBezTo>
                  <a:pt x="348200" y="2870416"/>
                  <a:pt x="356392" y="2892181"/>
                  <a:pt x="361441" y="2914328"/>
                </a:cubicBezTo>
                <a:lnTo>
                  <a:pt x="366072" y="2947863"/>
                </a:lnTo>
                <a:lnTo>
                  <a:pt x="362488" y="2982148"/>
                </a:lnTo>
                <a:cubicBezTo>
                  <a:pt x="354392" y="3014153"/>
                  <a:pt x="350582" y="3045777"/>
                  <a:pt x="350796" y="3077401"/>
                </a:cubicBezTo>
                <a:lnTo>
                  <a:pt x="350796" y="3077402"/>
                </a:lnTo>
                <a:lnTo>
                  <a:pt x="350796" y="3077402"/>
                </a:lnTo>
                <a:cubicBezTo>
                  <a:pt x="351010" y="3109026"/>
                  <a:pt x="355249" y="3140650"/>
                  <a:pt x="363250" y="3172655"/>
                </a:cubicBezTo>
                <a:cubicBezTo>
                  <a:pt x="389159" y="3276481"/>
                  <a:pt x="416591" y="3380306"/>
                  <a:pt x="410877" y="3489468"/>
                </a:cubicBezTo>
                <a:cubicBezTo>
                  <a:pt x="409925" y="3507564"/>
                  <a:pt x="421546" y="3529091"/>
                  <a:pt x="432976" y="3544714"/>
                </a:cubicBezTo>
                <a:cubicBezTo>
                  <a:pt x="438406" y="3552191"/>
                  <a:pt x="442585" y="3557716"/>
                  <a:pt x="445520" y="3562321"/>
                </a:cubicBezTo>
                <a:lnTo>
                  <a:pt x="450598" y="3574408"/>
                </a:lnTo>
                <a:lnTo>
                  <a:pt x="448246" y="3587174"/>
                </a:lnTo>
                <a:cubicBezTo>
                  <a:pt x="446228" y="3592232"/>
                  <a:pt x="442978" y="3598435"/>
                  <a:pt x="438500" y="3606817"/>
                </a:cubicBezTo>
                <a:cubicBezTo>
                  <a:pt x="434118" y="3614819"/>
                  <a:pt x="431452" y="3624725"/>
                  <a:pt x="424974" y="3630632"/>
                </a:cubicBezTo>
                <a:cubicBezTo>
                  <a:pt x="408496" y="3645682"/>
                  <a:pt x="402257" y="3662494"/>
                  <a:pt x="400733" y="3680163"/>
                </a:cubicBezTo>
                <a:lnTo>
                  <a:pt x="400733" y="3680164"/>
                </a:lnTo>
                <a:lnTo>
                  <a:pt x="400733" y="3680164"/>
                </a:lnTo>
                <a:lnTo>
                  <a:pt x="404781" y="3734838"/>
                </a:lnTo>
                <a:lnTo>
                  <a:pt x="404399" y="3754652"/>
                </a:lnTo>
                <a:cubicBezTo>
                  <a:pt x="398399" y="3767130"/>
                  <a:pt x="396447" y="3778655"/>
                  <a:pt x="398042" y="3789776"/>
                </a:cubicBezTo>
                <a:lnTo>
                  <a:pt x="398042" y="3789776"/>
                </a:lnTo>
                <a:lnTo>
                  <a:pt x="398042" y="3789777"/>
                </a:lnTo>
                <a:cubicBezTo>
                  <a:pt x="399638" y="3800897"/>
                  <a:pt x="404781" y="3811614"/>
                  <a:pt x="412973" y="3822473"/>
                </a:cubicBezTo>
                <a:lnTo>
                  <a:pt x="427308" y="3852620"/>
                </a:lnTo>
                <a:lnTo>
                  <a:pt x="426528" y="3868764"/>
                </a:lnTo>
                <a:cubicBezTo>
                  <a:pt x="425070" y="3874229"/>
                  <a:pt x="422307" y="3879766"/>
                  <a:pt x="417925" y="3885338"/>
                </a:cubicBezTo>
                <a:cubicBezTo>
                  <a:pt x="398494" y="3910104"/>
                  <a:pt x="388302" y="3935727"/>
                  <a:pt x="386040" y="3962159"/>
                </a:cubicBezTo>
                <a:lnTo>
                  <a:pt x="386040" y="3962160"/>
                </a:lnTo>
                <a:lnTo>
                  <a:pt x="386040" y="3962160"/>
                </a:lnTo>
                <a:cubicBezTo>
                  <a:pt x="383778" y="3988593"/>
                  <a:pt x="389446" y="4015835"/>
                  <a:pt x="401733" y="4043840"/>
                </a:cubicBezTo>
                <a:lnTo>
                  <a:pt x="416855" y="4103826"/>
                </a:lnTo>
                <a:lnTo>
                  <a:pt x="414887" y="4134256"/>
                </a:lnTo>
                <a:cubicBezTo>
                  <a:pt x="413045" y="4144498"/>
                  <a:pt x="409973" y="4154857"/>
                  <a:pt x="405543" y="4165383"/>
                </a:cubicBezTo>
                <a:cubicBezTo>
                  <a:pt x="402114" y="4173480"/>
                  <a:pt x="401543" y="4182767"/>
                  <a:pt x="401638" y="4192387"/>
                </a:cubicBezTo>
                <a:lnTo>
                  <a:pt x="401638" y="4192388"/>
                </a:lnTo>
                <a:lnTo>
                  <a:pt x="401638" y="4192388"/>
                </a:lnTo>
                <a:lnTo>
                  <a:pt x="401733" y="4221391"/>
                </a:lnTo>
                <a:lnTo>
                  <a:pt x="396017" y="4253014"/>
                </a:lnTo>
                <a:cubicBezTo>
                  <a:pt x="383824" y="4277401"/>
                  <a:pt x="368204" y="4300070"/>
                  <a:pt x="356201" y="4324645"/>
                </a:cubicBezTo>
                <a:cubicBezTo>
                  <a:pt x="350487" y="4336457"/>
                  <a:pt x="347439" y="4350554"/>
                  <a:pt x="347247" y="4363890"/>
                </a:cubicBezTo>
                <a:lnTo>
                  <a:pt x="347247" y="4363891"/>
                </a:lnTo>
                <a:lnTo>
                  <a:pt x="347247" y="4363891"/>
                </a:lnTo>
                <a:cubicBezTo>
                  <a:pt x="346295" y="4403326"/>
                  <a:pt x="346295" y="4442762"/>
                  <a:pt x="348009" y="4482005"/>
                </a:cubicBezTo>
                <a:cubicBezTo>
                  <a:pt x="350677" y="4546777"/>
                  <a:pt x="351249" y="4612501"/>
                  <a:pt x="408019" y="4659175"/>
                </a:cubicBezTo>
                <a:cubicBezTo>
                  <a:pt x="412591" y="4662987"/>
                  <a:pt x="415259" y="4671177"/>
                  <a:pt x="416021" y="4677656"/>
                </a:cubicBezTo>
                <a:cubicBezTo>
                  <a:pt x="419640" y="4707565"/>
                  <a:pt x="420022" y="4738236"/>
                  <a:pt x="425928" y="4767765"/>
                </a:cubicBezTo>
                <a:lnTo>
                  <a:pt x="427237" y="4800483"/>
                </a:lnTo>
                <a:lnTo>
                  <a:pt x="412401" y="4828916"/>
                </a:lnTo>
                <a:cubicBezTo>
                  <a:pt x="395828" y="4846490"/>
                  <a:pt x="384397" y="4866958"/>
                  <a:pt x="382691" y="4889275"/>
                </a:cubicBezTo>
                <a:lnTo>
                  <a:pt x="382691" y="4889275"/>
                </a:lnTo>
                <a:lnTo>
                  <a:pt x="382691" y="4889276"/>
                </a:lnTo>
                <a:cubicBezTo>
                  <a:pt x="382122" y="4896714"/>
                  <a:pt x="382634" y="4904358"/>
                  <a:pt x="384396" y="4912169"/>
                </a:cubicBezTo>
                <a:lnTo>
                  <a:pt x="385799" y="4933805"/>
                </a:lnTo>
                <a:lnTo>
                  <a:pt x="381039" y="4952673"/>
                </a:lnTo>
                <a:cubicBezTo>
                  <a:pt x="376253" y="4964604"/>
                  <a:pt x="368680" y="4975511"/>
                  <a:pt x="360964" y="4987037"/>
                </a:cubicBezTo>
                <a:cubicBezTo>
                  <a:pt x="349725" y="5003801"/>
                  <a:pt x="335627" y="5022852"/>
                  <a:pt x="334485" y="5041521"/>
                </a:cubicBezTo>
                <a:cubicBezTo>
                  <a:pt x="332628" y="5073241"/>
                  <a:pt x="310088" y="5101639"/>
                  <a:pt x="308337" y="5133224"/>
                </a:cubicBezTo>
                <a:lnTo>
                  <a:pt x="308337" y="5133225"/>
                </a:lnTo>
                <a:lnTo>
                  <a:pt x="308337" y="5133225"/>
                </a:lnTo>
                <a:lnTo>
                  <a:pt x="315052" y="5166114"/>
                </a:lnTo>
                <a:lnTo>
                  <a:pt x="314362" y="5172090"/>
                </a:lnTo>
                <a:cubicBezTo>
                  <a:pt x="313481" y="5174400"/>
                  <a:pt x="312290" y="5176876"/>
                  <a:pt x="311814" y="5179067"/>
                </a:cubicBezTo>
                <a:lnTo>
                  <a:pt x="311814" y="5179068"/>
                </a:lnTo>
                <a:lnTo>
                  <a:pt x="311814" y="5179068"/>
                </a:lnTo>
                <a:cubicBezTo>
                  <a:pt x="304574" y="5214122"/>
                  <a:pt x="311624" y="5247079"/>
                  <a:pt x="335437" y="5272797"/>
                </a:cubicBezTo>
                <a:cubicBezTo>
                  <a:pt x="350964" y="5289657"/>
                  <a:pt x="359489" y="5307422"/>
                  <a:pt x="362870" y="5326163"/>
                </a:cubicBezTo>
                <a:lnTo>
                  <a:pt x="364317" y="5355014"/>
                </a:lnTo>
                <a:lnTo>
                  <a:pt x="359440" y="5385384"/>
                </a:lnTo>
                <a:cubicBezTo>
                  <a:pt x="356201" y="5398721"/>
                  <a:pt x="353915" y="5412057"/>
                  <a:pt x="351249" y="5425582"/>
                </a:cubicBezTo>
                <a:cubicBezTo>
                  <a:pt x="347439" y="5443870"/>
                  <a:pt x="343437" y="5462351"/>
                  <a:pt x="339627" y="5480637"/>
                </a:cubicBezTo>
                <a:cubicBezTo>
                  <a:pt x="337722" y="5489497"/>
                  <a:pt x="335151" y="5498832"/>
                  <a:pt x="335103" y="5507667"/>
                </a:cubicBezTo>
                <a:lnTo>
                  <a:pt x="335103" y="5507668"/>
                </a:lnTo>
                <a:lnTo>
                  <a:pt x="335103" y="5507668"/>
                </a:lnTo>
                <a:cubicBezTo>
                  <a:pt x="335056" y="5516503"/>
                  <a:pt x="337532" y="5524837"/>
                  <a:pt x="345723" y="5531694"/>
                </a:cubicBezTo>
                <a:lnTo>
                  <a:pt x="355869" y="5547578"/>
                </a:lnTo>
                <a:lnTo>
                  <a:pt x="346295" y="5562746"/>
                </a:lnTo>
                <a:cubicBezTo>
                  <a:pt x="303622" y="5600467"/>
                  <a:pt x="276951" y="5646189"/>
                  <a:pt x="275047" y="5704483"/>
                </a:cubicBezTo>
                <a:cubicBezTo>
                  <a:pt x="274665" y="5716485"/>
                  <a:pt x="271999" y="5728678"/>
                  <a:pt x="269141" y="5740488"/>
                </a:cubicBezTo>
                <a:cubicBezTo>
                  <a:pt x="267426" y="5747728"/>
                  <a:pt x="265520" y="5756493"/>
                  <a:pt x="260376" y="5760873"/>
                </a:cubicBezTo>
                <a:cubicBezTo>
                  <a:pt x="221133" y="5794974"/>
                  <a:pt x="193890" y="5837457"/>
                  <a:pt x="171981" y="5883751"/>
                </a:cubicBezTo>
                <a:cubicBezTo>
                  <a:pt x="164171" y="5900323"/>
                  <a:pt x="156361" y="5918042"/>
                  <a:pt x="154075" y="5935949"/>
                </a:cubicBezTo>
                <a:lnTo>
                  <a:pt x="154075" y="5935950"/>
                </a:lnTo>
                <a:lnTo>
                  <a:pt x="154075" y="5935950"/>
                </a:lnTo>
                <a:cubicBezTo>
                  <a:pt x="151789" y="5954618"/>
                  <a:pt x="155599" y="5974241"/>
                  <a:pt x="157695" y="5993292"/>
                </a:cubicBezTo>
                <a:cubicBezTo>
                  <a:pt x="158837" y="6004532"/>
                  <a:pt x="158647" y="6017486"/>
                  <a:pt x="164171" y="6026441"/>
                </a:cubicBezTo>
                <a:cubicBezTo>
                  <a:pt x="181508" y="6054826"/>
                  <a:pt x="200176" y="6082259"/>
                  <a:pt x="220371" y="6108739"/>
                </a:cubicBezTo>
                <a:lnTo>
                  <a:pt x="234064" y="6133315"/>
                </a:lnTo>
                <a:lnTo>
                  <a:pt x="230364" y="6143190"/>
                </a:lnTo>
                <a:cubicBezTo>
                  <a:pt x="227813" y="6146732"/>
                  <a:pt x="223895" y="6150697"/>
                  <a:pt x="218465" y="6155602"/>
                </a:cubicBezTo>
                <a:cubicBezTo>
                  <a:pt x="196176" y="6175797"/>
                  <a:pt x="184556" y="6200944"/>
                  <a:pt x="179794" y="6228756"/>
                </a:cubicBezTo>
                <a:cubicBezTo>
                  <a:pt x="172363" y="6272764"/>
                  <a:pt x="166077" y="6317151"/>
                  <a:pt x="162457" y="6361539"/>
                </a:cubicBezTo>
                <a:lnTo>
                  <a:pt x="162457" y="6361540"/>
                </a:lnTo>
                <a:lnTo>
                  <a:pt x="162457" y="6361540"/>
                </a:lnTo>
                <a:lnTo>
                  <a:pt x="162684" y="6365557"/>
                </a:lnTo>
                <a:lnTo>
                  <a:pt x="163946" y="6387910"/>
                </a:lnTo>
                <a:lnTo>
                  <a:pt x="166047" y="6392243"/>
                </a:lnTo>
                <a:lnTo>
                  <a:pt x="173364" y="6407333"/>
                </a:lnTo>
                <a:lnTo>
                  <a:pt x="173364" y="6407332"/>
                </a:lnTo>
                <a:lnTo>
                  <a:pt x="166047" y="6392243"/>
                </a:lnTo>
                <a:lnTo>
                  <a:pt x="163946" y="6387910"/>
                </a:lnTo>
                <a:lnTo>
                  <a:pt x="162684" y="6365557"/>
                </a:lnTo>
                <a:lnTo>
                  <a:pt x="162457" y="6361540"/>
                </a:lnTo>
                <a:lnTo>
                  <a:pt x="179794" y="6228757"/>
                </a:lnTo>
                <a:cubicBezTo>
                  <a:pt x="184556" y="6200945"/>
                  <a:pt x="196176" y="6175798"/>
                  <a:pt x="218465" y="6155603"/>
                </a:cubicBezTo>
                <a:cubicBezTo>
                  <a:pt x="229325" y="6145793"/>
                  <a:pt x="234135" y="6139745"/>
                  <a:pt x="234064" y="6133315"/>
                </a:cubicBezTo>
                <a:lnTo>
                  <a:pt x="234064" y="6133315"/>
                </a:lnTo>
                <a:lnTo>
                  <a:pt x="234064" y="6133314"/>
                </a:lnTo>
                <a:cubicBezTo>
                  <a:pt x="233993" y="6126884"/>
                  <a:pt x="229039" y="6120074"/>
                  <a:pt x="220371" y="6108738"/>
                </a:cubicBezTo>
                <a:cubicBezTo>
                  <a:pt x="200176" y="6082258"/>
                  <a:pt x="181508" y="6054825"/>
                  <a:pt x="164171" y="6026440"/>
                </a:cubicBezTo>
                <a:cubicBezTo>
                  <a:pt x="158647" y="6017485"/>
                  <a:pt x="158837" y="6004531"/>
                  <a:pt x="157695" y="5993291"/>
                </a:cubicBezTo>
                <a:cubicBezTo>
                  <a:pt x="156647" y="5983766"/>
                  <a:pt x="155171" y="5974097"/>
                  <a:pt x="154242" y="5964477"/>
                </a:cubicBezTo>
                <a:lnTo>
                  <a:pt x="154075" y="5935950"/>
                </a:lnTo>
                <a:lnTo>
                  <a:pt x="160957" y="5909351"/>
                </a:lnTo>
                <a:cubicBezTo>
                  <a:pt x="164171" y="5900611"/>
                  <a:pt x="168076" y="5892038"/>
                  <a:pt x="171981" y="5883752"/>
                </a:cubicBezTo>
                <a:cubicBezTo>
                  <a:pt x="193890" y="5837458"/>
                  <a:pt x="221133" y="5794975"/>
                  <a:pt x="260376" y="5760874"/>
                </a:cubicBezTo>
                <a:cubicBezTo>
                  <a:pt x="265520" y="5756494"/>
                  <a:pt x="267426" y="5747729"/>
                  <a:pt x="269141" y="5740489"/>
                </a:cubicBezTo>
                <a:cubicBezTo>
                  <a:pt x="271999" y="5728679"/>
                  <a:pt x="274665" y="5716486"/>
                  <a:pt x="275047" y="5704484"/>
                </a:cubicBezTo>
                <a:cubicBezTo>
                  <a:pt x="276951" y="5646190"/>
                  <a:pt x="303622" y="5600468"/>
                  <a:pt x="346295" y="5562747"/>
                </a:cubicBezTo>
                <a:cubicBezTo>
                  <a:pt x="352392" y="5557318"/>
                  <a:pt x="355774" y="5552508"/>
                  <a:pt x="355869" y="5547579"/>
                </a:cubicBezTo>
                <a:lnTo>
                  <a:pt x="355869" y="5547578"/>
                </a:lnTo>
                <a:lnTo>
                  <a:pt x="355869" y="5547578"/>
                </a:lnTo>
                <a:cubicBezTo>
                  <a:pt x="355964" y="5542649"/>
                  <a:pt x="352773" y="5537600"/>
                  <a:pt x="345723" y="5531693"/>
                </a:cubicBezTo>
                <a:cubicBezTo>
                  <a:pt x="341628" y="5528265"/>
                  <a:pt x="338961" y="5524467"/>
                  <a:pt x="337324" y="5520422"/>
                </a:cubicBezTo>
                <a:lnTo>
                  <a:pt x="335103" y="5507668"/>
                </a:lnTo>
                <a:lnTo>
                  <a:pt x="339627" y="5480638"/>
                </a:lnTo>
                <a:cubicBezTo>
                  <a:pt x="343437" y="5462352"/>
                  <a:pt x="347439" y="5443871"/>
                  <a:pt x="351249" y="5425583"/>
                </a:cubicBezTo>
                <a:cubicBezTo>
                  <a:pt x="353915" y="5412058"/>
                  <a:pt x="356201" y="5398722"/>
                  <a:pt x="359440" y="5385385"/>
                </a:cubicBezTo>
                <a:cubicBezTo>
                  <a:pt x="361965" y="5375003"/>
                  <a:pt x="363668" y="5364883"/>
                  <a:pt x="364317" y="5355015"/>
                </a:cubicBezTo>
                <a:lnTo>
                  <a:pt x="364317" y="5355014"/>
                </a:lnTo>
                <a:lnTo>
                  <a:pt x="364317" y="5355014"/>
                </a:lnTo>
                <a:cubicBezTo>
                  <a:pt x="366264" y="5325412"/>
                  <a:pt x="358727" y="5298086"/>
                  <a:pt x="335437" y="5272796"/>
                </a:cubicBezTo>
                <a:cubicBezTo>
                  <a:pt x="323531" y="5259937"/>
                  <a:pt x="315815" y="5245269"/>
                  <a:pt x="311981" y="5229433"/>
                </a:cubicBezTo>
                <a:lnTo>
                  <a:pt x="311814" y="5179068"/>
                </a:lnTo>
                <a:lnTo>
                  <a:pt x="314362" y="5172091"/>
                </a:lnTo>
                <a:cubicBezTo>
                  <a:pt x="315243" y="5169781"/>
                  <a:pt x="315814" y="5167638"/>
                  <a:pt x="315052" y="5166114"/>
                </a:cubicBezTo>
                <a:lnTo>
                  <a:pt x="315052" y="5166114"/>
                </a:lnTo>
                <a:lnTo>
                  <a:pt x="315052" y="5166113"/>
                </a:lnTo>
                <a:lnTo>
                  <a:pt x="308337" y="5133225"/>
                </a:lnTo>
                <a:lnTo>
                  <a:pt x="315482" y="5102461"/>
                </a:lnTo>
                <a:cubicBezTo>
                  <a:pt x="322817" y="5082339"/>
                  <a:pt x="333247" y="5062669"/>
                  <a:pt x="334485" y="5041522"/>
                </a:cubicBezTo>
                <a:cubicBezTo>
                  <a:pt x="335627" y="5022853"/>
                  <a:pt x="349725" y="5003802"/>
                  <a:pt x="360964" y="4987038"/>
                </a:cubicBezTo>
                <a:cubicBezTo>
                  <a:pt x="372538" y="4969748"/>
                  <a:pt x="383790" y="4953853"/>
                  <a:pt x="385799" y="4933805"/>
                </a:cubicBezTo>
                <a:lnTo>
                  <a:pt x="385799" y="4933805"/>
                </a:lnTo>
                <a:lnTo>
                  <a:pt x="385799" y="4933805"/>
                </a:lnTo>
                <a:cubicBezTo>
                  <a:pt x="386468" y="4927122"/>
                  <a:pt x="386111" y="4919979"/>
                  <a:pt x="384396" y="4912168"/>
                </a:cubicBezTo>
                <a:lnTo>
                  <a:pt x="382691" y="4889275"/>
                </a:lnTo>
                <a:lnTo>
                  <a:pt x="387469" y="4867614"/>
                </a:lnTo>
                <a:cubicBezTo>
                  <a:pt x="392589" y="4853636"/>
                  <a:pt x="401352" y="4840633"/>
                  <a:pt x="412401" y="4828917"/>
                </a:cubicBezTo>
                <a:cubicBezTo>
                  <a:pt x="420784" y="4819964"/>
                  <a:pt x="425356" y="4810581"/>
                  <a:pt x="427237" y="4800484"/>
                </a:cubicBezTo>
                <a:lnTo>
                  <a:pt x="427237" y="4800483"/>
                </a:lnTo>
                <a:lnTo>
                  <a:pt x="427237" y="4800483"/>
                </a:lnTo>
                <a:cubicBezTo>
                  <a:pt x="429119" y="4790386"/>
                  <a:pt x="428309" y="4779575"/>
                  <a:pt x="425928" y="4767764"/>
                </a:cubicBezTo>
                <a:cubicBezTo>
                  <a:pt x="420022" y="4738235"/>
                  <a:pt x="419640" y="4707564"/>
                  <a:pt x="416021" y="4677655"/>
                </a:cubicBezTo>
                <a:cubicBezTo>
                  <a:pt x="415259" y="4671176"/>
                  <a:pt x="412591" y="4662986"/>
                  <a:pt x="408019" y="4659174"/>
                </a:cubicBezTo>
                <a:cubicBezTo>
                  <a:pt x="351249" y="4612500"/>
                  <a:pt x="350677" y="4546776"/>
                  <a:pt x="348009" y="4482004"/>
                </a:cubicBezTo>
                <a:lnTo>
                  <a:pt x="347247" y="4363891"/>
                </a:lnTo>
                <a:lnTo>
                  <a:pt x="356201" y="4324646"/>
                </a:lnTo>
                <a:cubicBezTo>
                  <a:pt x="368204" y="4300071"/>
                  <a:pt x="383824" y="4277402"/>
                  <a:pt x="396017" y="4253015"/>
                </a:cubicBezTo>
                <a:cubicBezTo>
                  <a:pt x="400781" y="4243873"/>
                  <a:pt x="400971" y="4232061"/>
                  <a:pt x="401733" y="4221392"/>
                </a:cubicBezTo>
                <a:lnTo>
                  <a:pt x="401733" y="4221391"/>
                </a:lnTo>
                <a:lnTo>
                  <a:pt x="401733" y="4221391"/>
                </a:lnTo>
                <a:lnTo>
                  <a:pt x="401638" y="4192388"/>
                </a:lnTo>
                <a:lnTo>
                  <a:pt x="405543" y="4165384"/>
                </a:lnTo>
                <a:cubicBezTo>
                  <a:pt x="414402" y="4144333"/>
                  <a:pt x="417831" y="4123948"/>
                  <a:pt x="416855" y="4103826"/>
                </a:cubicBezTo>
                <a:lnTo>
                  <a:pt x="416855" y="4103826"/>
                </a:lnTo>
                <a:lnTo>
                  <a:pt x="416855" y="4103825"/>
                </a:lnTo>
                <a:cubicBezTo>
                  <a:pt x="415879" y="4083702"/>
                  <a:pt x="410497" y="4063842"/>
                  <a:pt x="401733" y="4043839"/>
                </a:cubicBezTo>
                <a:cubicBezTo>
                  <a:pt x="395590" y="4029837"/>
                  <a:pt x="391101" y="4016025"/>
                  <a:pt x="388431" y="4002410"/>
                </a:cubicBezTo>
                <a:lnTo>
                  <a:pt x="386040" y="3962160"/>
                </a:lnTo>
                <a:lnTo>
                  <a:pt x="395544" y="3923125"/>
                </a:lnTo>
                <a:cubicBezTo>
                  <a:pt x="400804" y="3910319"/>
                  <a:pt x="408210" y="3897722"/>
                  <a:pt x="417925" y="3885339"/>
                </a:cubicBezTo>
                <a:cubicBezTo>
                  <a:pt x="426689" y="3874195"/>
                  <a:pt x="428975" y="3863193"/>
                  <a:pt x="427308" y="3852620"/>
                </a:cubicBezTo>
                <a:lnTo>
                  <a:pt x="427308" y="3852620"/>
                </a:lnTo>
                <a:lnTo>
                  <a:pt x="427308" y="3852619"/>
                </a:lnTo>
                <a:cubicBezTo>
                  <a:pt x="425642" y="3842046"/>
                  <a:pt x="420022" y="3831902"/>
                  <a:pt x="412973" y="3822472"/>
                </a:cubicBezTo>
                <a:lnTo>
                  <a:pt x="398042" y="3789776"/>
                </a:lnTo>
                <a:lnTo>
                  <a:pt x="404399" y="3754653"/>
                </a:lnTo>
                <a:cubicBezTo>
                  <a:pt x="407067" y="3749126"/>
                  <a:pt x="405733" y="3741316"/>
                  <a:pt x="404781" y="3734838"/>
                </a:cubicBezTo>
                <a:lnTo>
                  <a:pt x="404781" y="3734838"/>
                </a:lnTo>
                <a:lnTo>
                  <a:pt x="404781" y="3734837"/>
                </a:lnTo>
                <a:lnTo>
                  <a:pt x="400733" y="3680164"/>
                </a:lnTo>
                <a:lnTo>
                  <a:pt x="407246" y="3654416"/>
                </a:lnTo>
                <a:cubicBezTo>
                  <a:pt x="411056" y="3646123"/>
                  <a:pt x="416735" y="3638158"/>
                  <a:pt x="424974" y="3630633"/>
                </a:cubicBezTo>
                <a:cubicBezTo>
                  <a:pt x="431452" y="3624726"/>
                  <a:pt x="434118" y="3614820"/>
                  <a:pt x="438500" y="3606818"/>
                </a:cubicBezTo>
                <a:cubicBezTo>
                  <a:pt x="447455" y="3590054"/>
                  <a:pt x="451503" y="3582005"/>
                  <a:pt x="450598" y="3574409"/>
                </a:cubicBezTo>
                <a:lnTo>
                  <a:pt x="450598" y="3574408"/>
                </a:lnTo>
                <a:lnTo>
                  <a:pt x="450598" y="3574408"/>
                </a:lnTo>
                <a:cubicBezTo>
                  <a:pt x="449693" y="3566811"/>
                  <a:pt x="443835" y="3559668"/>
                  <a:pt x="432976" y="3544713"/>
                </a:cubicBezTo>
                <a:cubicBezTo>
                  <a:pt x="421546" y="3529090"/>
                  <a:pt x="409925" y="3507563"/>
                  <a:pt x="410877" y="3489467"/>
                </a:cubicBezTo>
                <a:cubicBezTo>
                  <a:pt x="416591" y="3380305"/>
                  <a:pt x="389159" y="3276480"/>
                  <a:pt x="363250" y="3172654"/>
                </a:cubicBezTo>
                <a:lnTo>
                  <a:pt x="350796" y="3077402"/>
                </a:lnTo>
                <a:lnTo>
                  <a:pt x="362488" y="2982149"/>
                </a:lnTo>
                <a:cubicBezTo>
                  <a:pt x="365441" y="2970576"/>
                  <a:pt x="366442" y="2959157"/>
                  <a:pt x="366072" y="2947863"/>
                </a:cubicBezTo>
                <a:lnTo>
                  <a:pt x="366072" y="2947863"/>
                </a:lnTo>
                <a:lnTo>
                  <a:pt x="366072" y="2947862"/>
                </a:lnTo>
                <a:cubicBezTo>
                  <a:pt x="364965" y="2913982"/>
                  <a:pt x="351534" y="2881226"/>
                  <a:pt x="341533" y="2848793"/>
                </a:cubicBezTo>
                <a:close/>
                <a:moveTo>
                  <a:pt x="817328" y="1508458"/>
                </a:moveTo>
                <a:lnTo>
                  <a:pt x="845421" y="1596213"/>
                </a:lnTo>
                <a:cubicBezTo>
                  <a:pt x="847898" y="1604978"/>
                  <a:pt x="846373" y="1615836"/>
                  <a:pt x="843517" y="1624980"/>
                </a:cubicBezTo>
                <a:cubicBezTo>
                  <a:pt x="833801" y="1656223"/>
                  <a:pt x="809415" y="1676036"/>
                  <a:pt x="786935" y="1697753"/>
                </a:cubicBezTo>
                <a:cubicBezTo>
                  <a:pt x="777029" y="1707279"/>
                  <a:pt x="769981" y="1720423"/>
                  <a:pt x="764267" y="1733188"/>
                </a:cubicBezTo>
                <a:cubicBezTo>
                  <a:pt x="749595" y="1766335"/>
                  <a:pt x="736452" y="1800246"/>
                  <a:pt x="722546" y="1833775"/>
                </a:cubicBezTo>
                <a:cubicBezTo>
                  <a:pt x="721212" y="1837013"/>
                  <a:pt x="717783" y="1839679"/>
                  <a:pt x="714925" y="1842158"/>
                </a:cubicBezTo>
                <a:cubicBezTo>
                  <a:pt x="684824" y="1866922"/>
                  <a:pt x="654535" y="1891497"/>
                  <a:pt x="624434" y="1916454"/>
                </a:cubicBezTo>
                <a:cubicBezTo>
                  <a:pt x="618720" y="1921216"/>
                  <a:pt x="614528" y="1928076"/>
                  <a:pt x="609004" y="1933219"/>
                </a:cubicBezTo>
                <a:cubicBezTo>
                  <a:pt x="601384" y="1940459"/>
                  <a:pt x="594143" y="1949603"/>
                  <a:pt x="584999" y="1953413"/>
                </a:cubicBezTo>
                <a:cubicBezTo>
                  <a:pt x="556234" y="1965224"/>
                  <a:pt x="543850" y="1987894"/>
                  <a:pt x="538516" y="2016469"/>
                </a:cubicBezTo>
                <a:cubicBezTo>
                  <a:pt x="533563" y="2042570"/>
                  <a:pt x="529371" y="2068669"/>
                  <a:pt x="523657" y="2094578"/>
                </a:cubicBezTo>
                <a:cubicBezTo>
                  <a:pt x="516799" y="2126201"/>
                  <a:pt x="509369" y="2157636"/>
                  <a:pt x="500986" y="2188879"/>
                </a:cubicBezTo>
                <a:cubicBezTo>
                  <a:pt x="497366" y="2202404"/>
                  <a:pt x="493176" y="2216692"/>
                  <a:pt x="485746" y="2228314"/>
                </a:cubicBezTo>
                <a:cubicBezTo>
                  <a:pt x="465171" y="2260890"/>
                  <a:pt x="451265" y="2295753"/>
                  <a:pt x="456789" y="2334044"/>
                </a:cubicBezTo>
                <a:cubicBezTo>
                  <a:pt x="461171" y="2364715"/>
                  <a:pt x="449931" y="2390434"/>
                  <a:pt x="432404" y="2409485"/>
                </a:cubicBezTo>
                <a:cubicBezTo>
                  <a:pt x="416497" y="2426822"/>
                  <a:pt x="410353" y="2444777"/>
                  <a:pt x="409472" y="2463017"/>
                </a:cubicBezTo>
                <a:lnTo>
                  <a:pt x="409472" y="2463018"/>
                </a:lnTo>
                <a:lnTo>
                  <a:pt x="409472" y="2463018"/>
                </a:lnTo>
                <a:cubicBezTo>
                  <a:pt x="408591" y="2481259"/>
                  <a:pt x="412972" y="2499786"/>
                  <a:pt x="418115" y="2518265"/>
                </a:cubicBezTo>
                <a:lnTo>
                  <a:pt x="421759" y="2545007"/>
                </a:lnTo>
                <a:lnTo>
                  <a:pt x="417545" y="2571034"/>
                </a:lnTo>
                <a:cubicBezTo>
                  <a:pt x="405543" y="2612945"/>
                  <a:pt x="372966" y="2640950"/>
                  <a:pt x="344391" y="2668001"/>
                </a:cubicBezTo>
                <a:cubicBezTo>
                  <a:pt x="320006" y="2691054"/>
                  <a:pt x="306290" y="2716963"/>
                  <a:pt x="296001" y="2745348"/>
                </a:cubicBezTo>
                <a:lnTo>
                  <a:pt x="296001" y="2745352"/>
                </a:lnTo>
                <a:lnTo>
                  <a:pt x="289670" y="2770758"/>
                </a:lnTo>
                <a:lnTo>
                  <a:pt x="290080" y="2778006"/>
                </a:lnTo>
                <a:lnTo>
                  <a:pt x="289301" y="2782305"/>
                </a:lnTo>
                <a:lnTo>
                  <a:pt x="290501" y="2785440"/>
                </a:lnTo>
                <a:lnTo>
                  <a:pt x="290929" y="2793023"/>
                </a:lnTo>
                <a:lnTo>
                  <a:pt x="300579" y="2811780"/>
                </a:lnTo>
                <a:lnTo>
                  <a:pt x="300582" y="2811787"/>
                </a:lnTo>
                <a:lnTo>
                  <a:pt x="300583" y="2811787"/>
                </a:lnTo>
                <a:lnTo>
                  <a:pt x="300579" y="2811780"/>
                </a:lnTo>
                <a:lnTo>
                  <a:pt x="290501" y="2785440"/>
                </a:lnTo>
                <a:lnTo>
                  <a:pt x="290080" y="2778006"/>
                </a:lnTo>
                <a:lnTo>
                  <a:pt x="296001" y="2745352"/>
                </a:lnTo>
                <a:lnTo>
                  <a:pt x="296001" y="2745349"/>
                </a:lnTo>
                <a:cubicBezTo>
                  <a:pt x="306290" y="2716964"/>
                  <a:pt x="320006" y="2691055"/>
                  <a:pt x="344391" y="2668002"/>
                </a:cubicBezTo>
                <a:cubicBezTo>
                  <a:pt x="372966" y="2640951"/>
                  <a:pt x="405543" y="2612946"/>
                  <a:pt x="417545" y="2571035"/>
                </a:cubicBezTo>
                <a:cubicBezTo>
                  <a:pt x="420117" y="2561986"/>
                  <a:pt x="421593" y="2553556"/>
                  <a:pt x="421760" y="2545007"/>
                </a:cubicBezTo>
                <a:lnTo>
                  <a:pt x="421759" y="2545007"/>
                </a:lnTo>
                <a:lnTo>
                  <a:pt x="421760" y="2545006"/>
                </a:lnTo>
                <a:cubicBezTo>
                  <a:pt x="421926" y="2536457"/>
                  <a:pt x="420783" y="2527790"/>
                  <a:pt x="418115" y="2518264"/>
                </a:cubicBezTo>
                <a:cubicBezTo>
                  <a:pt x="415544" y="2509025"/>
                  <a:pt x="413163" y="2499773"/>
                  <a:pt x="411535" y="2490551"/>
                </a:cubicBezTo>
                <a:lnTo>
                  <a:pt x="409472" y="2463018"/>
                </a:lnTo>
                <a:lnTo>
                  <a:pt x="415303" y="2435913"/>
                </a:lnTo>
                <a:cubicBezTo>
                  <a:pt x="418938" y="2426977"/>
                  <a:pt x="424451" y="2418154"/>
                  <a:pt x="432404" y="2409486"/>
                </a:cubicBezTo>
                <a:cubicBezTo>
                  <a:pt x="449931" y="2390435"/>
                  <a:pt x="461171" y="2364716"/>
                  <a:pt x="456789" y="2334045"/>
                </a:cubicBezTo>
                <a:cubicBezTo>
                  <a:pt x="451265" y="2295754"/>
                  <a:pt x="465171" y="2260891"/>
                  <a:pt x="485746" y="2228315"/>
                </a:cubicBezTo>
                <a:cubicBezTo>
                  <a:pt x="493176" y="2216693"/>
                  <a:pt x="497366" y="2202405"/>
                  <a:pt x="500986" y="2188880"/>
                </a:cubicBezTo>
                <a:cubicBezTo>
                  <a:pt x="509369" y="2157637"/>
                  <a:pt x="516799" y="2126202"/>
                  <a:pt x="523657" y="2094579"/>
                </a:cubicBezTo>
                <a:cubicBezTo>
                  <a:pt x="529371" y="2068670"/>
                  <a:pt x="533563" y="2042571"/>
                  <a:pt x="538516" y="2016470"/>
                </a:cubicBezTo>
                <a:cubicBezTo>
                  <a:pt x="543850" y="1987895"/>
                  <a:pt x="556234" y="1965225"/>
                  <a:pt x="584999" y="1953414"/>
                </a:cubicBezTo>
                <a:cubicBezTo>
                  <a:pt x="594143" y="1949604"/>
                  <a:pt x="601384" y="1940460"/>
                  <a:pt x="609004" y="1933220"/>
                </a:cubicBezTo>
                <a:cubicBezTo>
                  <a:pt x="614528" y="1928077"/>
                  <a:pt x="618720" y="1921217"/>
                  <a:pt x="624434" y="1916455"/>
                </a:cubicBezTo>
                <a:cubicBezTo>
                  <a:pt x="654535" y="1891498"/>
                  <a:pt x="684824" y="1866923"/>
                  <a:pt x="714925" y="1842159"/>
                </a:cubicBezTo>
                <a:cubicBezTo>
                  <a:pt x="717783" y="1839680"/>
                  <a:pt x="721212" y="1837014"/>
                  <a:pt x="722546" y="1833776"/>
                </a:cubicBezTo>
                <a:cubicBezTo>
                  <a:pt x="736452" y="1800247"/>
                  <a:pt x="749596" y="1766336"/>
                  <a:pt x="764267" y="1733189"/>
                </a:cubicBezTo>
                <a:cubicBezTo>
                  <a:pt x="769981" y="1720424"/>
                  <a:pt x="777029" y="1707280"/>
                  <a:pt x="786936" y="1697754"/>
                </a:cubicBezTo>
                <a:cubicBezTo>
                  <a:pt x="809416" y="1676037"/>
                  <a:pt x="833801" y="1656224"/>
                  <a:pt x="843517" y="1624981"/>
                </a:cubicBezTo>
                <a:cubicBezTo>
                  <a:pt x="846374" y="1615837"/>
                  <a:pt x="847899" y="1604979"/>
                  <a:pt x="845422" y="1596214"/>
                </a:cubicBezTo>
                <a:close/>
                <a:moveTo>
                  <a:pt x="792926" y="1453958"/>
                </a:moveTo>
                <a:lnTo>
                  <a:pt x="798723" y="1459073"/>
                </a:lnTo>
                <a:lnTo>
                  <a:pt x="807941" y="1481572"/>
                </a:lnTo>
                <a:lnTo>
                  <a:pt x="798724" y="1459074"/>
                </a:lnTo>
                <a:lnTo>
                  <a:pt x="798723" y="1459073"/>
                </a:lnTo>
                <a:lnTo>
                  <a:pt x="798723" y="1459073"/>
                </a:lnTo>
                <a:close/>
                <a:moveTo>
                  <a:pt x="779530" y="1268758"/>
                </a:moveTo>
                <a:lnTo>
                  <a:pt x="774363" y="1286069"/>
                </a:lnTo>
                <a:cubicBezTo>
                  <a:pt x="759789" y="1306930"/>
                  <a:pt x="753550" y="1328552"/>
                  <a:pt x="752025" y="1350627"/>
                </a:cubicBezTo>
                <a:lnTo>
                  <a:pt x="757620" y="1413840"/>
                </a:lnTo>
                <a:lnTo>
                  <a:pt x="752026" y="1350628"/>
                </a:lnTo>
                <a:cubicBezTo>
                  <a:pt x="753550" y="1328553"/>
                  <a:pt x="759790" y="1306930"/>
                  <a:pt x="774363" y="1286070"/>
                </a:cubicBezTo>
                <a:cubicBezTo>
                  <a:pt x="777506" y="1281689"/>
                  <a:pt x="779078" y="1275402"/>
                  <a:pt x="779530" y="1268758"/>
                </a:cubicBezTo>
                <a:close/>
                <a:moveTo>
                  <a:pt x="837801" y="773035"/>
                </a:moveTo>
                <a:lnTo>
                  <a:pt x="829801" y="854379"/>
                </a:lnTo>
                <a:cubicBezTo>
                  <a:pt x="827515" y="878956"/>
                  <a:pt x="826753" y="903722"/>
                  <a:pt x="798747" y="915343"/>
                </a:cubicBezTo>
                <a:cubicBezTo>
                  <a:pt x="794365" y="917059"/>
                  <a:pt x="791127" y="922773"/>
                  <a:pt x="788269" y="927155"/>
                </a:cubicBezTo>
                <a:cubicBezTo>
                  <a:pt x="744261" y="994785"/>
                  <a:pt x="745405" y="1030980"/>
                  <a:pt x="791889" y="1097087"/>
                </a:cubicBezTo>
                <a:cubicBezTo>
                  <a:pt x="796651" y="1103945"/>
                  <a:pt x="800081" y="1118613"/>
                  <a:pt x="796271" y="1123185"/>
                </a:cubicBezTo>
                <a:cubicBezTo>
                  <a:pt x="780459" y="1142617"/>
                  <a:pt x="773411" y="1162954"/>
                  <a:pt x="771553" y="1184029"/>
                </a:cubicBezTo>
                <a:cubicBezTo>
                  <a:pt x="773411" y="1162954"/>
                  <a:pt x="780460" y="1142618"/>
                  <a:pt x="796272" y="1123186"/>
                </a:cubicBezTo>
                <a:cubicBezTo>
                  <a:pt x="800082" y="1118614"/>
                  <a:pt x="796652" y="1103946"/>
                  <a:pt x="791890" y="1097088"/>
                </a:cubicBezTo>
                <a:cubicBezTo>
                  <a:pt x="745406" y="1030981"/>
                  <a:pt x="744262" y="994786"/>
                  <a:pt x="788270" y="927156"/>
                </a:cubicBezTo>
                <a:cubicBezTo>
                  <a:pt x="791128" y="922774"/>
                  <a:pt x="794366" y="917060"/>
                  <a:pt x="798748" y="915344"/>
                </a:cubicBezTo>
                <a:cubicBezTo>
                  <a:pt x="826753" y="903723"/>
                  <a:pt x="827515" y="878957"/>
                  <a:pt x="829801" y="854380"/>
                </a:cubicBezTo>
                <a:cubicBezTo>
                  <a:pt x="832277" y="827330"/>
                  <a:pt x="835515" y="800277"/>
                  <a:pt x="837801" y="773036"/>
                </a:cubicBezTo>
                <a:close/>
                <a:moveTo>
                  <a:pt x="782400" y="517851"/>
                </a:moveTo>
                <a:lnTo>
                  <a:pt x="791317" y="556047"/>
                </a:lnTo>
                <a:cubicBezTo>
                  <a:pt x="793413" y="564048"/>
                  <a:pt x="798937" y="572622"/>
                  <a:pt x="797795" y="580050"/>
                </a:cubicBezTo>
                <a:cubicBezTo>
                  <a:pt x="794461" y="601578"/>
                  <a:pt x="796890" y="622201"/>
                  <a:pt x="801176" y="642537"/>
                </a:cubicBezTo>
                <a:lnTo>
                  <a:pt x="813700" y="694928"/>
                </a:lnTo>
                <a:lnTo>
                  <a:pt x="801177" y="642538"/>
                </a:lnTo>
                <a:cubicBezTo>
                  <a:pt x="796891" y="622201"/>
                  <a:pt x="794462" y="601579"/>
                  <a:pt x="797796" y="580051"/>
                </a:cubicBezTo>
                <a:cubicBezTo>
                  <a:pt x="798938" y="572623"/>
                  <a:pt x="793414" y="564049"/>
                  <a:pt x="791318" y="556048"/>
                </a:cubicBezTo>
                <a:close/>
                <a:moveTo>
                  <a:pt x="769105" y="298169"/>
                </a:moveTo>
                <a:lnTo>
                  <a:pt x="783887" y="313533"/>
                </a:lnTo>
                <a:lnTo>
                  <a:pt x="786245" y="324058"/>
                </a:lnTo>
                <a:cubicBezTo>
                  <a:pt x="786031" y="328964"/>
                  <a:pt x="785126" y="334584"/>
                  <a:pt x="784459" y="338870"/>
                </a:cubicBezTo>
                <a:cubicBezTo>
                  <a:pt x="781601" y="357921"/>
                  <a:pt x="774363" y="376781"/>
                  <a:pt x="774553" y="395640"/>
                </a:cubicBezTo>
                <a:lnTo>
                  <a:pt x="778363" y="367328"/>
                </a:lnTo>
                <a:cubicBezTo>
                  <a:pt x="780506" y="357874"/>
                  <a:pt x="783031" y="348396"/>
                  <a:pt x="784460" y="338871"/>
                </a:cubicBezTo>
                <a:cubicBezTo>
                  <a:pt x="785794" y="330299"/>
                  <a:pt x="788080" y="316390"/>
                  <a:pt x="783888" y="313534"/>
                </a:cubicBezTo>
                <a:lnTo>
                  <a:pt x="783887" y="313533"/>
                </a:lnTo>
                <a:lnTo>
                  <a:pt x="783887" y="313533"/>
                </a:lnTo>
                <a:close/>
                <a:moveTo>
                  <a:pt x="761560" y="281568"/>
                </a:moveTo>
                <a:lnTo>
                  <a:pt x="766454" y="295415"/>
                </a:lnTo>
                <a:lnTo>
                  <a:pt x="766455" y="295415"/>
                </a:lnTo>
                <a:close/>
                <a:moveTo>
                  <a:pt x="774880" y="24486"/>
                </a:moveTo>
                <a:lnTo>
                  <a:pt x="777142" y="74129"/>
                </a:lnTo>
                <a:cubicBezTo>
                  <a:pt x="775758" y="100174"/>
                  <a:pt x="771253" y="125876"/>
                  <a:pt x="767023" y="151569"/>
                </a:cubicBezTo>
                <a:lnTo>
                  <a:pt x="766824" y="153388"/>
                </a:lnTo>
                <a:lnTo>
                  <a:pt x="763010" y="177271"/>
                </a:lnTo>
                <a:lnTo>
                  <a:pt x="758551" y="228944"/>
                </a:lnTo>
                <a:lnTo>
                  <a:pt x="758551" y="228948"/>
                </a:lnTo>
                <a:lnTo>
                  <a:pt x="758551" y="228949"/>
                </a:lnTo>
                <a:lnTo>
                  <a:pt x="758551" y="228944"/>
                </a:lnTo>
                <a:lnTo>
                  <a:pt x="766824" y="153388"/>
                </a:lnTo>
                <a:lnTo>
                  <a:pt x="771220" y="125861"/>
                </a:lnTo>
                <a:cubicBezTo>
                  <a:pt x="773910" y="108703"/>
                  <a:pt x="776220" y="91492"/>
                  <a:pt x="777143" y="74129"/>
                </a:cubicBezTo>
                <a:close/>
                <a:moveTo>
                  <a:pt x="313353" y="0"/>
                </a:moveTo>
                <a:lnTo>
                  <a:pt x="777461" y="0"/>
                </a:lnTo>
                <a:lnTo>
                  <a:pt x="774743" y="21486"/>
                </a:lnTo>
                <a:lnTo>
                  <a:pt x="777461" y="1"/>
                </a:lnTo>
                <a:lnTo>
                  <a:pt x="4543953" y="2"/>
                </a:lnTo>
                <a:lnTo>
                  <a:pt x="4543953" y="6858002"/>
                </a:lnTo>
                <a:lnTo>
                  <a:pt x="284400" y="6858002"/>
                </a:lnTo>
                <a:lnTo>
                  <a:pt x="284400" y="6858001"/>
                </a:lnTo>
                <a:lnTo>
                  <a:pt x="284400" y="6858001"/>
                </a:lnTo>
                <a:lnTo>
                  <a:pt x="278237" y="6812064"/>
                </a:lnTo>
                <a:lnTo>
                  <a:pt x="283011" y="6776800"/>
                </a:lnTo>
                <a:cubicBezTo>
                  <a:pt x="286107" y="6765164"/>
                  <a:pt x="290857" y="6753698"/>
                  <a:pt x="297715" y="6742553"/>
                </a:cubicBezTo>
                <a:cubicBezTo>
                  <a:pt x="306003" y="6729219"/>
                  <a:pt x="311147" y="6716169"/>
                  <a:pt x="311551" y="6702977"/>
                </a:cubicBezTo>
                <a:lnTo>
                  <a:pt x="311551" y="6702976"/>
                </a:lnTo>
                <a:lnTo>
                  <a:pt x="311551" y="6702976"/>
                </a:lnTo>
                <a:cubicBezTo>
                  <a:pt x="311956" y="6689783"/>
                  <a:pt x="307622" y="6676448"/>
                  <a:pt x="296953" y="6662541"/>
                </a:cubicBezTo>
                <a:cubicBezTo>
                  <a:pt x="293286" y="6657825"/>
                  <a:pt x="290989" y="6651967"/>
                  <a:pt x="289870" y="6645552"/>
                </a:cubicBezTo>
                <a:lnTo>
                  <a:pt x="289858" y="6625225"/>
                </a:lnTo>
                <a:lnTo>
                  <a:pt x="306480" y="6588626"/>
                </a:lnTo>
                <a:cubicBezTo>
                  <a:pt x="312576" y="6582147"/>
                  <a:pt x="318672" y="6575479"/>
                  <a:pt x="328959" y="6564621"/>
                </a:cubicBezTo>
                <a:lnTo>
                  <a:pt x="328959" y="6564620"/>
                </a:lnTo>
                <a:lnTo>
                  <a:pt x="306480" y="6588625"/>
                </a:lnTo>
                <a:cubicBezTo>
                  <a:pt x="298003" y="6597578"/>
                  <a:pt x="291954" y="6611342"/>
                  <a:pt x="289858" y="6625224"/>
                </a:cubicBezTo>
                <a:lnTo>
                  <a:pt x="289858" y="6625225"/>
                </a:lnTo>
                <a:lnTo>
                  <a:pt x="289858" y="6625225"/>
                </a:lnTo>
                <a:cubicBezTo>
                  <a:pt x="287762" y="6639108"/>
                  <a:pt x="289619" y="6653111"/>
                  <a:pt x="296953" y="6662542"/>
                </a:cubicBezTo>
                <a:cubicBezTo>
                  <a:pt x="302288" y="6669496"/>
                  <a:pt x="306038" y="6676306"/>
                  <a:pt x="308405" y="6683027"/>
                </a:cubicBezTo>
                <a:lnTo>
                  <a:pt x="311551" y="6702976"/>
                </a:lnTo>
                <a:lnTo>
                  <a:pt x="297715" y="6742552"/>
                </a:lnTo>
                <a:cubicBezTo>
                  <a:pt x="283999" y="6764841"/>
                  <a:pt x="278713" y="6788417"/>
                  <a:pt x="278237" y="6812063"/>
                </a:cubicBezTo>
                <a:lnTo>
                  <a:pt x="278237" y="6812064"/>
                </a:lnTo>
                <a:lnTo>
                  <a:pt x="278237" y="6812064"/>
                </a:lnTo>
                <a:lnTo>
                  <a:pt x="284400" y="6858001"/>
                </a:lnTo>
                <a:lnTo>
                  <a:pt x="112147" y="6858001"/>
                </a:lnTo>
                <a:lnTo>
                  <a:pt x="102447" y="6815516"/>
                </a:lnTo>
                <a:cubicBezTo>
                  <a:pt x="96923" y="6793035"/>
                  <a:pt x="87016" y="6771319"/>
                  <a:pt x="83396" y="6748458"/>
                </a:cubicBezTo>
                <a:cubicBezTo>
                  <a:pt x="74824" y="6694164"/>
                  <a:pt x="68728" y="6639488"/>
                  <a:pt x="61870" y="6584812"/>
                </a:cubicBezTo>
                <a:cubicBezTo>
                  <a:pt x="54821" y="6528424"/>
                  <a:pt x="47391" y="6472225"/>
                  <a:pt x="41105" y="6415833"/>
                </a:cubicBezTo>
                <a:cubicBezTo>
                  <a:pt x="37865" y="6384972"/>
                  <a:pt x="37295" y="6353919"/>
                  <a:pt x="34247" y="6323058"/>
                </a:cubicBezTo>
                <a:cubicBezTo>
                  <a:pt x="31579" y="6296005"/>
                  <a:pt x="26626" y="6269144"/>
                  <a:pt x="23386" y="6242093"/>
                </a:cubicBezTo>
                <a:cubicBezTo>
                  <a:pt x="20720" y="6218660"/>
                  <a:pt x="19196" y="6195037"/>
                  <a:pt x="16528" y="6171605"/>
                </a:cubicBezTo>
                <a:cubicBezTo>
                  <a:pt x="12148" y="6134075"/>
                  <a:pt x="7194" y="6096736"/>
                  <a:pt x="2622" y="6059397"/>
                </a:cubicBezTo>
                <a:lnTo>
                  <a:pt x="0" y="6041769"/>
                </a:lnTo>
                <a:lnTo>
                  <a:pt x="0" y="6000937"/>
                </a:lnTo>
                <a:lnTo>
                  <a:pt x="3670" y="5957595"/>
                </a:lnTo>
                <a:lnTo>
                  <a:pt x="0" y="5912511"/>
                </a:lnTo>
                <a:lnTo>
                  <a:pt x="0" y="5886401"/>
                </a:lnTo>
                <a:lnTo>
                  <a:pt x="1098" y="5864318"/>
                </a:lnTo>
                <a:cubicBezTo>
                  <a:pt x="7576" y="5839361"/>
                  <a:pt x="16720" y="5815169"/>
                  <a:pt x="24720" y="5790592"/>
                </a:cubicBezTo>
                <a:cubicBezTo>
                  <a:pt x="25672" y="5787924"/>
                  <a:pt x="25864" y="5784686"/>
                  <a:pt x="26434" y="5781830"/>
                </a:cubicBezTo>
                <a:cubicBezTo>
                  <a:pt x="29675" y="5765635"/>
                  <a:pt x="32913" y="5749634"/>
                  <a:pt x="35771" y="5733440"/>
                </a:cubicBezTo>
                <a:cubicBezTo>
                  <a:pt x="37295" y="5724678"/>
                  <a:pt x="37485" y="5715723"/>
                  <a:pt x="38819" y="5706959"/>
                </a:cubicBezTo>
                <a:cubicBezTo>
                  <a:pt x="44153" y="5673050"/>
                  <a:pt x="35199" y="5635711"/>
                  <a:pt x="58250" y="5606372"/>
                </a:cubicBezTo>
                <a:cubicBezTo>
                  <a:pt x="73110" y="5587321"/>
                  <a:pt x="69680" y="5568842"/>
                  <a:pt x="67394" y="5548460"/>
                </a:cubicBezTo>
                <a:cubicBezTo>
                  <a:pt x="65680" y="5533027"/>
                  <a:pt x="66252" y="5517215"/>
                  <a:pt x="66060" y="5501594"/>
                </a:cubicBezTo>
                <a:cubicBezTo>
                  <a:pt x="65490" y="5474161"/>
                  <a:pt x="65298" y="5446728"/>
                  <a:pt x="64346" y="5419295"/>
                </a:cubicBezTo>
                <a:cubicBezTo>
                  <a:pt x="63966" y="5410531"/>
                  <a:pt x="59202" y="5401579"/>
                  <a:pt x="59964" y="5393005"/>
                </a:cubicBezTo>
                <a:cubicBezTo>
                  <a:pt x="63584" y="5353379"/>
                  <a:pt x="69300" y="5313754"/>
                  <a:pt x="72538" y="5274129"/>
                </a:cubicBezTo>
                <a:cubicBezTo>
                  <a:pt x="74442" y="5251650"/>
                  <a:pt x="70824" y="5228597"/>
                  <a:pt x="73490" y="5206308"/>
                </a:cubicBezTo>
                <a:cubicBezTo>
                  <a:pt x="76538" y="5180591"/>
                  <a:pt x="84348" y="5155445"/>
                  <a:pt x="89113" y="5129916"/>
                </a:cubicBezTo>
                <a:cubicBezTo>
                  <a:pt x="90445" y="5122867"/>
                  <a:pt x="88731" y="5115057"/>
                  <a:pt x="88351" y="5107627"/>
                </a:cubicBezTo>
                <a:cubicBezTo>
                  <a:pt x="87968" y="5099245"/>
                  <a:pt x="87206" y="5091052"/>
                  <a:pt x="87016" y="5082670"/>
                </a:cubicBezTo>
                <a:cubicBezTo>
                  <a:pt x="86634" y="5057141"/>
                  <a:pt x="87206" y="5031614"/>
                  <a:pt x="85872" y="5006086"/>
                </a:cubicBezTo>
                <a:cubicBezTo>
                  <a:pt x="85110" y="4990465"/>
                  <a:pt x="77300" y="4974082"/>
                  <a:pt x="80158" y="4959602"/>
                </a:cubicBezTo>
                <a:cubicBezTo>
                  <a:pt x="85682" y="4930075"/>
                  <a:pt x="73300" y="4900546"/>
                  <a:pt x="83586" y="4871019"/>
                </a:cubicBezTo>
                <a:cubicBezTo>
                  <a:pt x="86634" y="4861873"/>
                  <a:pt x="79014" y="4849300"/>
                  <a:pt x="78634" y="4838250"/>
                </a:cubicBezTo>
                <a:cubicBezTo>
                  <a:pt x="77682" y="4810627"/>
                  <a:pt x="77872" y="4783004"/>
                  <a:pt x="78062" y="4755381"/>
                </a:cubicBezTo>
                <a:cubicBezTo>
                  <a:pt x="78252" y="4730614"/>
                  <a:pt x="75586" y="4704895"/>
                  <a:pt x="80920" y="4681083"/>
                </a:cubicBezTo>
                <a:cubicBezTo>
                  <a:pt x="86634" y="4656126"/>
                  <a:pt x="85872" y="4633647"/>
                  <a:pt x="79396" y="4609452"/>
                </a:cubicBezTo>
                <a:cubicBezTo>
                  <a:pt x="75014" y="4592878"/>
                  <a:pt x="74442" y="4575351"/>
                  <a:pt x="73110" y="4558207"/>
                </a:cubicBezTo>
                <a:cubicBezTo>
                  <a:pt x="71586" y="4539728"/>
                  <a:pt x="75586" y="4519343"/>
                  <a:pt x="69300" y="4502579"/>
                </a:cubicBezTo>
                <a:cubicBezTo>
                  <a:pt x="50629" y="4452665"/>
                  <a:pt x="46629" y="4401419"/>
                  <a:pt x="46629" y="4349222"/>
                </a:cubicBezTo>
                <a:cubicBezTo>
                  <a:pt x="46629" y="4339695"/>
                  <a:pt x="49295" y="4329979"/>
                  <a:pt x="52153" y="4320837"/>
                </a:cubicBezTo>
                <a:cubicBezTo>
                  <a:pt x="69300" y="4267493"/>
                  <a:pt x="67776" y="4213961"/>
                  <a:pt x="57297" y="4159667"/>
                </a:cubicBezTo>
                <a:cubicBezTo>
                  <a:pt x="55011" y="4148427"/>
                  <a:pt x="54629" y="4135854"/>
                  <a:pt x="56915" y="4124614"/>
                </a:cubicBezTo>
                <a:cubicBezTo>
                  <a:pt x="63584" y="4092989"/>
                  <a:pt x="74634" y="4062318"/>
                  <a:pt x="79396" y="4030503"/>
                </a:cubicBezTo>
                <a:cubicBezTo>
                  <a:pt x="87206" y="3977925"/>
                  <a:pt x="60918" y="3932394"/>
                  <a:pt x="43771" y="3885338"/>
                </a:cubicBezTo>
                <a:cubicBezTo>
                  <a:pt x="31627" y="3851761"/>
                  <a:pt x="8016" y="3821935"/>
                  <a:pt x="426" y="3786777"/>
                </a:cubicBezTo>
                <a:lnTo>
                  <a:pt x="0" y="3773897"/>
                </a:lnTo>
                <a:lnTo>
                  <a:pt x="0" y="3393882"/>
                </a:lnTo>
                <a:lnTo>
                  <a:pt x="11838" y="3359516"/>
                </a:lnTo>
                <a:cubicBezTo>
                  <a:pt x="14434" y="3346205"/>
                  <a:pt x="14910" y="3332774"/>
                  <a:pt x="12910" y="3318771"/>
                </a:cubicBezTo>
                <a:cubicBezTo>
                  <a:pt x="12243" y="3314104"/>
                  <a:pt x="9909" y="3308770"/>
                  <a:pt x="6718" y="3304079"/>
                </a:cubicBezTo>
                <a:lnTo>
                  <a:pt x="0" y="3297657"/>
                </a:lnTo>
                <a:lnTo>
                  <a:pt x="0" y="3207867"/>
                </a:lnTo>
                <a:lnTo>
                  <a:pt x="15553" y="3186771"/>
                </a:lnTo>
                <a:cubicBezTo>
                  <a:pt x="28483" y="3162329"/>
                  <a:pt x="30484" y="3134647"/>
                  <a:pt x="36341" y="3107500"/>
                </a:cubicBezTo>
                <a:cubicBezTo>
                  <a:pt x="41105" y="3085403"/>
                  <a:pt x="41295" y="3064827"/>
                  <a:pt x="38057" y="3042728"/>
                </a:cubicBezTo>
                <a:cubicBezTo>
                  <a:pt x="30817" y="2994722"/>
                  <a:pt x="41105" y="2948047"/>
                  <a:pt x="54249" y="2901943"/>
                </a:cubicBezTo>
                <a:cubicBezTo>
                  <a:pt x="63012" y="2871462"/>
                  <a:pt x="68346" y="2840219"/>
                  <a:pt x="77300" y="2809930"/>
                </a:cubicBezTo>
                <a:cubicBezTo>
                  <a:pt x="84158" y="2787259"/>
                  <a:pt x="92351" y="2764590"/>
                  <a:pt x="103399" y="2743826"/>
                </a:cubicBezTo>
                <a:cubicBezTo>
                  <a:pt x="119594" y="2713723"/>
                  <a:pt x="143978" y="2687436"/>
                  <a:pt x="137500" y="2649143"/>
                </a:cubicBezTo>
                <a:cubicBezTo>
                  <a:pt x="131786" y="2615421"/>
                  <a:pt x="143786" y="2584942"/>
                  <a:pt x="155217" y="2554079"/>
                </a:cubicBezTo>
                <a:cubicBezTo>
                  <a:pt x="163599" y="2531409"/>
                  <a:pt x="172173" y="2508742"/>
                  <a:pt x="177507" y="2485307"/>
                </a:cubicBezTo>
                <a:cubicBezTo>
                  <a:pt x="183794" y="2457492"/>
                  <a:pt x="181126" y="2426059"/>
                  <a:pt x="192748" y="2401292"/>
                </a:cubicBezTo>
                <a:cubicBezTo>
                  <a:pt x="204940" y="2375383"/>
                  <a:pt x="196748" y="2353859"/>
                  <a:pt x="193318" y="2330806"/>
                </a:cubicBezTo>
                <a:cubicBezTo>
                  <a:pt x="187984" y="2294039"/>
                  <a:pt x="178077" y="2257459"/>
                  <a:pt x="190652" y="2220312"/>
                </a:cubicBezTo>
                <a:cubicBezTo>
                  <a:pt x="205892" y="2175163"/>
                  <a:pt x="222275" y="2130393"/>
                  <a:pt x="236753" y="2085054"/>
                </a:cubicBezTo>
                <a:cubicBezTo>
                  <a:pt x="242280" y="2067525"/>
                  <a:pt x="244566" y="2048668"/>
                  <a:pt x="247042" y="2030378"/>
                </a:cubicBezTo>
                <a:cubicBezTo>
                  <a:pt x="249138" y="2013043"/>
                  <a:pt x="243804" y="1992279"/>
                  <a:pt x="251804" y="1978940"/>
                </a:cubicBezTo>
                <a:cubicBezTo>
                  <a:pt x="272379" y="1944649"/>
                  <a:pt x="282475" y="1909408"/>
                  <a:pt x="282475" y="1869780"/>
                </a:cubicBezTo>
                <a:cubicBezTo>
                  <a:pt x="282475" y="1854920"/>
                  <a:pt x="291049" y="1840441"/>
                  <a:pt x="292573" y="1825393"/>
                </a:cubicBezTo>
                <a:cubicBezTo>
                  <a:pt x="294477" y="1804816"/>
                  <a:pt x="299622" y="1781194"/>
                  <a:pt x="292381" y="1763287"/>
                </a:cubicBezTo>
                <a:cubicBezTo>
                  <a:pt x="275237" y="1721185"/>
                  <a:pt x="289525" y="1687086"/>
                  <a:pt x="306480" y="1650317"/>
                </a:cubicBezTo>
                <a:cubicBezTo>
                  <a:pt x="323244" y="1614120"/>
                  <a:pt x="336579" y="1576019"/>
                  <a:pt x="347629" y="1537537"/>
                </a:cubicBezTo>
                <a:cubicBezTo>
                  <a:pt x="351629" y="1523059"/>
                  <a:pt x="344961" y="1505724"/>
                  <a:pt x="343629" y="1489720"/>
                </a:cubicBezTo>
                <a:cubicBezTo>
                  <a:pt x="343247" y="1484004"/>
                  <a:pt x="342675" y="1477717"/>
                  <a:pt x="344581" y="1472575"/>
                </a:cubicBezTo>
                <a:cubicBezTo>
                  <a:pt x="362870" y="1422854"/>
                  <a:pt x="376776" y="1372368"/>
                  <a:pt x="367252" y="1318456"/>
                </a:cubicBezTo>
                <a:cubicBezTo>
                  <a:pt x="366298" y="1313504"/>
                  <a:pt x="368394" y="1307978"/>
                  <a:pt x="369728" y="1303024"/>
                </a:cubicBezTo>
                <a:cubicBezTo>
                  <a:pt x="376586" y="1278829"/>
                  <a:pt x="387444" y="1255206"/>
                  <a:pt x="389921" y="1230633"/>
                </a:cubicBezTo>
                <a:cubicBezTo>
                  <a:pt x="396017" y="1170051"/>
                  <a:pt x="398495" y="1109091"/>
                  <a:pt x="402495" y="1048125"/>
                </a:cubicBezTo>
                <a:cubicBezTo>
                  <a:pt x="402685" y="1044315"/>
                  <a:pt x="402685" y="1040315"/>
                  <a:pt x="404019" y="1036887"/>
                </a:cubicBezTo>
                <a:cubicBezTo>
                  <a:pt x="412211" y="1014406"/>
                  <a:pt x="409543" y="994785"/>
                  <a:pt x="393923" y="975733"/>
                </a:cubicBezTo>
                <a:cubicBezTo>
                  <a:pt x="387064" y="967350"/>
                  <a:pt x="383444" y="955920"/>
                  <a:pt x="379634" y="945444"/>
                </a:cubicBezTo>
                <a:cubicBezTo>
                  <a:pt x="373918" y="930011"/>
                  <a:pt x="368394" y="914200"/>
                  <a:pt x="364774" y="898198"/>
                </a:cubicBezTo>
                <a:cubicBezTo>
                  <a:pt x="361346" y="882384"/>
                  <a:pt x="356583" y="865430"/>
                  <a:pt x="359250" y="850189"/>
                </a:cubicBezTo>
                <a:cubicBezTo>
                  <a:pt x="364012" y="822756"/>
                  <a:pt x="374680" y="796655"/>
                  <a:pt x="381730" y="769605"/>
                </a:cubicBezTo>
                <a:cubicBezTo>
                  <a:pt x="384206" y="760270"/>
                  <a:pt x="383824" y="749982"/>
                  <a:pt x="384016" y="740268"/>
                </a:cubicBezTo>
                <a:cubicBezTo>
                  <a:pt x="384586" y="717977"/>
                  <a:pt x="379062" y="695116"/>
                  <a:pt x="394875" y="674923"/>
                </a:cubicBezTo>
                <a:cubicBezTo>
                  <a:pt x="409733" y="656255"/>
                  <a:pt x="405353" y="637392"/>
                  <a:pt x="394113" y="617772"/>
                </a:cubicBezTo>
                <a:cubicBezTo>
                  <a:pt x="386110" y="603673"/>
                  <a:pt x="379824" y="587672"/>
                  <a:pt x="376776" y="571860"/>
                </a:cubicBezTo>
                <a:cubicBezTo>
                  <a:pt x="372586" y="550141"/>
                  <a:pt x="370870" y="528615"/>
                  <a:pt x="373348" y="505182"/>
                </a:cubicBezTo>
                <a:cubicBezTo>
                  <a:pt x="375062" y="488607"/>
                  <a:pt x="375824" y="475081"/>
                  <a:pt x="385920" y="462126"/>
                </a:cubicBezTo>
                <a:cubicBezTo>
                  <a:pt x="387444" y="460032"/>
                  <a:pt x="387826" y="456222"/>
                  <a:pt x="387634" y="453364"/>
                </a:cubicBezTo>
                <a:cubicBezTo>
                  <a:pt x="384396" y="415835"/>
                  <a:pt x="386110" y="378686"/>
                  <a:pt x="388399" y="340774"/>
                </a:cubicBezTo>
                <a:cubicBezTo>
                  <a:pt x="391445" y="292579"/>
                  <a:pt x="382492" y="241901"/>
                  <a:pt x="350487" y="200182"/>
                </a:cubicBezTo>
                <a:cubicBezTo>
                  <a:pt x="345723" y="194085"/>
                  <a:pt x="343629" y="184941"/>
                  <a:pt x="342485" y="176939"/>
                </a:cubicBezTo>
                <a:cubicBezTo>
                  <a:pt x="337533" y="139219"/>
                  <a:pt x="334103" y="101308"/>
                  <a:pt x="328579" y="63587"/>
                </a:cubicBezTo>
                <a:cubicBezTo>
                  <a:pt x="325530" y="43012"/>
                  <a:pt x="322862" y="21486"/>
                  <a:pt x="314480" y="2817"/>
                </a:cubicBezTo>
                <a:close/>
              </a:path>
            </a:pathLst>
          </a:custGeom>
          <a:effectLst>
            <a:outerShdw blurRad="381000" dist="152400" dir="10800000" algn="r" rotWithShape="0">
              <a:prstClr val="black">
                <a:alpha val="10000"/>
              </a:prstClr>
            </a:outerShdw>
          </a:effectLst>
        </p:spPr>
      </p:pic>
      <p:grpSp>
        <p:nvGrpSpPr>
          <p:cNvPr id="26" name="Group 18">
            <a:extLst>
              <a:ext uri="{FF2B5EF4-FFF2-40B4-BE49-F238E27FC236}">
                <a16:creationId xmlns:a16="http://schemas.microsoft.com/office/drawing/2014/main" id="{8B60959F-9B69-4520-A16E-EA6BECC747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620000" y="-1"/>
            <a:ext cx="874716" cy="6858001"/>
            <a:chOff x="7620000" y="-1"/>
            <a:chExt cx="874716" cy="6858001"/>
          </a:xfrm>
        </p:grpSpPr>
        <p:sp>
          <p:nvSpPr>
            <p:cNvPr id="20" name="Freeform: Shape 19">
              <a:extLst>
                <a:ext uri="{FF2B5EF4-FFF2-40B4-BE49-F238E27FC236}">
                  <a16:creationId xmlns:a16="http://schemas.microsoft.com/office/drawing/2014/main" id="{18D5A6E8-CD1B-4796-ABD1-A6F27F6C0E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Freeform: Shape 20">
              <a:extLst>
                <a:ext uri="{FF2B5EF4-FFF2-40B4-BE49-F238E27FC236}">
                  <a16:creationId xmlns:a16="http://schemas.microsoft.com/office/drawing/2014/main" id="{D7E12F56-F4EE-4535-8677-C11996E241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4628357" y="2991642"/>
              <a:ext cx="6858001" cy="874716"/>
            </a:xfrm>
            <a:custGeom>
              <a:avLst/>
              <a:gdLst>
                <a:gd name="connsiteX0" fmla="*/ 0 w 6858001"/>
                <a:gd name="connsiteY0" fmla="*/ 533314 h 874716"/>
                <a:gd name="connsiteX1" fmla="*/ 0 w 6858001"/>
                <a:gd name="connsiteY1" fmla="*/ 69206 h 874716"/>
                <a:gd name="connsiteX2" fmla="*/ 21486 w 6858001"/>
                <a:gd name="connsiteY2" fmla="*/ 71924 h 874716"/>
                <a:gd name="connsiteX3" fmla="*/ 228948 w 6858001"/>
                <a:gd name="connsiteY3" fmla="*/ 88116 h 874716"/>
                <a:gd name="connsiteX4" fmla="*/ 313533 w 6858001"/>
                <a:gd name="connsiteY4" fmla="*/ 62779 h 874716"/>
                <a:gd name="connsiteX5" fmla="*/ 338870 w 6858001"/>
                <a:gd name="connsiteY5" fmla="*/ 62207 h 874716"/>
                <a:gd name="connsiteX6" fmla="*/ 395640 w 6858001"/>
                <a:gd name="connsiteY6" fmla="*/ 72114 h 874716"/>
                <a:gd name="connsiteX7" fmla="*/ 512802 w 6858001"/>
                <a:gd name="connsiteY7" fmla="*/ 65446 h 874716"/>
                <a:gd name="connsiteX8" fmla="*/ 556047 w 6858001"/>
                <a:gd name="connsiteY8" fmla="*/ 55349 h 874716"/>
                <a:gd name="connsiteX9" fmla="*/ 580050 w 6858001"/>
                <a:gd name="connsiteY9" fmla="*/ 48871 h 874716"/>
                <a:gd name="connsiteX10" fmla="*/ 703308 w 6858001"/>
                <a:gd name="connsiteY10" fmla="*/ 30964 h 874716"/>
                <a:gd name="connsiteX11" fmla="*/ 758174 w 6858001"/>
                <a:gd name="connsiteY11" fmla="*/ 11724 h 874716"/>
                <a:gd name="connsiteX12" fmla="*/ 773035 w 6858001"/>
                <a:gd name="connsiteY12" fmla="*/ 8866 h 874716"/>
                <a:gd name="connsiteX13" fmla="*/ 854379 w 6858001"/>
                <a:gd name="connsiteY13" fmla="*/ 16866 h 874716"/>
                <a:gd name="connsiteX14" fmla="*/ 915343 w 6858001"/>
                <a:gd name="connsiteY14" fmla="*/ 47919 h 874716"/>
                <a:gd name="connsiteX15" fmla="*/ 927155 w 6858001"/>
                <a:gd name="connsiteY15" fmla="*/ 58397 h 874716"/>
                <a:gd name="connsiteX16" fmla="*/ 1097087 w 6858001"/>
                <a:gd name="connsiteY16" fmla="*/ 54777 h 874716"/>
                <a:gd name="connsiteX17" fmla="*/ 1123185 w 6858001"/>
                <a:gd name="connsiteY17" fmla="*/ 50395 h 874716"/>
                <a:gd name="connsiteX18" fmla="*/ 1249302 w 6858001"/>
                <a:gd name="connsiteY18" fmla="*/ 68684 h 874716"/>
                <a:gd name="connsiteX19" fmla="*/ 1286069 w 6858001"/>
                <a:gd name="connsiteY19" fmla="*/ 72304 h 874716"/>
                <a:gd name="connsiteX20" fmla="*/ 1417899 w 6858001"/>
                <a:gd name="connsiteY20" fmla="*/ 88688 h 874716"/>
                <a:gd name="connsiteX21" fmla="*/ 1436568 w 6858001"/>
                <a:gd name="connsiteY21" fmla="*/ 73448 h 874716"/>
                <a:gd name="connsiteX22" fmla="*/ 1490292 w 6858001"/>
                <a:gd name="connsiteY22" fmla="*/ 35154 h 874716"/>
                <a:gd name="connsiteX23" fmla="*/ 1596213 w 6858001"/>
                <a:gd name="connsiteY23" fmla="*/ 1245 h 874716"/>
                <a:gd name="connsiteX24" fmla="*/ 1624980 w 6858001"/>
                <a:gd name="connsiteY24" fmla="*/ 3150 h 874716"/>
                <a:gd name="connsiteX25" fmla="*/ 1697753 w 6858001"/>
                <a:gd name="connsiteY25" fmla="*/ 59731 h 874716"/>
                <a:gd name="connsiteX26" fmla="*/ 1733188 w 6858001"/>
                <a:gd name="connsiteY26" fmla="*/ 82400 h 874716"/>
                <a:gd name="connsiteX27" fmla="*/ 1833775 w 6858001"/>
                <a:gd name="connsiteY27" fmla="*/ 124121 h 874716"/>
                <a:gd name="connsiteX28" fmla="*/ 1842158 w 6858001"/>
                <a:gd name="connsiteY28" fmla="*/ 131742 h 874716"/>
                <a:gd name="connsiteX29" fmla="*/ 1916454 w 6858001"/>
                <a:gd name="connsiteY29" fmla="*/ 222233 h 874716"/>
                <a:gd name="connsiteX30" fmla="*/ 1933219 w 6858001"/>
                <a:gd name="connsiteY30" fmla="*/ 237663 h 874716"/>
                <a:gd name="connsiteX31" fmla="*/ 1953413 w 6858001"/>
                <a:gd name="connsiteY31" fmla="*/ 261668 h 874716"/>
                <a:gd name="connsiteX32" fmla="*/ 2016469 w 6858001"/>
                <a:gd name="connsiteY32" fmla="*/ 308151 h 874716"/>
                <a:gd name="connsiteX33" fmla="*/ 2094578 w 6858001"/>
                <a:gd name="connsiteY33" fmla="*/ 323010 h 874716"/>
                <a:gd name="connsiteX34" fmla="*/ 2188879 w 6858001"/>
                <a:gd name="connsiteY34" fmla="*/ 345681 h 874716"/>
                <a:gd name="connsiteX35" fmla="*/ 2228314 w 6858001"/>
                <a:gd name="connsiteY35" fmla="*/ 360921 h 874716"/>
                <a:gd name="connsiteX36" fmla="*/ 2334044 w 6858001"/>
                <a:gd name="connsiteY36" fmla="*/ 389878 h 874716"/>
                <a:gd name="connsiteX37" fmla="*/ 2409485 w 6858001"/>
                <a:gd name="connsiteY37" fmla="*/ 414263 h 874716"/>
                <a:gd name="connsiteX38" fmla="*/ 2518264 w 6858001"/>
                <a:gd name="connsiteY38" fmla="*/ 428552 h 874716"/>
                <a:gd name="connsiteX39" fmla="*/ 2571034 w 6858001"/>
                <a:gd name="connsiteY39" fmla="*/ 429122 h 874716"/>
                <a:gd name="connsiteX40" fmla="*/ 2668001 w 6858001"/>
                <a:gd name="connsiteY40" fmla="*/ 502276 h 874716"/>
                <a:gd name="connsiteX41" fmla="*/ 2745348 w 6858001"/>
                <a:gd name="connsiteY41" fmla="*/ 550666 h 874716"/>
                <a:gd name="connsiteX42" fmla="*/ 2826694 w 6858001"/>
                <a:gd name="connsiteY42" fmla="*/ 527233 h 874716"/>
                <a:gd name="connsiteX43" fmla="*/ 2848793 w 6858001"/>
                <a:gd name="connsiteY43" fmla="*/ 505134 h 874716"/>
                <a:gd name="connsiteX44" fmla="*/ 2982148 w 6858001"/>
                <a:gd name="connsiteY44" fmla="*/ 484179 h 874716"/>
                <a:gd name="connsiteX45" fmla="*/ 3172654 w 6858001"/>
                <a:gd name="connsiteY45" fmla="*/ 483417 h 874716"/>
                <a:gd name="connsiteX46" fmla="*/ 3489467 w 6858001"/>
                <a:gd name="connsiteY46" fmla="*/ 435790 h 874716"/>
                <a:gd name="connsiteX47" fmla="*/ 3544713 w 6858001"/>
                <a:gd name="connsiteY47" fmla="*/ 413691 h 874716"/>
                <a:gd name="connsiteX48" fmla="*/ 3606817 w 6858001"/>
                <a:gd name="connsiteY48" fmla="*/ 408167 h 874716"/>
                <a:gd name="connsiteX49" fmla="*/ 3630632 w 6858001"/>
                <a:gd name="connsiteY49" fmla="*/ 421693 h 874716"/>
                <a:gd name="connsiteX50" fmla="*/ 3734837 w 6858001"/>
                <a:gd name="connsiteY50" fmla="*/ 441886 h 874716"/>
                <a:gd name="connsiteX51" fmla="*/ 3754652 w 6858001"/>
                <a:gd name="connsiteY51" fmla="*/ 442268 h 874716"/>
                <a:gd name="connsiteX52" fmla="*/ 3822472 w 6858001"/>
                <a:gd name="connsiteY52" fmla="*/ 433694 h 874716"/>
                <a:gd name="connsiteX53" fmla="*/ 3885338 w 6858001"/>
                <a:gd name="connsiteY53" fmla="*/ 428742 h 874716"/>
                <a:gd name="connsiteX54" fmla="*/ 4043839 w 6858001"/>
                <a:gd name="connsiteY54" fmla="*/ 444934 h 874716"/>
                <a:gd name="connsiteX55" fmla="*/ 4165383 w 6858001"/>
                <a:gd name="connsiteY55" fmla="*/ 441124 h 874716"/>
                <a:gd name="connsiteX56" fmla="*/ 4221391 w 6858001"/>
                <a:gd name="connsiteY56" fmla="*/ 444934 h 874716"/>
                <a:gd name="connsiteX57" fmla="*/ 4253014 w 6858001"/>
                <a:gd name="connsiteY57" fmla="*/ 450650 h 874716"/>
                <a:gd name="connsiteX58" fmla="*/ 4324645 w 6858001"/>
                <a:gd name="connsiteY58" fmla="*/ 490466 h 874716"/>
                <a:gd name="connsiteX59" fmla="*/ 4363890 w 6858001"/>
                <a:gd name="connsiteY59" fmla="*/ 499420 h 874716"/>
                <a:gd name="connsiteX60" fmla="*/ 4482004 w 6858001"/>
                <a:gd name="connsiteY60" fmla="*/ 498658 h 874716"/>
                <a:gd name="connsiteX61" fmla="*/ 4659174 w 6858001"/>
                <a:gd name="connsiteY61" fmla="*/ 438648 h 874716"/>
                <a:gd name="connsiteX62" fmla="*/ 4677655 w 6858001"/>
                <a:gd name="connsiteY62" fmla="*/ 430646 h 874716"/>
                <a:gd name="connsiteX63" fmla="*/ 4767764 w 6858001"/>
                <a:gd name="connsiteY63" fmla="*/ 420739 h 874716"/>
                <a:gd name="connsiteX64" fmla="*/ 4828916 w 6858001"/>
                <a:gd name="connsiteY64" fmla="*/ 434266 h 874716"/>
                <a:gd name="connsiteX65" fmla="*/ 4912168 w 6858001"/>
                <a:gd name="connsiteY65" fmla="*/ 462271 h 874716"/>
                <a:gd name="connsiteX66" fmla="*/ 4987037 w 6858001"/>
                <a:gd name="connsiteY66" fmla="*/ 485703 h 874716"/>
                <a:gd name="connsiteX67" fmla="*/ 5041521 w 6858001"/>
                <a:gd name="connsiteY67" fmla="*/ 512182 h 874716"/>
                <a:gd name="connsiteX68" fmla="*/ 5166113 w 6858001"/>
                <a:gd name="connsiteY68" fmla="*/ 531615 h 874716"/>
                <a:gd name="connsiteX69" fmla="*/ 5179067 w 6858001"/>
                <a:gd name="connsiteY69" fmla="*/ 534853 h 874716"/>
                <a:gd name="connsiteX70" fmla="*/ 5272796 w 6858001"/>
                <a:gd name="connsiteY70" fmla="*/ 511230 h 874716"/>
                <a:gd name="connsiteX71" fmla="*/ 5385384 w 6858001"/>
                <a:gd name="connsiteY71" fmla="*/ 487227 h 874716"/>
                <a:gd name="connsiteX72" fmla="*/ 5425582 w 6858001"/>
                <a:gd name="connsiteY72" fmla="*/ 495418 h 874716"/>
                <a:gd name="connsiteX73" fmla="*/ 5480637 w 6858001"/>
                <a:gd name="connsiteY73" fmla="*/ 507040 h 874716"/>
                <a:gd name="connsiteX74" fmla="*/ 5531693 w 6858001"/>
                <a:gd name="connsiteY74" fmla="*/ 500944 h 874716"/>
                <a:gd name="connsiteX75" fmla="*/ 5562746 w 6858001"/>
                <a:gd name="connsiteY75" fmla="*/ 500372 h 874716"/>
                <a:gd name="connsiteX76" fmla="*/ 5704483 w 6858001"/>
                <a:gd name="connsiteY76" fmla="*/ 571620 h 874716"/>
                <a:gd name="connsiteX77" fmla="*/ 5740488 w 6858001"/>
                <a:gd name="connsiteY77" fmla="*/ 577526 h 874716"/>
                <a:gd name="connsiteX78" fmla="*/ 5760873 w 6858001"/>
                <a:gd name="connsiteY78" fmla="*/ 586291 h 874716"/>
                <a:gd name="connsiteX79" fmla="*/ 5883751 w 6858001"/>
                <a:gd name="connsiteY79" fmla="*/ 674686 h 874716"/>
                <a:gd name="connsiteX80" fmla="*/ 5935949 w 6858001"/>
                <a:gd name="connsiteY80" fmla="*/ 692592 h 874716"/>
                <a:gd name="connsiteX81" fmla="*/ 5993291 w 6858001"/>
                <a:gd name="connsiteY81" fmla="*/ 688972 h 874716"/>
                <a:gd name="connsiteX82" fmla="*/ 6026440 w 6858001"/>
                <a:gd name="connsiteY82" fmla="*/ 682496 h 874716"/>
                <a:gd name="connsiteX83" fmla="*/ 6108738 w 6858001"/>
                <a:gd name="connsiteY83" fmla="*/ 626296 h 874716"/>
                <a:gd name="connsiteX84" fmla="*/ 6155602 w 6858001"/>
                <a:gd name="connsiteY84" fmla="*/ 628202 h 874716"/>
                <a:gd name="connsiteX85" fmla="*/ 6228756 w 6858001"/>
                <a:gd name="connsiteY85" fmla="*/ 666873 h 874716"/>
                <a:gd name="connsiteX86" fmla="*/ 6361539 w 6858001"/>
                <a:gd name="connsiteY86" fmla="*/ 684210 h 874716"/>
                <a:gd name="connsiteX87" fmla="*/ 6428979 w 6858001"/>
                <a:gd name="connsiteY87" fmla="*/ 630106 h 874716"/>
                <a:gd name="connsiteX88" fmla="*/ 6463840 w 6858001"/>
                <a:gd name="connsiteY88" fmla="*/ 578098 h 874716"/>
                <a:gd name="connsiteX89" fmla="*/ 6564620 w 6858001"/>
                <a:gd name="connsiteY89" fmla="*/ 517708 h 874716"/>
                <a:gd name="connsiteX90" fmla="*/ 6588625 w 6858001"/>
                <a:gd name="connsiteY90" fmla="*/ 540187 h 874716"/>
                <a:gd name="connsiteX91" fmla="*/ 6662541 w 6858001"/>
                <a:gd name="connsiteY91" fmla="*/ 549714 h 874716"/>
                <a:gd name="connsiteX92" fmla="*/ 6742552 w 6858001"/>
                <a:gd name="connsiteY92" fmla="*/ 548952 h 874716"/>
                <a:gd name="connsiteX93" fmla="*/ 6812063 w 6858001"/>
                <a:gd name="connsiteY93" fmla="*/ 568430 h 874716"/>
                <a:gd name="connsiteX94" fmla="*/ 6858001 w 6858001"/>
                <a:gd name="connsiteY94" fmla="*/ 562267 h 874716"/>
                <a:gd name="connsiteX95" fmla="*/ 6858001 w 6858001"/>
                <a:gd name="connsiteY95" fmla="*/ 734520 h 874716"/>
                <a:gd name="connsiteX96" fmla="*/ 6815516 w 6858001"/>
                <a:gd name="connsiteY96" fmla="*/ 744220 h 874716"/>
                <a:gd name="connsiteX97" fmla="*/ 6748458 w 6858001"/>
                <a:gd name="connsiteY97" fmla="*/ 763271 h 874716"/>
                <a:gd name="connsiteX98" fmla="*/ 6584812 w 6858001"/>
                <a:gd name="connsiteY98" fmla="*/ 784797 h 874716"/>
                <a:gd name="connsiteX99" fmla="*/ 6415833 w 6858001"/>
                <a:gd name="connsiteY99" fmla="*/ 805562 h 874716"/>
                <a:gd name="connsiteX100" fmla="*/ 6323058 w 6858001"/>
                <a:gd name="connsiteY100" fmla="*/ 812420 h 874716"/>
                <a:gd name="connsiteX101" fmla="*/ 6242093 w 6858001"/>
                <a:gd name="connsiteY101" fmla="*/ 823281 h 874716"/>
                <a:gd name="connsiteX102" fmla="*/ 6171605 w 6858001"/>
                <a:gd name="connsiteY102" fmla="*/ 830139 h 874716"/>
                <a:gd name="connsiteX103" fmla="*/ 6059397 w 6858001"/>
                <a:gd name="connsiteY103" fmla="*/ 844045 h 874716"/>
                <a:gd name="connsiteX104" fmla="*/ 6012723 w 6858001"/>
                <a:gd name="connsiteY104" fmla="*/ 847665 h 874716"/>
                <a:gd name="connsiteX105" fmla="*/ 5902610 w 6858001"/>
                <a:gd name="connsiteY105" fmla="*/ 847473 h 874716"/>
                <a:gd name="connsiteX106" fmla="*/ 5864318 w 6858001"/>
                <a:gd name="connsiteY106" fmla="*/ 845569 h 874716"/>
                <a:gd name="connsiteX107" fmla="*/ 5790592 w 6858001"/>
                <a:gd name="connsiteY107" fmla="*/ 821947 h 874716"/>
                <a:gd name="connsiteX108" fmla="*/ 5781830 w 6858001"/>
                <a:gd name="connsiteY108" fmla="*/ 820233 h 874716"/>
                <a:gd name="connsiteX109" fmla="*/ 5733440 w 6858001"/>
                <a:gd name="connsiteY109" fmla="*/ 810896 h 874716"/>
                <a:gd name="connsiteX110" fmla="*/ 5706959 w 6858001"/>
                <a:gd name="connsiteY110" fmla="*/ 807848 h 874716"/>
                <a:gd name="connsiteX111" fmla="*/ 5606372 w 6858001"/>
                <a:gd name="connsiteY111" fmla="*/ 788417 h 874716"/>
                <a:gd name="connsiteX112" fmla="*/ 5548460 w 6858001"/>
                <a:gd name="connsiteY112" fmla="*/ 779273 h 874716"/>
                <a:gd name="connsiteX113" fmla="*/ 5501594 w 6858001"/>
                <a:gd name="connsiteY113" fmla="*/ 780607 h 874716"/>
                <a:gd name="connsiteX114" fmla="*/ 5419295 w 6858001"/>
                <a:gd name="connsiteY114" fmla="*/ 782321 h 874716"/>
                <a:gd name="connsiteX115" fmla="*/ 5393005 w 6858001"/>
                <a:gd name="connsiteY115" fmla="*/ 786703 h 874716"/>
                <a:gd name="connsiteX116" fmla="*/ 5274129 w 6858001"/>
                <a:gd name="connsiteY116" fmla="*/ 774129 h 874716"/>
                <a:gd name="connsiteX117" fmla="*/ 5206308 w 6858001"/>
                <a:gd name="connsiteY117" fmla="*/ 773177 h 874716"/>
                <a:gd name="connsiteX118" fmla="*/ 5129916 w 6858001"/>
                <a:gd name="connsiteY118" fmla="*/ 757554 h 874716"/>
                <a:gd name="connsiteX119" fmla="*/ 5107627 w 6858001"/>
                <a:gd name="connsiteY119" fmla="*/ 758316 h 874716"/>
                <a:gd name="connsiteX120" fmla="*/ 5082670 w 6858001"/>
                <a:gd name="connsiteY120" fmla="*/ 759651 h 874716"/>
                <a:gd name="connsiteX121" fmla="*/ 5006086 w 6858001"/>
                <a:gd name="connsiteY121" fmla="*/ 760795 h 874716"/>
                <a:gd name="connsiteX122" fmla="*/ 4959602 w 6858001"/>
                <a:gd name="connsiteY122" fmla="*/ 766509 h 874716"/>
                <a:gd name="connsiteX123" fmla="*/ 4871019 w 6858001"/>
                <a:gd name="connsiteY123" fmla="*/ 763081 h 874716"/>
                <a:gd name="connsiteX124" fmla="*/ 4838250 w 6858001"/>
                <a:gd name="connsiteY124" fmla="*/ 768033 h 874716"/>
                <a:gd name="connsiteX125" fmla="*/ 4755381 w 6858001"/>
                <a:gd name="connsiteY125" fmla="*/ 768605 h 874716"/>
                <a:gd name="connsiteX126" fmla="*/ 4681083 w 6858001"/>
                <a:gd name="connsiteY126" fmla="*/ 765747 h 874716"/>
                <a:gd name="connsiteX127" fmla="*/ 4609452 w 6858001"/>
                <a:gd name="connsiteY127" fmla="*/ 767271 h 874716"/>
                <a:gd name="connsiteX128" fmla="*/ 4558207 w 6858001"/>
                <a:gd name="connsiteY128" fmla="*/ 773557 h 874716"/>
                <a:gd name="connsiteX129" fmla="*/ 4502579 w 6858001"/>
                <a:gd name="connsiteY129" fmla="*/ 777367 h 874716"/>
                <a:gd name="connsiteX130" fmla="*/ 4349222 w 6858001"/>
                <a:gd name="connsiteY130" fmla="*/ 800038 h 874716"/>
                <a:gd name="connsiteX131" fmla="*/ 4320837 w 6858001"/>
                <a:gd name="connsiteY131" fmla="*/ 794514 h 874716"/>
                <a:gd name="connsiteX132" fmla="*/ 4159667 w 6858001"/>
                <a:gd name="connsiteY132" fmla="*/ 789370 h 874716"/>
                <a:gd name="connsiteX133" fmla="*/ 4124614 w 6858001"/>
                <a:gd name="connsiteY133" fmla="*/ 789752 h 874716"/>
                <a:gd name="connsiteX134" fmla="*/ 4030503 w 6858001"/>
                <a:gd name="connsiteY134" fmla="*/ 767271 h 874716"/>
                <a:gd name="connsiteX135" fmla="*/ 3885338 w 6858001"/>
                <a:gd name="connsiteY135" fmla="*/ 802896 h 874716"/>
                <a:gd name="connsiteX136" fmla="*/ 3749506 w 6858001"/>
                <a:gd name="connsiteY136" fmla="*/ 847473 h 874716"/>
                <a:gd name="connsiteX137" fmla="*/ 3732361 w 6858001"/>
                <a:gd name="connsiteY137" fmla="*/ 853190 h 874716"/>
                <a:gd name="connsiteX138" fmla="*/ 3683591 w 6858001"/>
                <a:gd name="connsiteY138" fmla="*/ 862906 h 874716"/>
                <a:gd name="connsiteX139" fmla="*/ 3623201 w 6858001"/>
                <a:gd name="connsiteY139" fmla="*/ 866334 h 874716"/>
                <a:gd name="connsiteX140" fmla="*/ 3546617 w 6858001"/>
                <a:gd name="connsiteY140" fmla="*/ 874716 h 874716"/>
                <a:gd name="connsiteX141" fmla="*/ 3485275 w 6858001"/>
                <a:gd name="connsiteY141" fmla="*/ 864238 h 874716"/>
                <a:gd name="connsiteX142" fmla="*/ 3399546 w 6858001"/>
                <a:gd name="connsiteY142" fmla="*/ 848618 h 874716"/>
                <a:gd name="connsiteX143" fmla="*/ 3318771 w 6858001"/>
                <a:gd name="connsiteY143" fmla="*/ 833757 h 874716"/>
                <a:gd name="connsiteX144" fmla="*/ 3293244 w 6858001"/>
                <a:gd name="connsiteY144" fmla="*/ 851284 h 874716"/>
                <a:gd name="connsiteX145" fmla="*/ 3253809 w 6858001"/>
                <a:gd name="connsiteY145" fmla="*/ 866524 h 874716"/>
                <a:gd name="connsiteX146" fmla="*/ 3209993 w 6858001"/>
                <a:gd name="connsiteY146" fmla="*/ 848235 h 874716"/>
                <a:gd name="connsiteX147" fmla="*/ 3107500 w 6858001"/>
                <a:gd name="connsiteY147" fmla="*/ 810326 h 874716"/>
                <a:gd name="connsiteX148" fmla="*/ 3042728 w 6858001"/>
                <a:gd name="connsiteY148" fmla="*/ 808610 h 874716"/>
                <a:gd name="connsiteX149" fmla="*/ 2901943 w 6858001"/>
                <a:gd name="connsiteY149" fmla="*/ 792418 h 874716"/>
                <a:gd name="connsiteX150" fmla="*/ 2809930 w 6858001"/>
                <a:gd name="connsiteY150" fmla="*/ 769367 h 874716"/>
                <a:gd name="connsiteX151" fmla="*/ 2743826 w 6858001"/>
                <a:gd name="connsiteY151" fmla="*/ 743268 h 874716"/>
                <a:gd name="connsiteX152" fmla="*/ 2649143 w 6858001"/>
                <a:gd name="connsiteY152" fmla="*/ 709167 h 874716"/>
                <a:gd name="connsiteX153" fmla="*/ 2554079 w 6858001"/>
                <a:gd name="connsiteY153" fmla="*/ 691450 h 874716"/>
                <a:gd name="connsiteX154" fmla="*/ 2485307 w 6858001"/>
                <a:gd name="connsiteY154" fmla="*/ 669160 h 874716"/>
                <a:gd name="connsiteX155" fmla="*/ 2401292 w 6858001"/>
                <a:gd name="connsiteY155" fmla="*/ 653919 h 874716"/>
                <a:gd name="connsiteX156" fmla="*/ 2330806 w 6858001"/>
                <a:gd name="connsiteY156" fmla="*/ 653349 h 874716"/>
                <a:gd name="connsiteX157" fmla="*/ 2220312 w 6858001"/>
                <a:gd name="connsiteY157" fmla="*/ 656015 h 874716"/>
                <a:gd name="connsiteX158" fmla="*/ 2085054 w 6858001"/>
                <a:gd name="connsiteY158" fmla="*/ 609914 h 874716"/>
                <a:gd name="connsiteX159" fmla="*/ 2030378 w 6858001"/>
                <a:gd name="connsiteY159" fmla="*/ 599625 h 874716"/>
                <a:gd name="connsiteX160" fmla="*/ 1978940 w 6858001"/>
                <a:gd name="connsiteY160" fmla="*/ 594863 h 874716"/>
                <a:gd name="connsiteX161" fmla="*/ 1869780 w 6858001"/>
                <a:gd name="connsiteY161" fmla="*/ 564192 h 874716"/>
                <a:gd name="connsiteX162" fmla="*/ 1825393 w 6858001"/>
                <a:gd name="connsiteY162" fmla="*/ 554094 h 874716"/>
                <a:gd name="connsiteX163" fmla="*/ 1763287 w 6858001"/>
                <a:gd name="connsiteY163" fmla="*/ 554286 h 874716"/>
                <a:gd name="connsiteX164" fmla="*/ 1650317 w 6858001"/>
                <a:gd name="connsiteY164" fmla="*/ 540187 h 874716"/>
                <a:gd name="connsiteX165" fmla="*/ 1537537 w 6858001"/>
                <a:gd name="connsiteY165" fmla="*/ 499038 h 874716"/>
                <a:gd name="connsiteX166" fmla="*/ 1489720 w 6858001"/>
                <a:gd name="connsiteY166" fmla="*/ 503038 h 874716"/>
                <a:gd name="connsiteX167" fmla="*/ 1472575 w 6858001"/>
                <a:gd name="connsiteY167" fmla="*/ 502086 h 874716"/>
                <a:gd name="connsiteX168" fmla="*/ 1318456 w 6858001"/>
                <a:gd name="connsiteY168" fmla="*/ 479415 h 874716"/>
                <a:gd name="connsiteX169" fmla="*/ 1303024 w 6858001"/>
                <a:gd name="connsiteY169" fmla="*/ 476939 h 874716"/>
                <a:gd name="connsiteX170" fmla="*/ 1230633 w 6858001"/>
                <a:gd name="connsiteY170" fmla="*/ 456746 h 874716"/>
                <a:gd name="connsiteX171" fmla="*/ 1048125 w 6858001"/>
                <a:gd name="connsiteY171" fmla="*/ 444172 h 874716"/>
                <a:gd name="connsiteX172" fmla="*/ 1036887 w 6858001"/>
                <a:gd name="connsiteY172" fmla="*/ 442648 h 874716"/>
                <a:gd name="connsiteX173" fmla="*/ 975733 w 6858001"/>
                <a:gd name="connsiteY173" fmla="*/ 452744 h 874716"/>
                <a:gd name="connsiteX174" fmla="*/ 945444 w 6858001"/>
                <a:gd name="connsiteY174" fmla="*/ 467033 h 874716"/>
                <a:gd name="connsiteX175" fmla="*/ 898198 w 6858001"/>
                <a:gd name="connsiteY175" fmla="*/ 481893 h 874716"/>
                <a:gd name="connsiteX176" fmla="*/ 850189 w 6858001"/>
                <a:gd name="connsiteY176" fmla="*/ 487417 h 874716"/>
                <a:gd name="connsiteX177" fmla="*/ 769605 w 6858001"/>
                <a:gd name="connsiteY177" fmla="*/ 464937 h 874716"/>
                <a:gd name="connsiteX178" fmla="*/ 740268 w 6858001"/>
                <a:gd name="connsiteY178" fmla="*/ 462651 h 874716"/>
                <a:gd name="connsiteX179" fmla="*/ 674923 w 6858001"/>
                <a:gd name="connsiteY179" fmla="*/ 451792 h 874716"/>
                <a:gd name="connsiteX180" fmla="*/ 617772 w 6858001"/>
                <a:gd name="connsiteY180" fmla="*/ 452554 h 874716"/>
                <a:gd name="connsiteX181" fmla="*/ 571860 w 6858001"/>
                <a:gd name="connsiteY181" fmla="*/ 469891 h 874716"/>
                <a:gd name="connsiteX182" fmla="*/ 505182 w 6858001"/>
                <a:gd name="connsiteY182" fmla="*/ 473319 h 874716"/>
                <a:gd name="connsiteX183" fmla="*/ 462126 w 6858001"/>
                <a:gd name="connsiteY183" fmla="*/ 460747 h 874716"/>
                <a:gd name="connsiteX184" fmla="*/ 453364 w 6858001"/>
                <a:gd name="connsiteY184" fmla="*/ 459033 h 874716"/>
                <a:gd name="connsiteX185" fmla="*/ 340774 w 6858001"/>
                <a:gd name="connsiteY185" fmla="*/ 458268 h 874716"/>
                <a:gd name="connsiteX186" fmla="*/ 200182 w 6858001"/>
                <a:gd name="connsiteY186" fmla="*/ 496180 h 874716"/>
                <a:gd name="connsiteX187" fmla="*/ 176939 w 6858001"/>
                <a:gd name="connsiteY187" fmla="*/ 504182 h 874716"/>
                <a:gd name="connsiteX188" fmla="*/ 63587 w 6858001"/>
                <a:gd name="connsiteY188" fmla="*/ 518088 h 874716"/>
                <a:gd name="connsiteX189" fmla="*/ 2817 w 6858001"/>
                <a:gd name="connsiteY189" fmla="*/ 532187 h 874716"/>
                <a:gd name="connsiteX190" fmla="*/ 0 w 6858001"/>
                <a:gd name="connsiteY190" fmla="*/ 533314 h 874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6858001" h="874716">
                  <a:moveTo>
                    <a:pt x="0" y="533314"/>
                  </a:moveTo>
                  <a:lnTo>
                    <a:pt x="0" y="69206"/>
                  </a:lnTo>
                  <a:lnTo>
                    <a:pt x="21486" y="71924"/>
                  </a:lnTo>
                  <a:cubicBezTo>
                    <a:pt x="92546" y="60493"/>
                    <a:pt x="159604" y="87354"/>
                    <a:pt x="228948" y="88116"/>
                  </a:cubicBezTo>
                  <a:cubicBezTo>
                    <a:pt x="260382" y="88496"/>
                    <a:pt x="291435" y="94592"/>
                    <a:pt x="313533" y="62779"/>
                  </a:cubicBezTo>
                  <a:cubicBezTo>
                    <a:pt x="316389" y="58587"/>
                    <a:pt x="330298" y="60873"/>
                    <a:pt x="338870" y="62207"/>
                  </a:cubicBezTo>
                  <a:cubicBezTo>
                    <a:pt x="357921" y="65066"/>
                    <a:pt x="376781" y="72304"/>
                    <a:pt x="395640" y="72114"/>
                  </a:cubicBezTo>
                  <a:cubicBezTo>
                    <a:pt x="434695" y="71924"/>
                    <a:pt x="473939" y="68876"/>
                    <a:pt x="512802" y="65446"/>
                  </a:cubicBezTo>
                  <a:cubicBezTo>
                    <a:pt x="527470" y="64112"/>
                    <a:pt x="541569" y="58969"/>
                    <a:pt x="556047" y="55349"/>
                  </a:cubicBezTo>
                  <a:cubicBezTo>
                    <a:pt x="564048" y="53253"/>
                    <a:pt x="572622" y="47729"/>
                    <a:pt x="580050" y="48871"/>
                  </a:cubicBezTo>
                  <a:cubicBezTo>
                    <a:pt x="623106" y="55539"/>
                    <a:pt x="662541" y="39157"/>
                    <a:pt x="703308" y="30964"/>
                  </a:cubicBezTo>
                  <a:cubicBezTo>
                    <a:pt x="722169" y="27154"/>
                    <a:pt x="739886" y="18010"/>
                    <a:pt x="758174" y="11724"/>
                  </a:cubicBezTo>
                  <a:cubicBezTo>
                    <a:pt x="762936" y="10008"/>
                    <a:pt x="768271" y="8484"/>
                    <a:pt x="773035" y="8866"/>
                  </a:cubicBezTo>
                  <a:cubicBezTo>
                    <a:pt x="800276" y="11152"/>
                    <a:pt x="827329" y="14390"/>
                    <a:pt x="854379" y="16866"/>
                  </a:cubicBezTo>
                  <a:cubicBezTo>
                    <a:pt x="878956" y="19152"/>
                    <a:pt x="903722" y="19914"/>
                    <a:pt x="915343" y="47919"/>
                  </a:cubicBezTo>
                  <a:cubicBezTo>
                    <a:pt x="917059" y="52301"/>
                    <a:pt x="922773" y="55539"/>
                    <a:pt x="927155" y="58397"/>
                  </a:cubicBezTo>
                  <a:cubicBezTo>
                    <a:pt x="994785" y="102405"/>
                    <a:pt x="1030980" y="101261"/>
                    <a:pt x="1097087" y="54777"/>
                  </a:cubicBezTo>
                  <a:cubicBezTo>
                    <a:pt x="1103945" y="50015"/>
                    <a:pt x="1118613" y="46585"/>
                    <a:pt x="1123185" y="50395"/>
                  </a:cubicBezTo>
                  <a:cubicBezTo>
                    <a:pt x="1162049" y="82020"/>
                    <a:pt x="1204532" y="78590"/>
                    <a:pt x="1249302" y="68684"/>
                  </a:cubicBezTo>
                  <a:cubicBezTo>
                    <a:pt x="1260922" y="66018"/>
                    <a:pt x="1277307" y="66018"/>
                    <a:pt x="1286069" y="72304"/>
                  </a:cubicBezTo>
                  <a:cubicBezTo>
                    <a:pt x="1327790" y="101451"/>
                    <a:pt x="1372560" y="97261"/>
                    <a:pt x="1417899" y="88688"/>
                  </a:cubicBezTo>
                  <a:cubicBezTo>
                    <a:pt x="1424948" y="87354"/>
                    <a:pt x="1433522" y="80114"/>
                    <a:pt x="1436568" y="73448"/>
                  </a:cubicBezTo>
                  <a:cubicBezTo>
                    <a:pt x="1447428" y="49825"/>
                    <a:pt x="1467813" y="41823"/>
                    <a:pt x="1490292" y="35154"/>
                  </a:cubicBezTo>
                  <a:cubicBezTo>
                    <a:pt x="1525727" y="24296"/>
                    <a:pt x="1560588" y="11532"/>
                    <a:pt x="1596213" y="1245"/>
                  </a:cubicBezTo>
                  <a:cubicBezTo>
                    <a:pt x="1604978" y="-1231"/>
                    <a:pt x="1615836" y="293"/>
                    <a:pt x="1624980" y="3150"/>
                  </a:cubicBezTo>
                  <a:cubicBezTo>
                    <a:pt x="1656223" y="12866"/>
                    <a:pt x="1676036" y="37251"/>
                    <a:pt x="1697753" y="59731"/>
                  </a:cubicBezTo>
                  <a:cubicBezTo>
                    <a:pt x="1707279" y="69638"/>
                    <a:pt x="1720423" y="76686"/>
                    <a:pt x="1733188" y="82400"/>
                  </a:cubicBezTo>
                  <a:cubicBezTo>
                    <a:pt x="1766335" y="97071"/>
                    <a:pt x="1800246" y="110215"/>
                    <a:pt x="1833775" y="124121"/>
                  </a:cubicBezTo>
                  <a:cubicBezTo>
                    <a:pt x="1837013" y="125455"/>
                    <a:pt x="1839679" y="128884"/>
                    <a:pt x="1842158" y="131742"/>
                  </a:cubicBezTo>
                  <a:cubicBezTo>
                    <a:pt x="1866922" y="161843"/>
                    <a:pt x="1891497" y="192132"/>
                    <a:pt x="1916454" y="222233"/>
                  </a:cubicBezTo>
                  <a:cubicBezTo>
                    <a:pt x="1921216" y="227947"/>
                    <a:pt x="1928076" y="232139"/>
                    <a:pt x="1933219" y="237663"/>
                  </a:cubicBezTo>
                  <a:cubicBezTo>
                    <a:pt x="1940459" y="245283"/>
                    <a:pt x="1949603" y="252524"/>
                    <a:pt x="1953413" y="261668"/>
                  </a:cubicBezTo>
                  <a:cubicBezTo>
                    <a:pt x="1965224" y="290433"/>
                    <a:pt x="1987894" y="302817"/>
                    <a:pt x="2016469" y="308151"/>
                  </a:cubicBezTo>
                  <a:cubicBezTo>
                    <a:pt x="2042570" y="313104"/>
                    <a:pt x="2068669" y="317296"/>
                    <a:pt x="2094578" y="323010"/>
                  </a:cubicBezTo>
                  <a:cubicBezTo>
                    <a:pt x="2126201" y="329868"/>
                    <a:pt x="2157636" y="337298"/>
                    <a:pt x="2188879" y="345681"/>
                  </a:cubicBezTo>
                  <a:cubicBezTo>
                    <a:pt x="2202404" y="349301"/>
                    <a:pt x="2216692" y="353491"/>
                    <a:pt x="2228314" y="360921"/>
                  </a:cubicBezTo>
                  <a:cubicBezTo>
                    <a:pt x="2260890" y="381496"/>
                    <a:pt x="2295753" y="395402"/>
                    <a:pt x="2334044" y="389878"/>
                  </a:cubicBezTo>
                  <a:cubicBezTo>
                    <a:pt x="2364715" y="385496"/>
                    <a:pt x="2390434" y="396736"/>
                    <a:pt x="2409485" y="414263"/>
                  </a:cubicBezTo>
                  <a:cubicBezTo>
                    <a:pt x="2444158" y="446078"/>
                    <a:pt x="2481305" y="438838"/>
                    <a:pt x="2518264" y="428552"/>
                  </a:cubicBezTo>
                  <a:cubicBezTo>
                    <a:pt x="2537315" y="423217"/>
                    <a:pt x="2552935" y="423979"/>
                    <a:pt x="2571034" y="429122"/>
                  </a:cubicBezTo>
                  <a:cubicBezTo>
                    <a:pt x="2612945" y="441124"/>
                    <a:pt x="2640950" y="473701"/>
                    <a:pt x="2668001" y="502276"/>
                  </a:cubicBezTo>
                  <a:cubicBezTo>
                    <a:pt x="2691054" y="526661"/>
                    <a:pt x="2716963" y="540377"/>
                    <a:pt x="2745348" y="550666"/>
                  </a:cubicBezTo>
                  <a:cubicBezTo>
                    <a:pt x="2781163" y="563810"/>
                    <a:pt x="2809548" y="558858"/>
                    <a:pt x="2826694" y="527233"/>
                  </a:cubicBezTo>
                  <a:cubicBezTo>
                    <a:pt x="2831457" y="518278"/>
                    <a:pt x="2839839" y="507800"/>
                    <a:pt x="2848793" y="505134"/>
                  </a:cubicBezTo>
                  <a:cubicBezTo>
                    <a:pt x="2892037" y="491800"/>
                    <a:pt x="2935854" y="472367"/>
                    <a:pt x="2982148" y="484179"/>
                  </a:cubicBezTo>
                  <a:cubicBezTo>
                    <a:pt x="3046158" y="500372"/>
                    <a:pt x="3108644" y="499420"/>
                    <a:pt x="3172654" y="483417"/>
                  </a:cubicBezTo>
                  <a:cubicBezTo>
                    <a:pt x="3276480" y="457508"/>
                    <a:pt x="3380305" y="430076"/>
                    <a:pt x="3489467" y="435790"/>
                  </a:cubicBezTo>
                  <a:cubicBezTo>
                    <a:pt x="3507563" y="436742"/>
                    <a:pt x="3529090" y="425121"/>
                    <a:pt x="3544713" y="413691"/>
                  </a:cubicBezTo>
                  <a:cubicBezTo>
                    <a:pt x="3574622" y="391974"/>
                    <a:pt x="3573288" y="390258"/>
                    <a:pt x="3606817" y="408167"/>
                  </a:cubicBezTo>
                  <a:cubicBezTo>
                    <a:pt x="3614819" y="412549"/>
                    <a:pt x="3624725" y="415215"/>
                    <a:pt x="3630632" y="421693"/>
                  </a:cubicBezTo>
                  <a:cubicBezTo>
                    <a:pt x="3660731" y="454650"/>
                    <a:pt x="3697880" y="446648"/>
                    <a:pt x="3734837" y="441886"/>
                  </a:cubicBezTo>
                  <a:cubicBezTo>
                    <a:pt x="3741315" y="440934"/>
                    <a:pt x="3749125" y="439600"/>
                    <a:pt x="3754652" y="442268"/>
                  </a:cubicBezTo>
                  <a:cubicBezTo>
                    <a:pt x="3779607" y="454268"/>
                    <a:pt x="3800753" y="450078"/>
                    <a:pt x="3822472" y="433694"/>
                  </a:cubicBezTo>
                  <a:cubicBezTo>
                    <a:pt x="3841331" y="419597"/>
                    <a:pt x="3863049" y="411215"/>
                    <a:pt x="3885338" y="428742"/>
                  </a:cubicBezTo>
                  <a:cubicBezTo>
                    <a:pt x="3934870" y="467605"/>
                    <a:pt x="3987829" y="469509"/>
                    <a:pt x="4043839" y="444934"/>
                  </a:cubicBezTo>
                  <a:cubicBezTo>
                    <a:pt x="4083845" y="427407"/>
                    <a:pt x="4123280" y="423407"/>
                    <a:pt x="4165383" y="441124"/>
                  </a:cubicBezTo>
                  <a:cubicBezTo>
                    <a:pt x="4181576" y="447982"/>
                    <a:pt x="4202531" y="443410"/>
                    <a:pt x="4221391" y="444934"/>
                  </a:cubicBezTo>
                  <a:cubicBezTo>
                    <a:pt x="4232060" y="445696"/>
                    <a:pt x="4243872" y="445886"/>
                    <a:pt x="4253014" y="450650"/>
                  </a:cubicBezTo>
                  <a:cubicBezTo>
                    <a:pt x="4277401" y="462843"/>
                    <a:pt x="4300070" y="478463"/>
                    <a:pt x="4324645" y="490466"/>
                  </a:cubicBezTo>
                  <a:cubicBezTo>
                    <a:pt x="4336457" y="496180"/>
                    <a:pt x="4350554" y="499228"/>
                    <a:pt x="4363890" y="499420"/>
                  </a:cubicBezTo>
                  <a:cubicBezTo>
                    <a:pt x="4403325" y="500372"/>
                    <a:pt x="4442761" y="500372"/>
                    <a:pt x="4482004" y="498658"/>
                  </a:cubicBezTo>
                  <a:cubicBezTo>
                    <a:pt x="4546776" y="495990"/>
                    <a:pt x="4612500" y="495418"/>
                    <a:pt x="4659174" y="438648"/>
                  </a:cubicBezTo>
                  <a:cubicBezTo>
                    <a:pt x="4662986" y="434076"/>
                    <a:pt x="4671176" y="431408"/>
                    <a:pt x="4677655" y="430646"/>
                  </a:cubicBezTo>
                  <a:cubicBezTo>
                    <a:pt x="4707564" y="427027"/>
                    <a:pt x="4738235" y="426645"/>
                    <a:pt x="4767764" y="420739"/>
                  </a:cubicBezTo>
                  <a:cubicBezTo>
                    <a:pt x="4791386" y="415977"/>
                    <a:pt x="4811009" y="417501"/>
                    <a:pt x="4828916" y="434266"/>
                  </a:cubicBezTo>
                  <a:cubicBezTo>
                    <a:pt x="4852348" y="456364"/>
                    <a:pt x="4880925" y="469319"/>
                    <a:pt x="4912168" y="462271"/>
                  </a:cubicBezTo>
                  <a:cubicBezTo>
                    <a:pt x="4943409" y="455412"/>
                    <a:pt x="4963984" y="470271"/>
                    <a:pt x="4987037" y="485703"/>
                  </a:cubicBezTo>
                  <a:cubicBezTo>
                    <a:pt x="5003801" y="496942"/>
                    <a:pt x="5022852" y="511040"/>
                    <a:pt x="5041521" y="512182"/>
                  </a:cubicBezTo>
                  <a:cubicBezTo>
                    <a:pt x="5083814" y="514658"/>
                    <a:pt x="5120201" y="553904"/>
                    <a:pt x="5166113" y="531615"/>
                  </a:cubicBezTo>
                  <a:cubicBezTo>
                    <a:pt x="5169161" y="530091"/>
                    <a:pt x="5174685" y="533901"/>
                    <a:pt x="5179067" y="534853"/>
                  </a:cubicBezTo>
                  <a:cubicBezTo>
                    <a:pt x="5214121" y="542093"/>
                    <a:pt x="5247078" y="535043"/>
                    <a:pt x="5272796" y="511230"/>
                  </a:cubicBezTo>
                  <a:cubicBezTo>
                    <a:pt x="5306516" y="480177"/>
                    <a:pt x="5343855" y="477129"/>
                    <a:pt x="5385384" y="487227"/>
                  </a:cubicBezTo>
                  <a:cubicBezTo>
                    <a:pt x="5398721" y="490466"/>
                    <a:pt x="5412057" y="492752"/>
                    <a:pt x="5425582" y="495418"/>
                  </a:cubicBezTo>
                  <a:cubicBezTo>
                    <a:pt x="5443870" y="499228"/>
                    <a:pt x="5462351" y="503230"/>
                    <a:pt x="5480637" y="507040"/>
                  </a:cubicBezTo>
                  <a:cubicBezTo>
                    <a:pt x="5498356" y="510850"/>
                    <a:pt x="5517979" y="517326"/>
                    <a:pt x="5531693" y="500944"/>
                  </a:cubicBezTo>
                  <a:cubicBezTo>
                    <a:pt x="5543506" y="486845"/>
                    <a:pt x="5551888" y="488179"/>
                    <a:pt x="5562746" y="500372"/>
                  </a:cubicBezTo>
                  <a:cubicBezTo>
                    <a:pt x="5600467" y="543045"/>
                    <a:pt x="5646189" y="569716"/>
                    <a:pt x="5704483" y="571620"/>
                  </a:cubicBezTo>
                  <a:cubicBezTo>
                    <a:pt x="5716485" y="572002"/>
                    <a:pt x="5728678" y="574668"/>
                    <a:pt x="5740488" y="577526"/>
                  </a:cubicBezTo>
                  <a:cubicBezTo>
                    <a:pt x="5747728" y="579241"/>
                    <a:pt x="5756493" y="581147"/>
                    <a:pt x="5760873" y="586291"/>
                  </a:cubicBezTo>
                  <a:cubicBezTo>
                    <a:pt x="5794974" y="625534"/>
                    <a:pt x="5837457" y="652777"/>
                    <a:pt x="5883751" y="674686"/>
                  </a:cubicBezTo>
                  <a:cubicBezTo>
                    <a:pt x="5900323" y="682496"/>
                    <a:pt x="5918042" y="690306"/>
                    <a:pt x="5935949" y="692592"/>
                  </a:cubicBezTo>
                  <a:cubicBezTo>
                    <a:pt x="5954617" y="694878"/>
                    <a:pt x="5974240" y="691068"/>
                    <a:pt x="5993291" y="688972"/>
                  </a:cubicBezTo>
                  <a:cubicBezTo>
                    <a:pt x="6004531" y="687830"/>
                    <a:pt x="6017485" y="688020"/>
                    <a:pt x="6026440" y="682496"/>
                  </a:cubicBezTo>
                  <a:cubicBezTo>
                    <a:pt x="6054825" y="665159"/>
                    <a:pt x="6082258" y="646491"/>
                    <a:pt x="6108738" y="626296"/>
                  </a:cubicBezTo>
                  <a:cubicBezTo>
                    <a:pt x="6131409" y="608960"/>
                    <a:pt x="6135981" y="606483"/>
                    <a:pt x="6155602" y="628202"/>
                  </a:cubicBezTo>
                  <a:cubicBezTo>
                    <a:pt x="6175797" y="650491"/>
                    <a:pt x="6200944" y="662111"/>
                    <a:pt x="6228756" y="666873"/>
                  </a:cubicBezTo>
                  <a:cubicBezTo>
                    <a:pt x="6272764" y="674304"/>
                    <a:pt x="6317151" y="680590"/>
                    <a:pt x="6361539" y="684210"/>
                  </a:cubicBezTo>
                  <a:cubicBezTo>
                    <a:pt x="6401736" y="687448"/>
                    <a:pt x="6420977" y="669922"/>
                    <a:pt x="6428979" y="630106"/>
                  </a:cubicBezTo>
                  <a:cubicBezTo>
                    <a:pt x="6433551" y="608007"/>
                    <a:pt x="6439458" y="584003"/>
                    <a:pt x="6463840" y="578098"/>
                  </a:cubicBezTo>
                  <a:cubicBezTo>
                    <a:pt x="6503658" y="568572"/>
                    <a:pt x="6544997" y="564382"/>
                    <a:pt x="6564620" y="517708"/>
                  </a:cubicBezTo>
                  <a:cubicBezTo>
                    <a:pt x="6575478" y="527995"/>
                    <a:pt x="6582146" y="534091"/>
                    <a:pt x="6588625" y="540187"/>
                  </a:cubicBezTo>
                  <a:cubicBezTo>
                    <a:pt x="6606531" y="557142"/>
                    <a:pt x="6643678" y="564382"/>
                    <a:pt x="6662541" y="549714"/>
                  </a:cubicBezTo>
                  <a:cubicBezTo>
                    <a:pt x="6690354" y="528377"/>
                    <a:pt x="6715883" y="532377"/>
                    <a:pt x="6742552" y="548952"/>
                  </a:cubicBezTo>
                  <a:cubicBezTo>
                    <a:pt x="6764841" y="562668"/>
                    <a:pt x="6788417" y="567954"/>
                    <a:pt x="6812063" y="568430"/>
                  </a:cubicBezTo>
                  <a:lnTo>
                    <a:pt x="6858001" y="562267"/>
                  </a:lnTo>
                  <a:lnTo>
                    <a:pt x="6858001" y="734520"/>
                  </a:lnTo>
                  <a:lnTo>
                    <a:pt x="6815516" y="744220"/>
                  </a:lnTo>
                  <a:cubicBezTo>
                    <a:pt x="6793035" y="749744"/>
                    <a:pt x="6771319" y="759651"/>
                    <a:pt x="6748458" y="763271"/>
                  </a:cubicBezTo>
                  <a:cubicBezTo>
                    <a:pt x="6694164" y="771843"/>
                    <a:pt x="6639488" y="777939"/>
                    <a:pt x="6584812" y="784797"/>
                  </a:cubicBezTo>
                  <a:cubicBezTo>
                    <a:pt x="6528424" y="791846"/>
                    <a:pt x="6472225" y="799276"/>
                    <a:pt x="6415833" y="805562"/>
                  </a:cubicBezTo>
                  <a:cubicBezTo>
                    <a:pt x="6384972" y="808802"/>
                    <a:pt x="6353919" y="809372"/>
                    <a:pt x="6323058" y="812420"/>
                  </a:cubicBezTo>
                  <a:cubicBezTo>
                    <a:pt x="6296005" y="815088"/>
                    <a:pt x="6269144" y="820041"/>
                    <a:pt x="6242093" y="823281"/>
                  </a:cubicBezTo>
                  <a:cubicBezTo>
                    <a:pt x="6218660" y="825947"/>
                    <a:pt x="6195037" y="827471"/>
                    <a:pt x="6171605" y="830139"/>
                  </a:cubicBezTo>
                  <a:cubicBezTo>
                    <a:pt x="6134075" y="834519"/>
                    <a:pt x="6096736" y="839473"/>
                    <a:pt x="6059397" y="844045"/>
                  </a:cubicBezTo>
                  <a:cubicBezTo>
                    <a:pt x="6043776" y="845759"/>
                    <a:pt x="6027392" y="850522"/>
                    <a:pt x="6012723" y="847665"/>
                  </a:cubicBezTo>
                  <a:cubicBezTo>
                    <a:pt x="5975764" y="840425"/>
                    <a:pt x="5939377" y="842521"/>
                    <a:pt x="5902610" y="847473"/>
                  </a:cubicBezTo>
                  <a:cubicBezTo>
                    <a:pt x="5890037" y="849190"/>
                    <a:pt x="5876511" y="848808"/>
                    <a:pt x="5864318" y="845569"/>
                  </a:cubicBezTo>
                  <a:cubicBezTo>
                    <a:pt x="5839361" y="839091"/>
                    <a:pt x="5815169" y="829947"/>
                    <a:pt x="5790592" y="821947"/>
                  </a:cubicBezTo>
                  <a:cubicBezTo>
                    <a:pt x="5787924" y="820995"/>
                    <a:pt x="5784686" y="820803"/>
                    <a:pt x="5781830" y="820233"/>
                  </a:cubicBezTo>
                  <a:cubicBezTo>
                    <a:pt x="5765635" y="816992"/>
                    <a:pt x="5749634" y="813754"/>
                    <a:pt x="5733440" y="810896"/>
                  </a:cubicBezTo>
                  <a:cubicBezTo>
                    <a:pt x="5724678" y="809372"/>
                    <a:pt x="5715723" y="809182"/>
                    <a:pt x="5706959" y="807848"/>
                  </a:cubicBezTo>
                  <a:cubicBezTo>
                    <a:pt x="5673050" y="802514"/>
                    <a:pt x="5635711" y="811468"/>
                    <a:pt x="5606372" y="788417"/>
                  </a:cubicBezTo>
                  <a:cubicBezTo>
                    <a:pt x="5587321" y="773557"/>
                    <a:pt x="5568842" y="776987"/>
                    <a:pt x="5548460" y="779273"/>
                  </a:cubicBezTo>
                  <a:cubicBezTo>
                    <a:pt x="5533027" y="780987"/>
                    <a:pt x="5517215" y="780415"/>
                    <a:pt x="5501594" y="780607"/>
                  </a:cubicBezTo>
                  <a:cubicBezTo>
                    <a:pt x="5474161" y="781177"/>
                    <a:pt x="5446728" y="781369"/>
                    <a:pt x="5419295" y="782321"/>
                  </a:cubicBezTo>
                  <a:cubicBezTo>
                    <a:pt x="5410531" y="782701"/>
                    <a:pt x="5401579" y="787465"/>
                    <a:pt x="5393005" y="786703"/>
                  </a:cubicBezTo>
                  <a:cubicBezTo>
                    <a:pt x="5353379" y="783083"/>
                    <a:pt x="5313754" y="777367"/>
                    <a:pt x="5274129" y="774129"/>
                  </a:cubicBezTo>
                  <a:cubicBezTo>
                    <a:pt x="5251650" y="772225"/>
                    <a:pt x="5228597" y="775843"/>
                    <a:pt x="5206308" y="773177"/>
                  </a:cubicBezTo>
                  <a:cubicBezTo>
                    <a:pt x="5180591" y="770129"/>
                    <a:pt x="5155445" y="762319"/>
                    <a:pt x="5129916" y="757554"/>
                  </a:cubicBezTo>
                  <a:cubicBezTo>
                    <a:pt x="5122867" y="756222"/>
                    <a:pt x="5115057" y="757936"/>
                    <a:pt x="5107627" y="758316"/>
                  </a:cubicBezTo>
                  <a:cubicBezTo>
                    <a:pt x="5099245" y="758699"/>
                    <a:pt x="5091052" y="759461"/>
                    <a:pt x="5082670" y="759651"/>
                  </a:cubicBezTo>
                  <a:cubicBezTo>
                    <a:pt x="5057141" y="760033"/>
                    <a:pt x="5031614" y="759461"/>
                    <a:pt x="5006086" y="760795"/>
                  </a:cubicBezTo>
                  <a:cubicBezTo>
                    <a:pt x="4990465" y="761557"/>
                    <a:pt x="4974082" y="769367"/>
                    <a:pt x="4959602" y="766509"/>
                  </a:cubicBezTo>
                  <a:cubicBezTo>
                    <a:pt x="4930075" y="760985"/>
                    <a:pt x="4900546" y="773367"/>
                    <a:pt x="4871019" y="763081"/>
                  </a:cubicBezTo>
                  <a:cubicBezTo>
                    <a:pt x="4861873" y="760033"/>
                    <a:pt x="4849300" y="767653"/>
                    <a:pt x="4838250" y="768033"/>
                  </a:cubicBezTo>
                  <a:cubicBezTo>
                    <a:pt x="4810627" y="768985"/>
                    <a:pt x="4783004" y="768795"/>
                    <a:pt x="4755381" y="768605"/>
                  </a:cubicBezTo>
                  <a:cubicBezTo>
                    <a:pt x="4730614" y="768415"/>
                    <a:pt x="4704895" y="771081"/>
                    <a:pt x="4681083" y="765747"/>
                  </a:cubicBezTo>
                  <a:cubicBezTo>
                    <a:pt x="4656126" y="760033"/>
                    <a:pt x="4633647" y="760795"/>
                    <a:pt x="4609452" y="767271"/>
                  </a:cubicBezTo>
                  <a:cubicBezTo>
                    <a:pt x="4592878" y="771653"/>
                    <a:pt x="4575351" y="772225"/>
                    <a:pt x="4558207" y="773557"/>
                  </a:cubicBezTo>
                  <a:cubicBezTo>
                    <a:pt x="4539728" y="775081"/>
                    <a:pt x="4519343" y="771081"/>
                    <a:pt x="4502579" y="777367"/>
                  </a:cubicBezTo>
                  <a:cubicBezTo>
                    <a:pt x="4452665" y="796038"/>
                    <a:pt x="4401419" y="800038"/>
                    <a:pt x="4349222" y="800038"/>
                  </a:cubicBezTo>
                  <a:cubicBezTo>
                    <a:pt x="4339695" y="800038"/>
                    <a:pt x="4329979" y="797372"/>
                    <a:pt x="4320837" y="794514"/>
                  </a:cubicBezTo>
                  <a:cubicBezTo>
                    <a:pt x="4267493" y="777367"/>
                    <a:pt x="4213961" y="778891"/>
                    <a:pt x="4159667" y="789370"/>
                  </a:cubicBezTo>
                  <a:cubicBezTo>
                    <a:pt x="4148427" y="791656"/>
                    <a:pt x="4135854" y="792038"/>
                    <a:pt x="4124614" y="789752"/>
                  </a:cubicBezTo>
                  <a:cubicBezTo>
                    <a:pt x="4092989" y="783083"/>
                    <a:pt x="4062318" y="772033"/>
                    <a:pt x="4030503" y="767271"/>
                  </a:cubicBezTo>
                  <a:cubicBezTo>
                    <a:pt x="3977925" y="759461"/>
                    <a:pt x="3932394" y="785749"/>
                    <a:pt x="3885338" y="802896"/>
                  </a:cubicBezTo>
                  <a:cubicBezTo>
                    <a:pt x="3840569" y="819089"/>
                    <a:pt x="3802467" y="855666"/>
                    <a:pt x="3749506" y="847473"/>
                  </a:cubicBezTo>
                  <a:cubicBezTo>
                    <a:pt x="3744173" y="846711"/>
                    <a:pt x="3738267" y="851856"/>
                    <a:pt x="3732361" y="853190"/>
                  </a:cubicBezTo>
                  <a:cubicBezTo>
                    <a:pt x="3716168" y="856810"/>
                    <a:pt x="3699976" y="861190"/>
                    <a:pt x="3683591" y="862906"/>
                  </a:cubicBezTo>
                  <a:cubicBezTo>
                    <a:pt x="3663589" y="865192"/>
                    <a:pt x="3643204" y="864430"/>
                    <a:pt x="3623201" y="866334"/>
                  </a:cubicBezTo>
                  <a:cubicBezTo>
                    <a:pt x="3597482" y="868620"/>
                    <a:pt x="3572146" y="874716"/>
                    <a:pt x="3546617" y="874716"/>
                  </a:cubicBezTo>
                  <a:cubicBezTo>
                    <a:pt x="3526042" y="874716"/>
                    <a:pt x="3505657" y="867668"/>
                    <a:pt x="3485275" y="864238"/>
                  </a:cubicBezTo>
                  <a:cubicBezTo>
                    <a:pt x="3456508" y="859476"/>
                    <a:pt x="3424883" y="860810"/>
                    <a:pt x="3399546" y="848618"/>
                  </a:cubicBezTo>
                  <a:cubicBezTo>
                    <a:pt x="3372495" y="835663"/>
                    <a:pt x="3346776" y="829757"/>
                    <a:pt x="3318771" y="833757"/>
                  </a:cubicBezTo>
                  <a:cubicBezTo>
                    <a:pt x="3309437" y="835091"/>
                    <a:pt x="3297434" y="843093"/>
                    <a:pt x="3293244" y="851284"/>
                  </a:cubicBezTo>
                  <a:cubicBezTo>
                    <a:pt x="3283908" y="869572"/>
                    <a:pt x="3271145" y="872812"/>
                    <a:pt x="3253809" y="866524"/>
                  </a:cubicBezTo>
                  <a:cubicBezTo>
                    <a:pt x="3238758" y="861190"/>
                    <a:pt x="3220280" y="858524"/>
                    <a:pt x="3209993" y="848235"/>
                  </a:cubicBezTo>
                  <a:cubicBezTo>
                    <a:pt x="3180844" y="819089"/>
                    <a:pt x="3143695" y="818136"/>
                    <a:pt x="3107500" y="810326"/>
                  </a:cubicBezTo>
                  <a:cubicBezTo>
                    <a:pt x="3085403" y="805562"/>
                    <a:pt x="3064827" y="805372"/>
                    <a:pt x="3042728" y="808610"/>
                  </a:cubicBezTo>
                  <a:cubicBezTo>
                    <a:pt x="2994722" y="815850"/>
                    <a:pt x="2948047" y="805562"/>
                    <a:pt x="2901943" y="792418"/>
                  </a:cubicBezTo>
                  <a:cubicBezTo>
                    <a:pt x="2871462" y="783655"/>
                    <a:pt x="2840219" y="778321"/>
                    <a:pt x="2809930" y="769367"/>
                  </a:cubicBezTo>
                  <a:cubicBezTo>
                    <a:pt x="2787259" y="762509"/>
                    <a:pt x="2764590" y="754316"/>
                    <a:pt x="2743826" y="743268"/>
                  </a:cubicBezTo>
                  <a:cubicBezTo>
                    <a:pt x="2713723" y="727073"/>
                    <a:pt x="2687436" y="702689"/>
                    <a:pt x="2649143" y="709167"/>
                  </a:cubicBezTo>
                  <a:cubicBezTo>
                    <a:pt x="2615421" y="714881"/>
                    <a:pt x="2584942" y="702881"/>
                    <a:pt x="2554079" y="691450"/>
                  </a:cubicBezTo>
                  <a:cubicBezTo>
                    <a:pt x="2531409" y="683068"/>
                    <a:pt x="2508742" y="674494"/>
                    <a:pt x="2485307" y="669160"/>
                  </a:cubicBezTo>
                  <a:cubicBezTo>
                    <a:pt x="2457492" y="662873"/>
                    <a:pt x="2426059" y="665541"/>
                    <a:pt x="2401292" y="653919"/>
                  </a:cubicBezTo>
                  <a:cubicBezTo>
                    <a:pt x="2375383" y="641727"/>
                    <a:pt x="2353859" y="649919"/>
                    <a:pt x="2330806" y="653349"/>
                  </a:cubicBezTo>
                  <a:cubicBezTo>
                    <a:pt x="2294039" y="658683"/>
                    <a:pt x="2257459" y="668590"/>
                    <a:pt x="2220312" y="656015"/>
                  </a:cubicBezTo>
                  <a:cubicBezTo>
                    <a:pt x="2175163" y="640775"/>
                    <a:pt x="2130393" y="624392"/>
                    <a:pt x="2085054" y="609914"/>
                  </a:cubicBezTo>
                  <a:cubicBezTo>
                    <a:pt x="2067525" y="604387"/>
                    <a:pt x="2048668" y="602101"/>
                    <a:pt x="2030378" y="599625"/>
                  </a:cubicBezTo>
                  <a:cubicBezTo>
                    <a:pt x="2013043" y="597529"/>
                    <a:pt x="1992279" y="602863"/>
                    <a:pt x="1978940" y="594863"/>
                  </a:cubicBezTo>
                  <a:cubicBezTo>
                    <a:pt x="1944649" y="574288"/>
                    <a:pt x="1909408" y="564192"/>
                    <a:pt x="1869780" y="564192"/>
                  </a:cubicBezTo>
                  <a:cubicBezTo>
                    <a:pt x="1854920" y="564192"/>
                    <a:pt x="1840441" y="555618"/>
                    <a:pt x="1825393" y="554094"/>
                  </a:cubicBezTo>
                  <a:cubicBezTo>
                    <a:pt x="1804816" y="552190"/>
                    <a:pt x="1781194" y="547045"/>
                    <a:pt x="1763287" y="554286"/>
                  </a:cubicBezTo>
                  <a:cubicBezTo>
                    <a:pt x="1721185" y="571430"/>
                    <a:pt x="1687086" y="557142"/>
                    <a:pt x="1650317" y="540187"/>
                  </a:cubicBezTo>
                  <a:cubicBezTo>
                    <a:pt x="1614120" y="523423"/>
                    <a:pt x="1576019" y="510088"/>
                    <a:pt x="1537537" y="499038"/>
                  </a:cubicBezTo>
                  <a:cubicBezTo>
                    <a:pt x="1523059" y="495038"/>
                    <a:pt x="1505724" y="501706"/>
                    <a:pt x="1489720" y="503038"/>
                  </a:cubicBezTo>
                  <a:cubicBezTo>
                    <a:pt x="1484004" y="503420"/>
                    <a:pt x="1477717" y="503992"/>
                    <a:pt x="1472575" y="502086"/>
                  </a:cubicBezTo>
                  <a:cubicBezTo>
                    <a:pt x="1422854" y="483797"/>
                    <a:pt x="1372368" y="469891"/>
                    <a:pt x="1318456" y="479415"/>
                  </a:cubicBezTo>
                  <a:cubicBezTo>
                    <a:pt x="1313504" y="480369"/>
                    <a:pt x="1307978" y="478273"/>
                    <a:pt x="1303024" y="476939"/>
                  </a:cubicBezTo>
                  <a:cubicBezTo>
                    <a:pt x="1278829" y="470081"/>
                    <a:pt x="1255206" y="459223"/>
                    <a:pt x="1230633" y="456746"/>
                  </a:cubicBezTo>
                  <a:cubicBezTo>
                    <a:pt x="1170051" y="450650"/>
                    <a:pt x="1109091" y="448172"/>
                    <a:pt x="1048125" y="444172"/>
                  </a:cubicBezTo>
                  <a:cubicBezTo>
                    <a:pt x="1044315" y="443982"/>
                    <a:pt x="1040315" y="443982"/>
                    <a:pt x="1036887" y="442648"/>
                  </a:cubicBezTo>
                  <a:cubicBezTo>
                    <a:pt x="1014406" y="434456"/>
                    <a:pt x="994785" y="437124"/>
                    <a:pt x="975733" y="452744"/>
                  </a:cubicBezTo>
                  <a:cubicBezTo>
                    <a:pt x="967350" y="459603"/>
                    <a:pt x="955920" y="463223"/>
                    <a:pt x="945444" y="467033"/>
                  </a:cubicBezTo>
                  <a:cubicBezTo>
                    <a:pt x="930011" y="472749"/>
                    <a:pt x="914200" y="478273"/>
                    <a:pt x="898198" y="481893"/>
                  </a:cubicBezTo>
                  <a:cubicBezTo>
                    <a:pt x="882384" y="485321"/>
                    <a:pt x="865430" y="490084"/>
                    <a:pt x="850189" y="487417"/>
                  </a:cubicBezTo>
                  <a:cubicBezTo>
                    <a:pt x="822756" y="482655"/>
                    <a:pt x="796655" y="471987"/>
                    <a:pt x="769605" y="464937"/>
                  </a:cubicBezTo>
                  <a:cubicBezTo>
                    <a:pt x="760270" y="462461"/>
                    <a:pt x="749982" y="462843"/>
                    <a:pt x="740268" y="462651"/>
                  </a:cubicBezTo>
                  <a:cubicBezTo>
                    <a:pt x="717977" y="462081"/>
                    <a:pt x="695116" y="467605"/>
                    <a:pt x="674923" y="451792"/>
                  </a:cubicBezTo>
                  <a:cubicBezTo>
                    <a:pt x="656255" y="436934"/>
                    <a:pt x="637392" y="441314"/>
                    <a:pt x="617772" y="452554"/>
                  </a:cubicBezTo>
                  <a:cubicBezTo>
                    <a:pt x="603673" y="460557"/>
                    <a:pt x="587672" y="466843"/>
                    <a:pt x="571860" y="469891"/>
                  </a:cubicBezTo>
                  <a:cubicBezTo>
                    <a:pt x="550141" y="474081"/>
                    <a:pt x="528615" y="475797"/>
                    <a:pt x="505182" y="473319"/>
                  </a:cubicBezTo>
                  <a:cubicBezTo>
                    <a:pt x="488607" y="471605"/>
                    <a:pt x="475081" y="470843"/>
                    <a:pt x="462126" y="460747"/>
                  </a:cubicBezTo>
                  <a:cubicBezTo>
                    <a:pt x="460032" y="459223"/>
                    <a:pt x="456222" y="458841"/>
                    <a:pt x="453364" y="459033"/>
                  </a:cubicBezTo>
                  <a:cubicBezTo>
                    <a:pt x="415835" y="462271"/>
                    <a:pt x="378686" y="460557"/>
                    <a:pt x="340774" y="458268"/>
                  </a:cubicBezTo>
                  <a:cubicBezTo>
                    <a:pt x="292579" y="455222"/>
                    <a:pt x="241901" y="464175"/>
                    <a:pt x="200182" y="496180"/>
                  </a:cubicBezTo>
                  <a:cubicBezTo>
                    <a:pt x="194085" y="500944"/>
                    <a:pt x="184941" y="503038"/>
                    <a:pt x="176939" y="504182"/>
                  </a:cubicBezTo>
                  <a:cubicBezTo>
                    <a:pt x="139219" y="509134"/>
                    <a:pt x="101308" y="512564"/>
                    <a:pt x="63587" y="518088"/>
                  </a:cubicBezTo>
                  <a:cubicBezTo>
                    <a:pt x="43012" y="521137"/>
                    <a:pt x="21486" y="523805"/>
                    <a:pt x="2817" y="532187"/>
                  </a:cubicBezTo>
                  <a:lnTo>
                    <a:pt x="0" y="533314"/>
                  </a:ln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Tree>
    <p:extLst>
      <p:ext uri="{BB962C8B-B14F-4D97-AF65-F5344CB8AC3E}">
        <p14:creationId xmlns:p14="http://schemas.microsoft.com/office/powerpoint/2010/main" val="16139045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3AD07CC-6E13-9494-9041-D0FD3B77807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E8A8EAB8-D2FF-444D-B34B-7D32F106A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 name="Título 1">
            <a:extLst>
              <a:ext uri="{FF2B5EF4-FFF2-40B4-BE49-F238E27FC236}">
                <a16:creationId xmlns:a16="http://schemas.microsoft.com/office/drawing/2014/main" id="{C5DC53A1-925B-CBF7-6CF5-16085C596EBA}"/>
              </a:ext>
            </a:extLst>
          </p:cNvPr>
          <p:cNvSpPr>
            <a:spLocks noGrp="1"/>
          </p:cNvSpPr>
          <p:nvPr>
            <p:ph type="title"/>
          </p:nvPr>
        </p:nvSpPr>
        <p:spPr>
          <a:xfrm>
            <a:off x="838200" y="448721"/>
            <a:ext cx="4707671" cy="1225650"/>
          </a:xfrm>
        </p:spPr>
        <p:txBody>
          <a:bodyPr anchor="b">
            <a:normAutofit/>
          </a:bodyPr>
          <a:lstStyle/>
          <a:p>
            <a:r>
              <a:rPr lang="es-ES_tradnl" sz="3800" dirty="0">
                <a:solidFill>
                  <a:srgbClr val="F25622"/>
                </a:solidFill>
              </a:rPr>
              <a:t>TRASPASANDO LOS LÍMITES</a:t>
            </a:r>
          </a:p>
        </p:txBody>
      </p:sp>
      <p:cxnSp>
        <p:nvCxnSpPr>
          <p:cNvPr id="12" name="Straight Connector 11">
            <a:extLst>
              <a:ext uri="{FF2B5EF4-FFF2-40B4-BE49-F238E27FC236}">
                <a16:creationId xmlns:a16="http://schemas.microsoft.com/office/drawing/2014/main" id="{EEA38897-7BA3-4408-8083-3235339C4A6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1873" y="1749756"/>
            <a:ext cx="471830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092F9A7A-F08C-FA7A-C354-FEE9338FBB75}"/>
              </a:ext>
            </a:extLst>
          </p:cNvPr>
          <p:cNvSpPr>
            <a:spLocks noGrp="1"/>
          </p:cNvSpPr>
          <p:nvPr>
            <p:ph idx="1"/>
          </p:nvPr>
        </p:nvSpPr>
        <p:spPr>
          <a:xfrm>
            <a:off x="872369" y="2099692"/>
            <a:ext cx="4741031" cy="3647710"/>
          </a:xfrm>
        </p:spPr>
        <p:txBody>
          <a:bodyPr>
            <a:normAutofit/>
          </a:bodyPr>
          <a:lstStyle/>
          <a:p>
            <a:pPr marL="0" indent="0">
              <a:buNone/>
            </a:pPr>
            <a:r>
              <a:rPr lang="es-ES_tradnl" dirty="0">
                <a:solidFill>
                  <a:schemeClr val="bg1"/>
                </a:solidFill>
              </a:rPr>
              <a:t>«Y dijeron: Vamos, edifiquémonos una ciudad y una torre, cuya cúspide llegue al cielo; y hagámonos un nombre, por si fuéremos esparcidos sobre la faz de toda la tierra» (Gén. 11: 4, RVA).</a:t>
            </a:r>
          </a:p>
        </p:txBody>
      </p:sp>
      <p:cxnSp>
        <p:nvCxnSpPr>
          <p:cNvPr id="14" name="Straight Connector 13">
            <a:extLst>
              <a:ext uri="{FF2B5EF4-FFF2-40B4-BE49-F238E27FC236}">
                <a16:creationId xmlns:a16="http://schemas.microsoft.com/office/drawing/2014/main" id="{F11AD06B-AB20-4097-8606-5DA00DBACE8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4027" y="5707672"/>
            <a:ext cx="4713997"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5" name="Imagen 4" descr="Una torre de piedra&#10;&#10;Descripción generada automáticamente con confianza media">
            <a:extLst>
              <a:ext uri="{FF2B5EF4-FFF2-40B4-BE49-F238E27FC236}">
                <a16:creationId xmlns:a16="http://schemas.microsoft.com/office/drawing/2014/main" id="{096BDD41-20A1-9AFF-CFE9-47F3B7514283}"/>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6525453" y="10"/>
            <a:ext cx="5666547" cy="6857990"/>
          </a:xfrm>
          <a:prstGeom prst="rect">
            <a:avLst/>
          </a:prstGeom>
        </p:spPr>
      </p:pic>
    </p:spTree>
    <p:extLst>
      <p:ext uri="{BB962C8B-B14F-4D97-AF65-F5344CB8AC3E}">
        <p14:creationId xmlns:p14="http://schemas.microsoft.com/office/powerpoint/2010/main" val="2434233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5625B09-3E13-EE67-76BF-3ED934E786CF}"/>
            </a:ext>
          </a:extLst>
        </p:cNvPr>
        <p:cNvGrpSpPr/>
        <p:nvPr/>
      </p:nvGrpSpPr>
      <p:grpSpPr>
        <a:xfrm>
          <a:off x="0" y="0"/>
          <a:ext cx="0" cy="0"/>
          <a:chOff x="0" y="0"/>
          <a:chExt cx="0" cy="0"/>
        </a:xfrm>
      </p:grpSpPr>
      <p:sp useBgFill="1">
        <p:nvSpPr>
          <p:cNvPr id="16" name="Rectangle 9">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390797E8-FA4E-E972-DA23-74342F77178B}"/>
              </a:ext>
            </a:extLst>
          </p:cNvPr>
          <p:cNvSpPr>
            <a:spLocks noGrp="1"/>
          </p:cNvSpPr>
          <p:nvPr>
            <p:ph idx="1"/>
          </p:nvPr>
        </p:nvSpPr>
        <p:spPr>
          <a:xfrm>
            <a:off x="584200" y="635000"/>
            <a:ext cx="5575300" cy="5867400"/>
          </a:xfrm>
        </p:spPr>
        <p:txBody>
          <a:bodyPr>
            <a:normAutofit/>
          </a:bodyPr>
          <a:lstStyle/>
          <a:p>
            <a:pPr marL="0" indent="0">
              <a:buNone/>
            </a:pPr>
            <a:r>
              <a:rPr lang="es-ES_tradnl" dirty="0">
                <a:solidFill>
                  <a:schemeClr val="bg1"/>
                </a:solidFill>
              </a:rPr>
              <a:t>Para entender el sentido de la historia de Babel debemos recordar tres puntos importantes. En primer lugar, el trasfondo de la historia hace alusión a las populares pirámides escalonadas, comunes en la antigua Mesopotamia, los llamados «zigurat». Un zigurat es un tipo de torre con un templo en la cúspide donde se colocaban las imágenes de los dioses.</a:t>
            </a:r>
          </a:p>
        </p:txBody>
      </p:sp>
      <p:pic>
        <p:nvPicPr>
          <p:cNvPr id="5" name="Imagen 4" descr="Un dibujo de una jaula&#10;&#10;Descripción generada automáticamente con confianza media">
            <a:extLst>
              <a:ext uri="{FF2B5EF4-FFF2-40B4-BE49-F238E27FC236}">
                <a16:creationId xmlns:a16="http://schemas.microsoft.com/office/drawing/2014/main" id="{AE7447DF-59CE-44FA-0304-C3AA4C3D1241}"/>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l="6717" r="4373"/>
          <a:stretch/>
        </p:blipFill>
        <p:spPr>
          <a:xfrm>
            <a:off x="6096000" y="841375"/>
            <a:ext cx="5260975" cy="4645025"/>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effectLst>
            <a:outerShdw blurRad="381000" dist="152400" dir="5400000" algn="t" rotWithShape="0">
              <a:prstClr val="black">
                <a:alpha val="10000"/>
              </a:prstClr>
            </a:outerShdw>
          </a:effectLst>
        </p:spPr>
      </p:pic>
      <p:grpSp>
        <p:nvGrpSpPr>
          <p:cNvPr id="17" name="Group 11">
            <a:extLst>
              <a:ext uri="{FF2B5EF4-FFF2-40B4-BE49-F238E27FC236}">
                <a16:creationId xmlns:a16="http://schemas.microsoft.com/office/drawing/2014/main" id="{23705FF7-CAB4-430F-A07B-AF2245F17F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096000" y="4138312"/>
            <a:ext cx="5260975" cy="1410656"/>
            <a:chOff x="6096000" y="4138312"/>
            <a:chExt cx="5260975" cy="1410656"/>
          </a:xfrm>
        </p:grpSpPr>
        <p:sp>
          <p:nvSpPr>
            <p:cNvPr id="13" name="Freeform: Shape 12">
              <a:extLst>
                <a:ext uri="{FF2B5EF4-FFF2-40B4-BE49-F238E27FC236}">
                  <a16:creationId xmlns:a16="http://schemas.microsoft.com/office/drawing/2014/main" id="{6BFFE2ED-DBB9-4090-905D-1939650FC5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8" name="Freeform: Shape 13">
              <a:extLst>
                <a:ext uri="{FF2B5EF4-FFF2-40B4-BE49-F238E27FC236}">
                  <a16:creationId xmlns:a16="http://schemas.microsoft.com/office/drawing/2014/main" id="{E4D1EC16-E672-4366-A091-73675BE54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96000" y="4138312"/>
              <a:ext cx="5260975" cy="1410656"/>
            </a:xfrm>
            <a:custGeom>
              <a:avLst/>
              <a:gdLst>
                <a:gd name="connsiteX0" fmla="*/ 5260975 w 5260975"/>
                <a:gd name="connsiteY0" fmla="*/ 0 h 1410656"/>
                <a:gd name="connsiteX1" fmla="*/ 5260975 w 5260975"/>
                <a:gd name="connsiteY1" fmla="*/ 221634 h 1410656"/>
                <a:gd name="connsiteX2" fmla="*/ 5226503 w 5260975"/>
                <a:gd name="connsiteY2" fmla="*/ 237063 h 1410656"/>
                <a:gd name="connsiteX3" fmla="*/ 5206341 w 5260975"/>
                <a:gd name="connsiteY3" fmla="*/ 245128 h 1410656"/>
                <a:gd name="connsiteX4" fmla="*/ 5123287 w 5260975"/>
                <a:gd name="connsiteY4" fmla="*/ 297073 h 1410656"/>
                <a:gd name="connsiteX5" fmla="*/ 5048107 w 5260975"/>
                <a:gd name="connsiteY5" fmla="*/ 361307 h 1410656"/>
                <a:gd name="connsiteX6" fmla="*/ 4992899 w 5260975"/>
                <a:gd name="connsiteY6" fmla="*/ 437542 h 1410656"/>
                <a:gd name="connsiteX7" fmla="*/ 4977440 w 5260975"/>
                <a:gd name="connsiteY7" fmla="*/ 455690 h 1410656"/>
                <a:gd name="connsiteX8" fmla="*/ 4935193 w 5260975"/>
                <a:gd name="connsiteY8" fmla="*/ 478445 h 1410656"/>
                <a:gd name="connsiteX9" fmla="*/ 4897844 w 5260975"/>
                <a:gd name="connsiteY9" fmla="*/ 495535 h 1410656"/>
                <a:gd name="connsiteX10" fmla="*/ 4870767 w 5260975"/>
                <a:gd name="connsiteY10" fmla="*/ 514451 h 1410656"/>
                <a:gd name="connsiteX11" fmla="*/ 4847916 w 5260975"/>
                <a:gd name="connsiteY11" fmla="*/ 531830 h 1410656"/>
                <a:gd name="connsiteX12" fmla="*/ 4796163 w 5260975"/>
                <a:gd name="connsiteY12" fmla="*/ 576765 h 1410656"/>
                <a:gd name="connsiteX13" fmla="*/ 4738843 w 5260975"/>
                <a:gd name="connsiteY13" fmla="*/ 614691 h 1410656"/>
                <a:gd name="connsiteX14" fmla="*/ 4692755 w 5260975"/>
                <a:gd name="connsiteY14" fmla="*/ 661162 h 1410656"/>
                <a:gd name="connsiteX15" fmla="*/ 4673744 w 5260975"/>
                <a:gd name="connsiteY15" fmla="*/ 686318 h 1410656"/>
                <a:gd name="connsiteX16" fmla="*/ 4633801 w 5260975"/>
                <a:gd name="connsiteY16" fmla="*/ 703505 h 1410656"/>
                <a:gd name="connsiteX17" fmla="*/ 4590499 w 5260975"/>
                <a:gd name="connsiteY17" fmla="*/ 730389 h 1410656"/>
                <a:gd name="connsiteX18" fmla="*/ 4559773 w 5260975"/>
                <a:gd name="connsiteY18" fmla="*/ 757081 h 1410656"/>
                <a:gd name="connsiteX19" fmla="*/ 4536059 w 5260975"/>
                <a:gd name="connsiteY19" fmla="*/ 774940 h 1410656"/>
                <a:gd name="connsiteX20" fmla="*/ 4502549 w 5260975"/>
                <a:gd name="connsiteY20" fmla="*/ 792895 h 1410656"/>
                <a:gd name="connsiteX21" fmla="*/ 4468944 w 5260975"/>
                <a:gd name="connsiteY21" fmla="*/ 816419 h 1410656"/>
                <a:gd name="connsiteX22" fmla="*/ 4452622 w 5260975"/>
                <a:gd name="connsiteY22" fmla="*/ 830917 h 1410656"/>
                <a:gd name="connsiteX23" fmla="*/ 4421032 w 5260975"/>
                <a:gd name="connsiteY23" fmla="*/ 855016 h 1410656"/>
                <a:gd name="connsiteX24" fmla="*/ 4388483 w 5260975"/>
                <a:gd name="connsiteY24" fmla="*/ 877484 h 1410656"/>
                <a:gd name="connsiteX25" fmla="*/ 4327321 w 5260975"/>
                <a:gd name="connsiteY25" fmla="*/ 903216 h 1410656"/>
                <a:gd name="connsiteX26" fmla="*/ 4271633 w 5260975"/>
                <a:gd name="connsiteY26" fmla="*/ 941046 h 1410656"/>
                <a:gd name="connsiteX27" fmla="*/ 4227465 w 5260975"/>
                <a:gd name="connsiteY27" fmla="*/ 968698 h 1410656"/>
                <a:gd name="connsiteX28" fmla="*/ 4201733 w 5260975"/>
                <a:gd name="connsiteY28" fmla="*/ 986846 h 1410656"/>
                <a:gd name="connsiteX29" fmla="*/ 4154494 w 5260975"/>
                <a:gd name="connsiteY29" fmla="*/ 1027364 h 1410656"/>
                <a:gd name="connsiteX30" fmla="*/ 4081234 w 5260975"/>
                <a:gd name="connsiteY30" fmla="*/ 1069994 h 1410656"/>
                <a:gd name="connsiteX31" fmla="*/ 4036971 w 5260975"/>
                <a:gd name="connsiteY31" fmla="*/ 1093038 h 1410656"/>
                <a:gd name="connsiteX32" fmla="*/ 3941725 w 5260975"/>
                <a:gd name="connsiteY32" fmla="*/ 1127796 h 1410656"/>
                <a:gd name="connsiteX33" fmla="*/ 3910999 w 5260975"/>
                <a:gd name="connsiteY33" fmla="*/ 1140182 h 1410656"/>
                <a:gd name="connsiteX34" fmla="*/ 3875859 w 5260975"/>
                <a:gd name="connsiteY34" fmla="*/ 1148343 h 1410656"/>
                <a:gd name="connsiteX35" fmla="*/ 3819401 w 5260975"/>
                <a:gd name="connsiteY35" fmla="*/ 1167642 h 1410656"/>
                <a:gd name="connsiteX36" fmla="*/ 3709176 w 5260975"/>
                <a:gd name="connsiteY36" fmla="*/ 1200863 h 1410656"/>
                <a:gd name="connsiteX37" fmla="*/ 3684981 w 5260975"/>
                <a:gd name="connsiteY37" fmla="*/ 1205952 h 1410656"/>
                <a:gd name="connsiteX38" fmla="*/ 3623338 w 5260975"/>
                <a:gd name="connsiteY38" fmla="*/ 1227363 h 1410656"/>
                <a:gd name="connsiteX39" fmla="*/ 3586373 w 5260975"/>
                <a:gd name="connsiteY39" fmla="*/ 1241765 h 1410656"/>
                <a:gd name="connsiteX40" fmla="*/ 3555743 w 5260975"/>
                <a:gd name="connsiteY40" fmla="*/ 1250023 h 1410656"/>
                <a:gd name="connsiteX41" fmla="*/ 3528667 w 5260975"/>
                <a:gd name="connsiteY41" fmla="*/ 1253864 h 1410656"/>
                <a:gd name="connsiteX42" fmla="*/ 3457424 w 5260975"/>
                <a:gd name="connsiteY42" fmla="*/ 1272874 h 1410656"/>
                <a:gd name="connsiteX43" fmla="*/ 3429003 w 5260975"/>
                <a:gd name="connsiteY43" fmla="*/ 1280364 h 1410656"/>
                <a:gd name="connsiteX44" fmla="*/ 3355264 w 5260975"/>
                <a:gd name="connsiteY44" fmla="*/ 1306096 h 1410656"/>
                <a:gd name="connsiteX45" fmla="*/ 3292757 w 5260975"/>
                <a:gd name="connsiteY45" fmla="*/ 1323090 h 1410656"/>
                <a:gd name="connsiteX46" fmla="*/ 3266643 w 5260975"/>
                <a:gd name="connsiteY46" fmla="*/ 1331251 h 1410656"/>
                <a:gd name="connsiteX47" fmla="*/ 3206921 w 5260975"/>
                <a:gd name="connsiteY47" fmla="*/ 1344886 h 1410656"/>
                <a:gd name="connsiteX48" fmla="*/ 3173123 w 5260975"/>
                <a:gd name="connsiteY48" fmla="*/ 1354488 h 1410656"/>
                <a:gd name="connsiteX49" fmla="*/ 3090646 w 5260975"/>
                <a:gd name="connsiteY49" fmla="*/ 1365337 h 1410656"/>
                <a:gd name="connsiteX50" fmla="*/ 3005480 w 5260975"/>
                <a:gd name="connsiteY50" fmla="*/ 1375802 h 1410656"/>
                <a:gd name="connsiteX51" fmla="*/ 2958721 w 5260975"/>
                <a:gd name="connsiteY51" fmla="*/ 1379259 h 1410656"/>
                <a:gd name="connsiteX52" fmla="*/ 2917915 w 5260975"/>
                <a:gd name="connsiteY52" fmla="*/ 1384733 h 1410656"/>
                <a:gd name="connsiteX53" fmla="*/ 2882389 w 5260975"/>
                <a:gd name="connsiteY53" fmla="*/ 1388189 h 1410656"/>
                <a:gd name="connsiteX54" fmla="*/ 2825837 w 5260975"/>
                <a:gd name="connsiteY54" fmla="*/ 1395198 h 1410656"/>
                <a:gd name="connsiteX55" fmla="*/ 2802313 w 5260975"/>
                <a:gd name="connsiteY55" fmla="*/ 1397023 h 1410656"/>
                <a:gd name="connsiteX56" fmla="*/ 2746816 w 5260975"/>
                <a:gd name="connsiteY56" fmla="*/ 1396926 h 1410656"/>
                <a:gd name="connsiteX57" fmla="*/ 2727517 w 5260975"/>
                <a:gd name="connsiteY57" fmla="*/ 1395966 h 1410656"/>
                <a:gd name="connsiteX58" fmla="*/ 2690359 w 5260975"/>
                <a:gd name="connsiteY58" fmla="*/ 1384060 h 1410656"/>
                <a:gd name="connsiteX59" fmla="*/ 2685943 w 5260975"/>
                <a:gd name="connsiteY59" fmla="*/ 1383196 h 1410656"/>
                <a:gd name="connsiteX60" fmla="*/ 2661554 w 5260975"/>
                <a:gd name="connsiteY60" fmla="*/ 1378491 h 1410656"/>
                <a:gd name="connsiteX61" fmla="*/ 2648208 w 5260975"/>
                <a:gd name="connsiteY61" fmla="*/ 1376955 h 1410656"/>
                <a:gd name="connsiteX62" fmla="*/ 2597512 w 5260975"/>
                <a:gd name="connsiteY62" fmla="*/ 1367162 h 1410656"/>
                <a:gd name="connsiteX63" fmla="*/ 2568324 w 5260975"/>
                <a:gd name="connsiteY63" fmla="*/ 1362553 h 1410656"/>
                <a:gd name="connsiteX64" fmla="*/ 2544704 w 5260975"/>
                <a:gd name="connsiteY64" fmla="*/ 1363225 h 1410656"/>
                <a:gd name="connsiteX65" fmla="*/ 2503225 w 5260975"/>
                <a:gd name="connsiteY65" fmla="*/ 1364089 h 1410656"/>
                <a:gd name="connsiteX66" fmla="*/ 2489975 w 5260975"/>
                <a:gd name="connsiteY66" fmla="*/ 1366298 h 1410656"/>
                <a:gd name="connsiteX67" fmla="*/ 2430061 w 5260975"/>
                <a:gd name="connsiteY67" fmla="*/ 1359960 h 1410656"/>
                <a:gd name="connsiteX68" fmla="*/ 2395880 w 5260975"/>
                <a:gd name="connsiteY68" fmla="*/ 1359480 h 1410656"/>
                <a:gd name="connsiteX69" fmla="*/ 2357378 w 5260975"/>
                <a:gd name="connsiteY69" fmla="*/ 1351607 h 1410656"/>
                <a:gd name="connsiteX70" fmla="*/ 2346145 w 5260975"/>
                <a:gd name="connsiteY70" fmla="*/ 1351991 h 1410656"/>
                <a:gd name="connsiteX71" fmla="*/ 2333567 w 5260975"/>
                <a:gd name="connsiteY71" fmla="*/ 1352663 h 1410656"/>
                <a:gd name="connsiteX72" fmla="*/ 2294968 w 5260975"/>
                <a:gd name="connsiteY72" fmla="*/ 1353240 h 1410656"/>
                <a:gd name="connsiteX73" fmla="*/ 2271540 w 5260975"/>
                <a:gd name="connsiteY73" fmla="*/ 1356120 h 1410656"/>
                <a:gd name="connsiteX74" fmla="*/ 2226895 w 5260975"/>
                <a:gd name="connsiteY74" fmla="*/ 1354392 h 1410656"/>
                <a:gd name="connsiteX75" fmla="*/ 2210379 w 5260975"/>
                <a:gd name="connsiteY75" fmla="*/ 1356888 h 1410656"/>
                <a:gd name="connsiteX76" fmla="*/ 2168613 w 5260975"/>
                <a:gd name="connsiteY76" fmla="*/ 1357176 h 1410656"/>
                <a:gd name="connsiteX77" fmla="*/ 2131167 w 5260975"/>
                <a:gd name="connsiteY77" fmla="*/ 1355736 h 1410656"/>
                <a:gd name="connsiteX78" fmla="*/ 2095065 w 5260975"/>
                <a:gd name="connsiteY78" fmla="*/ 1356504 h 1410656"/>
                <a:gd name="connsiteX79" fmla="*/ 2069237 w 5260975"/>
                <a:gd name="connsiteY79" fmla="*/ 1359672 h 1410656"/>
                <a:gd name="connsiteX80" fmla="*/ 2041201 w 5260975"/>
                <a:gd name="connsiteY80" fmla="*/ 1361592 h 1410656"/>
                <a:gd name="connsiteX81" fmla="*/ 1963909 w 5260975"/>
                <a:gd name="connsiteY81" fmla="*/ 1373018 h 1410656"/>
                <a:gd name="connsiteX82" fmla="*/ 1949603 w 5260975"/>
                <a:gd name="connsiteY82" fmla="*/ 1370234 h 1410656"/>
                <a:gd name="connsiteX83" fmla="*/ 1868373 w 5260975"/>
                <a:gd name="connsiteY83" fmla="*/ 1367641 h 1410656"/>
                <a:gd name="connsiteX84" fmla="*/ 1850707 w 5260975"/>
                <a:gd name="connsiteY84" fmla="*/ 1367834 h 1410656"/>
                <a:gd name="connsiteX85" fmla="*/ 1803275 w 5260975"/>
                <a:gd name="connsiteY85" fmla="*/ 1356504 h 1410656"/>
                <a:gd name="connsiteX86" fmla="*/ 1730112 w 5260975"/>
                <a:gd name="connsiteY86" fmla="*/ 1374459 h 1410656"/>
                <a:gd name="connsiteX87" fmla="*/ 1661652 w 5260975"/>
                <a:gd name="connsiteY87" fmla="*/ 1396926 h 1410656"/>
                <a:gd name="connsiteX88" fmla="*/ 1653011 w 5260975"/>
                <a:gd name="connsiteY88" fmla="*/ 1399807 h 1410656"/>
                <a:gd name="connsiteX89" fmla="*/ 1628431 w 5260975"/>
                <a:gd name="connsiteY89" fmla="*/ 1404704 h 1410656"/>
                <a:gd name="connsiteX90" fmla="*/ 1597995 w 5260975"/>
                <a:gd name="connsiteY90" fmla="*/ 1406432 h 1410656"/>
                <a:gd name="connsiteX91" fmla="*/ 1559396 w 5260975"/>
                <a:gd name="connsiteY91" fmla="*/ 1410656 h 1410656"/>
                <a:gd name="connsiteX92" fmla="*/ 1528480 w 5260975"/>
                <a:gd name="connsiteY92" fmla="*/ 1405375 h 1410656"/>
                <a:gd name="connsiteX93" fmla="*/ 1485272 w 5260975"/>
                <a:gd name="connsiteY93" fmla="*/ 1397502 h 1410656"/>
                <a:gd name="connsiteX94" fmla="*/ 1444562 w 5260975"/>
                <a:gd name="connsiteY94" fmla="*/ 1390013 h 1410656"/>
                <a:gd name="connsiteX95" fmla="*/ 1431696 w 5260975"/>
                <a:gd name="connsiteY95" fmla="*/ 1398846 h 1410656"/>
                <a:gd name="connsiteX96" fmla="*/ 1411821 w 5260975"/>
                <a:gd name="connsiteY96" fmla="*/ 1406527 h 1410656"/>
                <a:gd name="connsiteX97" fmla="*/ 1389738 w 5260975"/>
                <a:gd name="connsiteY97" fmla="*/ 1397310 h 1410656"/>
                <a:gd name="connsiteX98" fmla="*/ 1338081 w 5260975"/>
                <a:gd name="connsiteY98" fmla="*/ 1378204 h 1410656"/>
                <a:gd name="connsiteX99" fmla="*/ 1305436 w 5260975"/>
                <a:gd name="connsiteY99" fmla="*/ 1377339 h 1410656"/>
                <a:gd name="connsiteX100" fmla="*/ 1234481 w 5260975"/>
                <a:gd name="connsiteY100" fmla="*/ 1369178 h 1410656"/>
                <a:gd name="connsiteX101" fmla="*/ 1188106 w 5260975"/>
                <a:gd name="connsiteY101" fmla="*/ 1357560 h 1410656"/>
                <a:gd name="connsiteX102" fmla="*/ 1154790 w 5260975"/>
                <a:gd name="connsiteY102" fmla="*/ 1344406 h 1410656"/>
                <a:gd name="connsiteX103" fmla="*/ 1107069 w 5260975"/>
                <a:gd name="connsiteY103" fmla="*/ 1327219 h 1410656"/>
                <a:gd name="connsiteX104" fmla="*/ 1059158 w 5260975"/>
                <a:gd name="connsiteY104" fmla="*/ 1318290 h 1410656"/>
                <a:gd name="connsiteX105" fmla="*/ 1024496 w 5260975"/>
                <a:gd name="connsiteY105" fmla="*/ 1307056 h 1410656"/>
                <a:gd name="connsiteX106" fmla="*/ 982153 w 5260975"/>
                <a:gd name="connsiteY106" fmla="*/ 1299374 h 1410656"/>
                <a:gd name="connsiteX107" fmla="*/ 946628 w 5260975"/>
                <a:gd name="connsiteY107" fmla="*/ 1299087 h 1410656"/>
                <a:gd name="connsiteX108" fmla="*/ 890939 w 5260975"/>
                <a:gd name="connsiteY108" fmla="*/ 1300431 h 1410656"/>
                <a:gd name="connsiteX109" fmla="*/ 822769 w 5260975"/>
                <a:gd name="connsiteY109" fmla="*/ 1277196 h 1410656"/>
                <a:gd name="connsiteX110" fmla="*/ 795212 w 5260975"/>
                <a:gd name="connsiteY110" fmla="*/ 1272010 h 1410656"/>
                <a:gd name="connsiteX111" fmla="*/ 769288 w 5260975"/>
                <a:gd name="connsiteY111" fmla="*/ 1269610 h 1410656"/>
                <a:gd name="connsiteX112" fmla="*/ 714271 w 5260975"/>
                <a:gd name="connsiteY112" fmla="*/ 1254152 h 1410656"/>
                <a:gd name="connsiteX113" fmla="*/ 691900 w 5260975"/>
                <a:gd name="connsiteY113" fmla="*/ 1249062 h 1410656"/>
                <a:gd name="connsiteX114" fmla="*/ 660598 w 5260975"/>
                <a:gd name="connsiteY114" fmla="*/ 1249159 h 1410656"/>
                <a:gd name="connsiteX115" fmla="*/ 603662 w 5260975"/>
                <a:gd name="connsiteY115" fmla="*/ 1242054 h 1410656"/>
                <a:gd name="connsiteX116" fmla="*/ 546821 w 5260975"/>
                <a:gd name="connsiteY116" fmla="*/ 1221314 h 1410656"/>
                <a:gd name="connsiteX117" fmla="*/ 522721 w 5260975"/>
                <a:gd name="connsiteY117" fmla="*/ 1223330 h 1410656"/>
                <a:gd name="connsiteX118" fmla="*/ 514080 w 5260975"/>
                <a:gd name="connsiteY118" fmla="*/ 1222851 h 1410656"/>
                <a:gd name="connsiteX119" fmla="*/ 436404 w 5260975"/>
                <a:gd name="connsiteY119" fmla="*/ 1211424 h 1410656"/>
                <a:gd name="connsiteX120" fmla="*/ 428626 w 5260975"/>
                <a:gd name="connsiteY120" fmla="*/ 1210177 h 1410656"/>
                <a:gd name="connsiteX121" fmla="*/ 392141 w 5260975"/>
                <a:gd name="connsiteY121" fmla="*/ 1199999 h 1410656"/>
                <a:gd name="connsiteX122" fmla="*/ 300157 w 5260975"/>
                <a:gd name="connsiteY122" fmla="*/ 1193662 h 1410656"/>
                <a:gd name="connsiteX123" fmla="*/ 294493 w 5260975"/>
                <a:gd name="connsiteY123" fmla="*/ 1192894 h 1410656"/>
                <a:gd name="connsiteX124" fmla="*/ 263671 w 5260975"/>
                <a:gd name="connsiteY124" fmla="*/ 1197982 h 1410656"/>
                <a:gd name="connsiteX125" fmla="*/ 248406 w 5260975"/>
                <a:gd name="connsiteY125" fmla="*/ 1205184 h 1410656"/>
                <a:gd name="connsiteX126" fmla="*/ 224594 w 5260975"/>
                <a:gd name="connsiteY126" fmla="*/ 1212673 h 1410656"/>
                <a:gd name="connsiteX127" fmla="*/ 200398 w 5260975"/>
                <a:gd name="connsiteY127" fmla="*/ 1215458 h 1410656"/>
                <a:gd name="connsiteX128" fmla="*/ 159783 w 5260975"/>
                <a:gd name="connsiteY128" fmla="*/ 1204127 h 1410656"/>
                <a:gd name="connsiteX129" fmla="*/ 144997 w 5260975"/>
                <a:gd name="connsiteY129" fmla="*/ 1202975 h 1410656"/>
                <a:gd name="connsiteX130" fmla="*/ 112064 w 5260975"/>
                <a:gd name="connsiteY130" fmla="*/ 1197503 h 1410656"/>
                <a:gd name="connsiteX131" fmla="*/ 83259 w 5260975"/>
                <a:gd name="connsiteY131" fmla="*/ 1197887 h 1410656"/>
                <a:gd name="connsiteX132" fmla="*/ 60120 w 5260975"/>
                <a:gd name="connsiteY132" fmla="*/ 1206624 h 1410656"/>
                <a:gd name="connsiteX133" fmla="*/ 26514 w 5260975"/>
                <a:gd name="connsiteY133" fmla="*/ 1208352 h 1410656"/>
                <a:gd name="connsiteX134" fmla="*/ 4814 w 5260975"/>
                <a:gd name="connsiteY134" fmla="*/ 1202015 h 1410656"/>
                <a:gd name="connsiteX135" fmla="*/ 398 w 5260975"/>
                <a:gd name="connsiteY135" fmla="*/ 1201152 h 1410656"/>
                <a:gd name="connsiteX136" fmla="*/ 0 w 5260975"/>
                <a:gd name="connsiteY136" fmla="*/ 1201150 h 1410656"/>
                <a:gd name="connsiteX137" fmla="*/ 0 w 5260975"/>
                <a:gd name="connsiteY137" fmla="*/ 1004512 h 1410656"/>
                <a:gd name="connsiteX138" fmla="*/ 30355 w 5260975"/>
                <a:gd name="connsiteY138" fmla="*/ 1002784 h 1410656"/>
                <a:gd name="connsiteX139" fmla="*/ 52151 w 5260975"/>
                <a:gd name="connsiteY139" fmla="*/ 997695 h 1410656"/>
                <a:gd name="connsiteX140" fmla="*/ 64248 w 5260975"/>
                <a:gd name="connsiteY140" fmla="*/ 994430 h 1410656"/>
                <a:gd name="connsiteX141" fmla="*/ 126370 w 5260975"/>
                <a:gd name="connsiteY141" fmla="*/ 985405 h 1410656"/>
                <a:gd name="connsiteX142" fmla="*/ 154022 w 5260975"/>
                <a:gd name="connsiteY142" fmla="*/ 975708 h 1410656"/>
                <a:gd name="connsiteX143" fmla="*/ 161512 w 5260975"/>
                <a:gd name="connsiteY143" fmla="*/ 974268 h 1410656"/>
                <a:gd name="connsiteX144" fmla="*/ 202510 w 5260975"/>
                <a:gd name="connsiteY144" fmla="*/ 978300 h 1410656"/>
                <a:gd name="connsiteX145" fmla="*/ 233235 w 5260975"/>
                <a:gd name="connsiteY145" fmla="*/ 993950 h 1410656"/>
                <a:gd name="connsiteX146" fmla="*/ 239188 w 5260975"/>
                <a:gd name="connsiteY146" fmla="*/ 999231 h 1410656"/>
                <a:gd name="connsiteX147" fmla="*/ 324834 w 5260975"/>
                <a:gd name="connsiteY147" fmla="*/ 997407 h 1410656"/>
                <a:gd name="connsiteX148" fmla="*/ 337987 w 5260975"/>
                <a:gd name="connsiteY148" fmla="*/ 995198 h 1410656"/>
                <a:gd name="connsiteX149" fmla="*/ 401550 w 5260975"/>
                <a:gd name="connsiteY149" fmla="*/ 1004416 h 1410656"/>
                <a:gd name="connsiteX150" fmla="*/ 420081 w 5260975"/>
                <a:gd name="connsiteY150" fmla="*/ 1006240 h 1410656"/>
                <a:gd name="connsiteX151" fmla="*/ 486523 w 5260975"/>
                <a:gd name="connsiteY151" fmla="*/ 1014498 h 1410656"/>
                <a:gd name="connsiteX152" fmla="*/ 495932 w 5260975"/>
                <a:gd name="connsiteY152" fmla="*/ 1006817 h 1410656"/>
                <a:gd name="connsiteX153" fmla="*/ 523009 w 5260975"/>
                <a:gd name="connsiteY153" fmla="*/ 987517 h 1410656"/>
                <a:gd name="connsiteX154" fmla="*/ 576393 w 5260975"/>
                <a:gd name="connsiteY154" fmla="*/ 970427 h 1410656"/>
                <a:gd name="connsiteX155" fmla="*/ 590892 w 5260975"/>
                <a:gd name="connsiteY155" fmla="*/ 971387 h 1410656"/>
                <a:gd name="connsiteX156" fmla="*/ 627569 w 5260975"/>
                <a:gd name="connsiteY156" fmla="*/ 999904 h 1410656"/>
                <a:gd name="connsiteX157" fmla="*/ 645429 w 5260975"/>
                <a:gd name="connsiteY157" fmla="*/ 1011329 h 1410656"/>
                <a:gd name="connsiteX158" fmla="*/ 696125 w 5260975"/>
                <a:gd name="connsiteY158" fmla="*/ 1032356 h 1410656"/>
                <a:gd name="connsiteX159" fmla="*/ 700349 w 5260975"/>
                <a:gd name="connsiteY159" fmla="*/ 1036197 h 1410656"/>
                <a:gd name="connsiteX160" fmla="*/ 737795 w 5260975"/>
                <a:gd name="connsiteY160" fmla="*/ 1081804 h 1410656"/>
                <a:gd name="connsiteX161" fmla="*/ 746244 w 5260975"/>
                <a:gd name="connsiteY161" fmla="*/ 1089581 h 1410656"/>
                <a:gd name="connsiteX162" fmla="*/ 756422 w 5260975"/>
                <a:gd name="connsiteY162" fmla="*/ 1101680 h 1410656"/>
                <a:gd name="connsiteX163" fmla="*/ 788202 w 5260975"/>
                <a:gd name="connsiteY163" fmla="*/ 1125108 h 1410656"/>
                <a:gd name="connsiteX164" fmla="*/ 827569 w 5260975"/>
                <a:gd name="connsiteY164" fmla="*/ 1132596 h 1410656"/>
                <a:gd name="connsiteX165" fmla="*/ 875097 w 5260975"/>
                <a:gd name="connsiteY165" fmla="*/ 1144022 h 1410656"/>
                <a:gd name="connsiteX166" fmla="*/ 894972 w 5260975"/>
                <a:gd name="connsiteY166" fmla="*/ 1151704 h 1410656"/>
                <a:gd name="connsiteX167" fmla="*/ 948260 w 5260975"/>
                <a:gd name="connsiteY167" fmla="*/ 1166298 h 1410656"/>
                <a:gd name="connsiteX168" fmla="*/ 986282 w 5260975"/>
                <a:gd name="connsiteY168" fmla="*/ 1178588 h 1410656"/>
                <a:gd name="connsiteX169" fmla="*/ 1041107 w 5260975"/>
                <a:gd name="connsiteY169" fmla="*/ 1185789 h 1410656"/>
                <a:gd name="connsiteX170" fmla="*/ 1067703 w 5260975"/>
                <a:gd name="connsiteY170" fmla="*/ 1186076 h 1410656"/>
                <a:gd name="connsiteX171" fmla="*/ 1116574 w 5260975"/>
                <a:gd name="connsiteY171" fmla="*/ 1222946 h 1410656"/>
                <a:gd name="connsiteX172" fmla="*/ 1155557 w 5260975"/>
                <a:gd name="connsiteY172" fmla="*/ 1247335 h 1410656"/>
                <a:gd name="connsiteX173" fmla="*/ 1196556 w 5260975"/>
                <a:gd name="connsiteY173" fmla="*/ 1235525 h 1410656"/>
                <a:gd name="connsiteX174" fmla="*/ 1207693 w 5260975"/>
                <a:gd name="connsiteY174" fmla="*/ 1224387 h 1410656"/>
                <a:gd name="connsiteX175" fmla="*/ 1274904 w 5260975"/>
                <a:gd name="connsiteY175" fmla="*/ 1213826 h 1410656"/>
                <a:gd name="connsiteX176" fmla="*/ 1370919 w 5260975"/>
                <a:gd name="connsiteY176" fmla="*/ 1213442 h 1410656"/>
                <a:gd name="connsiteX177" fmla="*/ 1530593 w 5260975"/>
                <a:gd name="connsiteY177" fmla="*/ 1189437 h 1410656"/>
                <a:gd name="connsiteX178" fmla="*/ 1558436 w 5260975"/>
                <a:gd name="connsiteY178" fmla="*/ 1178299 h 1410656"/>
                <a:gd name="connsiteX179" fmla="*/ 1589737 w 5260975"/>
                <a:gd name="connsiteY179" fmla="*/ 1175515 h 1410656"/>
                <a:gd name="connsiteX180" fmla="*/ 1601740 w 5260975"/>
                <a:gd name="connsiteY180" fmla="*/ 1182333 h 1410656"/>
                <a:gd name="connsiteX181" fmla="*/ 1654259 w 5260975"/>
                <a:gd name="connsiteY181" fmla="*/ 1192510 h 1410656"/>
                <a:gd name="connsiteX182" fmla="*/ 1664246 w 5260975"/>
                <a:gd name="connsiteY182" fmla="*/ 1192702 h 1410656"/>
                <a:gd name="connsiteX183" fmla="*/ 1698427 w 5260975"/>
                <a:gd name="connsiteY183" fmla="*/ 1188381 h 1410656"/>
                <a:gd name="connsiteX184" fmla="*/ 1730112 w 5260975"/>
                <a:gd name="connsiteY184" fmla="*/ 1185885 h 1410656"/>
                <a:gd name="connsiteX185" fmla="*/ 1809996 w 5260975"/>
                <a:gd name="connsiteY185" fmla="*/ 1194046 h 1410656"/>
                <a:gd name="connsiteX186" fmla="*/ 1871254 w 5260975"/>
                <a:gd name="connsiteY186" fmla="*/ 1192126 h 1410656"/>
                <a:gd name="connsiteX187" fmla="*/ 1899482 w 5260975"/>
                <a:gd name="connsiteY187" fmla="*/ 1194046 h 1410656"/>
                <a:gd name="connsiteX188" fmla="*/ 1915420 w 5260975"/>
                <a:gd name="connsiteY188" fmla="*/ 1196927 h 1410656"/>
                <a:gd name="connsiteX189" fmla="*/ 1951522 w 5260975"/>
                <a:gd name="connsiteY189" fmla="*/ 1216994 h 1410656"/>
                <a:gd name="connsiteX190" fmla="*/ 1971302 w 5260975"/>
                <a:gd name="connsiteY190" fmla="*/ 1221507 h 1410656"/>
                <a:gd name="connsiteX191" fmla="*/ 2030831 w 5260975"/>
                <a:gd name="connsiteY191" fmla="*/ 1221123 h 1410656"/>
                <a:gd name="connsiteX192" fmla="*/ 2120125 w 5260975"/>
                <a:gd name="connsiteY192" fmla="*/ 1190878 h 1410656"/>
                <a:gd name="connsiteX193" fmla="*/ 2129439 w 5260975"/>
                <a:gd name="connsiteY193" fmla="*/ 1186845 h 1410656"/>
                <a:gd name="connsiteX194" fmla="*/ 2174854 w 5260975"/>
                <a:gd name="connsiteY194" fmla="*/ 1181852 h 1410656"/>
                <a:gd name="connsiteX195" fmla="*/ 2205674 w 5260975"/>
                <a:gd name="connsiteY195" fmla="*/ 1188669 h 1410656"/>
                <a:gd name="connsiteX196" fmla="*/ 2247634 w 5260975"/>
                <a:gd name="connsiteY196" fmla="*/ 1202784 h 1410656"/>
                <a:gd name="connsiteX197" fmla="*/ 2285367 w 5260975"/>
                <a:gd name="connsiteY197" fmla="*/ 1214594 h 1410656"/>
                <a:gd name="connsiteX198" fmla="*/ 2312827 w 5260975"/>
                <a:gd name="connsiteY198" fmla="*/ 1227939 h 1410656"/>
                <a:gd name="connsiteX199" fmla="*/ 2375622 w 5260975"/>
                <a:gd name="connsiteY199" fmla="*/ 1237733 h 1410656"/>
                <a:gd name="connsiteX200" fmla="*/ 2382151 w 5260975"/>
                <a:gd name="connsiteY200" fmla="*/ 1239365 h 1410656"/>
                <a:gd name="connsiteX201" fmla="*/ 2429390 w 5260975"/>
                <a:gd name="connsiteY201" fmla="*/ 1227459 h 1410656"/>
                <a:gd name="connsiteX202" fmla="*/ 2486134 w 5260975"/>
                <a:gd name="connsiteY202" fmla="*/ 1215362 h 1410656"/>
                <a:gd name="connsiteX203" fmla="*/ 2506394 w 5260975"/>
                <a:gd name="connsiteY203" fmla="*/ 1219490 h 1410656"/>
                <a:gd name="connsiteX204" fmla="*/ 2534142 w 5260975"/>
                <a:gd name="connsiteY204" fmla="*/ 1225347 h 1410656"/>
                <a:gd name="connsiteX205" fmla="*/ 2559874 w 5260975"/>
                <a:gd name="connsiteY205" fmla="*/ 1222275 h 1410656"/>
                <a:gd name="connsiteX206" fmla="*/ 2575525 w 5260975"/>
                <a:gd name="connsiteY206" fmla="*/ 1221987 h 1410656"/>
                <a:gd name="connsiteX207" fmla="*/ 2646960 w 5260975"/>
                <a:gd name="connsiteY207" fmla="*/ 1257896 h 1410656"/>
                <a:gd name="connsiteX208" fmla="*/ 2665107 w 5260975"/>
                <a:gd name="connsiteY208" fmla="*/ 1260873 h 1410656"/>
                <a:gd name="connsiteX209" fmla="*/ 2675381 w 5260975"/>
                <a:gd name="connsiteY209" fmla="*/ 1265290 h 1410656"/>
                <a:gd name="connsiteX210" fmla="*/ 2737311 w 5260975"/>
                <a:gd name="connsiteY210" fmla="*/ 1309841 h 1410656"/>
                <a:gd name="connsiteX211" fmla="*/ 2763619 w 5260975"/>
                <a:gd name="connsiteY211" fmla="*/ 1318866 h 1410656"/>
                <a:gd name="connsiteX212" fmla="*/ 2792519 w 5260975"/>
                <a:gd name="connsiteY212" fmla="*/ 1317041 h 1410656"/>
                <a:gd name="connsiteX213" fmla="*/ 2809226 w 5260975"/>
                <a:gd name="connsiteY213" fmla="*/ 1313777 h 1410656"/>
                <a:gd name="connsiteX214" fmla="*/ 2850705 w 5260975"/>
                <a:gd name="connsiteY214" fmla="*/ 1285452 h 1410656"/>
                <a:gd name="connsiteX215" fmla="*/ 2874324 w 5260975"/>
                <a:gd name="connsiteY215" fmla="*/ 1286413 h 1410656"/>
                <a:gd name="connsiteX216" fmla="*/ 2911194 w 5260975"/>
                <a:gd name="connsiteY216" fmla="*/ 1305903 h 1410656"/>
                <a:gd name="connsiteX217" fmla="*/ 2978116 w 5260975"/>
                <a:gd name="connsiteY217" fmla="*/ 1314641 h 1410656"/>
                <a:gd name="connsiteX218" fmla="*/ 3012106 w 5260975"/>
                <a:gd name="connsiteY218" fmla="*/ 1287373 h 1410656"/>
                <a:gd name="connsiteX219" fmla="*/ 3029676 w 5260975"/>
                <a:gd name="connsiteY219" fmla="*/ 1261161 h 1410656"/>
                <a:gd name="connsiteX220" fmla="*/ 3080469 w 5260975"/>
                <a:gd name="connsiteY220" fmla="*/ 1230724 h 1410656"/>
                <a:gd name="connsiteX221" fmla="*/ 3092567 w 5260975"/>
                <a:gd name="connsiteY221" fmla="*/ 1242054 h 1410656"/>
                <a:gd name="connsiteX222" fmla="*/ 3129821 w 5260975"/>
                <a:gd name="connsiteY222" fmla="*/ 1246855 h 1410656"/>
                <a:gd name="connsiteX223" fmla="*/ 3170147 w 5260975"/>
                <a:gd name="connsiteY223" fmla="*/ 1246471 h 1410656"/>
                <a:gd name="connsiteX224" fmla="*/ 3240429 w 5260975"/>
                <a:gd name="connsiteY224" fmla="*/ 1251559 h 1410656"/>
                <a:gd name="connsiteX225" fmla="*/ 3287189 w 5260975"/>
                <a:gd name="connsiteY225" fmla="*/ 1222466 h 1410656"/>
                <a:gd name="connsiteX226" fmla="*/ 3305049 w 5260975"/>
                <a:gd name="connsiteY226" fmla="*/ 1210465 h 1410656"/>
                <a:gd name="connsiteX227" fmla="*/ 3321755 w 5260975"/>
                <a:gd name="connsiteY227" fmla="*/ 1202784 h 1410656"/>
                <a:gd name="connsiteX228" fmla="*/ 3341055 w 5260975"/>
                <a:gd name="connsiteY228" fmla="*/ 1198463 h 1410656"/>
                <a:gd name="connsiteX229" fmla="*/ 3387621 w 5260975"/>
                <a:gd name="connsiteY229" fmla="*/ 1182140 h 1410656"/>
                <a:gd name="connsiteX230" fmla="*/ 3413161 w 5260975"/>
                <a:gd name="connsiteY230" fmla="*/ 1166105 h 1410656"/>
                <a:gd name="connsiteX231" fmla="*/ 3470579 w 5260975"/>
                <a:gd name="connsiteY231" fmla="*/ 1150647 h 1410656"/>
                <a:gd name="connsiteX232" fmla="*/ 3509657 w 5260975"/>
                <a:gd name="connsiteY232" fmla="*/ 1136821 h 1410656"/>
                <a:gd name="connsiteX233" fmla="*/ 3550847 w 5260975"/>
                <a:gd name="connsiteY233" fmla="*/ 1113009 h 1410656"/>
                <a:gd name="connsiteX234" fmla="*/ 3556608 w 5260975"/>
                <a:gd name="connsiteY234" fmla="*/ 1109361 h 1410656"/>
                <a:gd name="connsiteX235" fmla="*/ 3570435 w 5260975"/>
                <a:gd name="connsiteY235" fmla="*/ 1093710 h 1410656"/>
                <a:gd name="connsiteX236" fmla="*/ 3590501 w 5260975"/>
                <a:gd name="connsiteY236" fmla="*/ 1039846 h 1410656"/>
                <a:gd name="connsiteX237" fmla="*/ 3596263 w 5260975"/>
                <a:gd name="connsiteY237" fmla="*/ 1028900 h 1410656"/>
                <a:gd name="connsiteX238" fmla="*/ 3648591 w 5260975"/>
                <a:gd name="connsiteY238" fmla="*/ 992030 h 1410656"/>
                <a:gd name="connsiteX239" fmla="*/ 3667986 w 5260975"/>
                <a:gd name="connsiteY239" fmla="*/ 995487 h 1410656"/>
                <a:gd name="connsiteX240" fmla="*/ 3689397 w 5260975"/>
                <a:gd name="connsiteY240" fmla="*/ 1007585 h 1410656"/>
                <a:gd name="connsiteX241" fmla="*/ 3736349 w 5260975"/>
                <a:gd name="connsiteY241" fmla="*/ 1010753 h 1410656"/>
                <a:gd name="connsiteX242" fmla="*/ 3753919 w 5260975"/>
                <a:gd name="connsiteY242" fmla="*/ 1004513 h 1410656"/>
                <a:gd name="connsiteX243" fmla="*/ 3784643 w 5260975"/>
                <a:gd name="connsiteY243" fmla="*/ 987710 h 1410656"/>
                <a:gd name="connsiteX244" fmla="*/ 3808359 w 5260975"/>
                <a:gd name="connsiteY244" fmla="*/ 961689 h 1410656"/>
                <a:gd name="connsiteX245" fmla="*/ 3842829 w 5260975"/>
                <a:gd name="connsiteY245" fmla="*/ 918674 h 1410656"/>
                <a:gd name="connsiteX246" fmla="*/ 3908983 w 5260975"/>
                <a:gd name="connsiteY246" fmla="*/ 902256 h 1410656"/>
                <a:gd name="connsiteX247" fmla="*/ 3934428 w 5260975"/>
                <a:gd name="connsiteY247" fmla="*/ 896783 h 1410656"/>
                <a:gd name="connsiteX248" fmla="*/ 4026987 w 5260975"/>
                <a:gd name="connsiteY248" fmla="*/ 873835 h 1410656"/>
                <a:gd name="connsiteX249" fmla="*/ 4035051 w 5260975"/>
                <a:gd name="connsiteY249" fmla="*/ 873067 h 1410656"/>
                <a:gd name="connsiteX250" fmla="*/ 4099189 w 5260975"/>
                <a:gd name="connsiteY250" fmla="*/ 846664 h 1410656"/>
                <a:gd name="connsiteX251" fmla="*/ 4114647 w 5260975"/>
                <a:gd name="connsiteY251" fmla="*/ 840134 h 1410656"/>
                <a:gd name="connsiteX252" fmla="*/ 4133563 w 5260975"/>
                <a:gd name="connsiteY252" fmla="*/ 823427 h 1410656"/>
                <a:gd name="connsiteX253" fmla="*/ 4151039 w 5260975"/>
                <a:gd name="connsiteY253" fmla="*/ 776284 h 1410656"/>
                <a:gd name="connsiteX254" fmla="*/ 4171489 w 5260975"/>
                <a:gd name="connsiteY254" fmla="*/ 754776 h 1410656"/>
                <a:gd name="connsiteX255" fmla="*/ 4186372 w 5260975"/>
                <a:gd name="connsiteY255" fmla="*/ 741718 h 1410656"/>
                <a:gd name="connsiteX256" fmla="*/ 4199429 w 5260975"/>
                <a:gd name="connsiteY256" fmla="*/ 721940 h 1410656"/>
                <a:gd name="connsiteX257" fmla="*/ 4212487 w 5260975"/>
                <a:gd name="connsiteY257" fmla="*/ 674604 h 1410656"/>
                <a:gd name="connsiteX258" fmla="*/ 4232555 w 5260975"/>
                <a:gd name="connsiteY258" fmla="*/ 632645 h 1410656"/>
                <a:gd name="connsiteX259" fmla="*/ 4268657 w 5260975"/>
                <a:gd name="connsiteY259" fmla="*/ 609410 h 1410656"/>
                <a:gd name="connsiteX260" fmla="*/ 4291028 w 5260975"/>
                <a:gd name="connsiteY260" fmla="*/ 597216 h 1410656"/>
                <a:gd name="connsiteX261" fmla="*/ 4379651 w 5260975"/>
                <a:gd name="connsiteY261" fmla="*/ 609506 h 1410656"/>
                <a:gd name="connsiteX262" fmla="*/ 4440139 w 5260975"/>
                <a:gd name="connsiteY262" fmla="*/ 621507 h 1410656"/>
                <a:gd name="connsiteX263" fmla="*/ 4460015 w 5260975"/>
                <a:gd name="connsiteY263" fmla="*/ 616899 h 1410656"/>
                <a:gd name="connsiteX264" fmla="*/ 4516183 w 5260975"/>
                <a:gd name="connsiteY264" fmla="*/ 577724 h 1410656"/>
                <a:gd name="connsiteX265" fmla="*/ 4571681 w 5260975"/>
                <a:gd name="connsiteY265" fmla="*/ 560250 h 1410656"/>
                <a:gd name="connsiteX266" fmla="*/ 4613447 w 5260975"/>
                <a:gd name="connsiteY266" fmla="*/ 555257 h 1410656"/>
                <a:gd name="connsiteX267" fmla="*/ 4649355 w 5260975"/>
                <a:gd name="connsiteY267" fmla="*/ 551417 h 1410656"/>
                <a:gd name="connsiteX268" fmla="*/ 4692467 w 5260975"/>
                <a:gd name="connsiteY268" fmla="*/ 540663 h 1410656"/>
                <a:gd name="connsiteX269" fmla="*/ 4716855 w 5260975"/>
                <a:gd name="connsiteY269" fmla="*/ 528949 h 1410656"/>
                <a:gd name="connsiteX270" fmla="*/ 4755645 w 5260975"/>
                <a:gd name="connsiteY270" fmla="*/ 512147 h 1410656"/>
                <a:gd name="connsiteX271" fmla="*/ 4795395 w 5260975"/>
                <a:gd name="connsiteY271" fmla="*/ 490351 h 1410656"/>
                <a:gd name="connsiteX272" fmla="*/ 4825928 w 5260975"/>
                <a:gd name="connsiteY272" fmla="*/ 459818 h 1410656"/>
                <a:gd name="connsiteX273" fmla="*/ 4842347 w 5260975"/>
                <a:gd name="connsiteY273" fmla="*/ 434086 h 1410656"/>
                <a:gd name="connsiteX274" fmla="*/ 4890451 w 5260975"/>
                <a:gd name="connsiteY274" fmla="*/ 397216 h 1410656"/>
                <a:gd name="connsiteX275" fmla="*/ 4933945 w 5260975"/>
                <a:gd name="connsiteY275" fmla="*/ 327701 h 1410656"/>
                <a:gd name="connsiteX276" fmla="*/ 4961214 w 5260975"/>
                <a:gd name="connsiteY276" fmla="*/ 298801 h 1410656"/>
                <a:gd name="connsiteX277" fmla="*/ 4976672 w 5260975"/>
                <a:gd name="connsiteY277" fmla="*/ 290639 h 1410656"/>
                <a:gd name="connsiteX278" fmla="*/ 5002979 w 5260975"/>
                <a:gd name="connsiteY278" fmla="*/ 270573 h 1410656"/>
                <a:gd name="connsiteX279" fmla="*/ 5018535 w 5260975"/>
                <a:gd name="connsiteY279" fmla="*/ 255690 h 1410656"/>
                <a:gd name="connsiteX280" fmla="*/ 5061069 w 5260975"/>
                <a:gd name="connsiteY280" fmla="*/ 200961 h 1410656"/>
                <a:gd name="connsiteX281" fmla="*/ 5074127 w 5260975"/>
                <a:gd name="connsiteY281" fmla="*/ 184735 h 1410656"/>
                <a:gd name="connsiteX282" fmla="*/ 5101108 w 5260975"/>
                <a:gd name="connsiteY282" fmla="*/ 156891 h 1410656"/>
                <a:gd name="connsiteX283" fmla="*/ 5112918 w 5260975"/>
                <a:gd name="connsiteY283" fmla="*/ 148441 h 1410656"/>
                <a:gd name="connsiteX284" fmla="*/ 5133753 w 5260975"/>
                <a:gd name="connsiteY284" fmla="*/ 125782 h 1410656"/>
                <a:gd name="connsiteX285" fmla="*/ 5183393 w 5260975"/>
                <a:gd name="connsiteY285" fmla="*/ 66348 h 1410656"/>
                <a:gd name="connsiteX286" fmla="*/ 5204709 w 5260975"/>
                <a:gd name="connsiteY286" fmla="*/ 33030 h 1410656"/>
                <a:gd name="connsiteX287" fmla="*/ 5247243 w 5260975"/>
                <a:gd name="connsiteY287" fmla="*/ 8451 h 1410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5260975" h="1410656">
                  <a:moveTo>
                    <a:pt x="5260975" y="0"/>
                  </a:moveTo>
                  <a:lnTo>
                    <a:pt x="5260975" y="221634"/>
                  </a:lnTo>
                  <a:lnTo>
                    <a:pt x="5226503" y="237063"/>
                  </a:lnTo>
                  <a:cubicBezTo>
                    <a:pt x="5219783" y="239848"/>
                    <a:pt x="5212389" y="241384"/>
                    <a:pt x="5206341" y="245128"/>
                  </a:cubicBezTo>
                  <a:cubicBezTo>
                    <a:pt x="5178495" y="262219"/>
                    <a:pt x="5151515" y="280654"/>
                    <a:pt x="5123287" y="297073"/>
                  </a:cubicBezTo>
                  <a:cubicBezTo>
                    <a:pt x="5094195" y="314067"/>
                    <a:pt x="5068175" y="334134"/>
                    <a:pt x="5048107" y="361307"/>
                  </a:cubicBezTo>
                  <a:cubicBezTo>
                    <a:pt x="5029480" y="386559"/>
                    <a:pt x="5011429" y="412194"/>
                    <a:pt x="4992899" y="437542"/>
                  </a:cubicBezTo>
                  <a:cubicBezTo>
                    <a:pt x="4988194" y="443975"/>
                    <a:pt x="4983873" y="451561"/>
                    <a:pt x="4977440" y="455690"/>
                  </a:cubicBezTo>
                  <a:cubicBezTo>
                    <a:pt x="4964094" y="464331"/>
                    <a:pt x="4949499" y="471340"/>
                    <a:pt x="4935193" y="478445"/>
                  </a:cubicBezTo>
                  <a:cubicBezTo>
                    <a:pt x="4922903" y="484494"/>
                    <a:pt x="4909845" y="489006"/>
                    <a:pt x="4897844" y="495535"/>
                  </a:cubicBezTo>
                  <a:cubicBezTo>
                    <a:pt x="4888243" y="500721"/>
                    <a:pt x="4879697" y="507922"/>
                    <a:pt x="4870767" y="514451"/>
                  </a:cubicBezTo>
                  <a:cubicBezTo>
                    <a:pt x="4862990" y="520115"/>
                    <a:pt x="4854445" y="525012"/>
                    <a:pt x="4847916" y="531830"/>
                  </a:cubicBezTo>
                  <a:cubicBezTo>
                    <a:pt x="4831977" y="548344"/>
                    <a:pt x="4815942" y="564571"/>
                    <a:pt x="4796163" y="576765"/>
                  </a:cubicBezTo>
                  <a:cubicBezTo>
                    <a:pt x="4776672" y="588862"/>
                    <a:pt x="4758237" y="602401"/>
                    <a:pt x="4738843" y="614691"/>
                  </a:cubicBezTo>
                  <a:cubicBezTo>
                    <a:pt x="4719831" y="626693"/>
                    <a:pt x="4702645" y="639846"/>
                    <a:pt x="4692755" y="661162"/>
                  </a:cubicBezTo>
                  <a:cubicBezTo>
                    <a:pt x="4688339" y="670571"/>
                    <a:pt x="4682097" y="680845"/>
                    <a:pt x="4673744" y="686318"/>
                  </a:cubicBezTo>
                  <a:cubicBezTo>
                    <a:pt x="4661838" y="694095"/>
                    <a:pt x="4646764" y="696880"/>
                    <a:pt x="4633801" y="703505"/>
                  </a:cubicBezTo>
                  <a:cubicBezTo>
                    <a:pt x="4618535" y="711282"/>
                    <a:pt x="4600869" y="718003"/>
                    <a:pt x="4590499" y="730389"/>
                  </a:cubicBezTo>
                  <a:cubicBezTo>
                    <a:pt x="4581281" y="741431"/>
                    <a:pt x="4571968" y="750072"/>
                    <a:pt x="4559773" y="757081"/>
                  </a:cubicBezTo>
                  <a:cubicBezTo>
                    <a:pt x="4551229" y="761978"/>
                    <a:pt x="4544892" y="770907"/>
                    <a:pt x="4536059" y="774940"/>
                  </a:cubicBezTo>
                  <a:cubicBezTo>
                    <a:pt x="4524441" y="780317"/>
                    <a:pt x="4512727" y="784542"/>
                    <a:pt x="4502549" y="792895"/>
                  </a:cubicBezTo>
                  <a:cubicBezTo>
                    <a:pt x="4491987" y="801536"/>
                    <a:pt x="4479986" y="808353"/>
                    <a:pt x="4468944" y="816419"/>
                  </a:cubicBezTo>
                  <a:cubicBezTo>
                    <a:pt x="4463087" y="820739"/>
                    <a:pt x="4458286" y="826404"/>
                    <a:pt x="4452622" y="830917"/>
                  </a:cubicBezTo>
                  <a:cubicBezTo>
                    <a:pt x="4442252" y="839174"/>
                    <a:pt x="4431690" y="847239"/>
                    <a:pt x="4421032" y="855016"/>
                  </a:cubicBezTo>
                  <a:cubicBezTo>
                    <a:pt x="4410375" y="862794"/>
                    <a:pt x="4400197" y="871819"/>
                    <a:pt x="4388483" y="877484"/>
                  </a:cubicBezTo>
                  <a:cubicBezTo>
                    <a:pt x="4368513" y="887086"/>
                    <a:pt x="4346717" y="892847"/>
                    <a:pt x="4327321" y="903216"/>
                  </a:cubicBezTo>
                  <a:cubicBezTo>
                    <a:pt x="4307639" y="913777"/>
                    <a:pt x="4289107" y="927028"/>
                    <a:pt x="4271633" y="941046"/>
                  </a:cubicBezTo>
                  <a:cubicBezTo>
                    <a:pt x="4257807" y="952088"/>
                    <a:pt x="4244845" y="963034"/>
                    <a:pt x="4227465" y="968698"/>
                  </a:cubicBezTo>
                  <a:cubicBezTo>
                    <a:pt x="4217768" y="971867"/>
                    <a:pt x="4207591" y="978780"/>
                    <a:pt x="4201733" y="986846"/>
                  </a:cubicBezTo>
                  <a:cubicBezTo>
                    <a:pt x="4189059" y="1004416"/>
                    <a:pt x="4172833" y="1016802"/>
                    <a:pt x="4154494" y="1027364"/>
                  </a:cubicBezTo>
                  <a:cubicBezTo>
                    <a:pt x="4130010" y="1041574"/>
                    <a:pt x="4105814" y="1056072"/>
                    <a:pt x="4081234" y="1069994"/>
                  </a:cubicBezTo>
                  <a:cubicBezTo>
                    <a:pt x="4066737" y="1078252"/>
                    <a:pt x="4052335" y="1086989"/>
                    <a:pt x="4036971" y="1093038"/>
                  </a:cubicBezTo>
                  <a:cubicBezTo>
                    <a:pt x="4005575" y="1105520"/>
                    <a:pt x="3973410" y="1116177"/>
                    <a:pt x="3941725" y="1127796"/>
                  </a:cubicBezTo>
                  <a:cubicBezTo>
                    <a:pt x="3931355" y="1131540"/>
                    <a:pt x="3921561" y="1136917"/>
                    <a:pt x="3910999" y="1140182"/>
                  </a:cubicBezTo>
                  <a:cubicBezTo>
                    <a:pt x="3899573" y="1143734"/>
                    <a:pt x="3887285" y="1144790"/>
                    <a:pt x="3875859" y="1148343"/>
                  </a:cubicBezTo>
                  <a:cubicBezTo>
                    <a:pt x="3856847" y="1154199"/>
                    <a:pt x="3838412" y="1161689"/>
                    <a:pt x="3819401" y="1167642"/>
                  </a:cubicBezTo>
                  <a:cubicBezTo>
                    <a:pt x="3782723" y="1179068"/>
                    <a:pt x="3745949" y="1190014"/>
                    <a:pt x="3709176" y="1200863"/>
                  </a:cubicBezTo>
                  <a:cubicBezTo>
                    <a:pt x="3701303" y="1203168"/>
                    <a:pt x="3692757" y="1203456"/>
                    <a:pt x="3684981" y="1205952"/>
                  </a:cubicBezTo>
                  <a:cubicBezTo>
                    <a:pt x="3664337" y="1212673"/>
                    <a:pt x="3643789" y="1219970"/>
                    <a:pt x="3623338" y="1227363"/>
                  </a:cubicBezTo>
                  <a:cubicBezTo>
                    <a:pt x="3610953" y="1231876"/>
                    <a:pt x="3598854" y="1237445"/>
                    <a:pt x="3586373" y="1241765"/>
                  </a:cubicBezTo>
                  <a:cubicBezTo>
                    <a:pt x="3576387" y="1245222"/>
                    <a:pt x="3566113" y="1247910"/>
                    <a:pt x="3555743" y="1250023"/>
                  </a:cubicBezTo>
                  <a:cubicBezTo>
                    <a:pt x="3546814" y="1251848"/>
                    <a:pt x="3537501" y="1251655"/>
                    <a:pt x="3528667" y="1253864"/>
                  </a:cubicBezTo>
                  <a:cubicBezTo>
                    <a:pt x="3504759" y="1259816"/>
                    <a:pt x="3481140" y="1266538"/>
                    <a:pt x="3457424" y="1272874"/>
                  </a:cubicBezTo>
                  <a:cubicBezTo>
                    <a:pt x="3447919" y="1275371"/>
                    <a:pt x="3438221" y="1277196"/>
                    <a:pt x="3429003" y="1280364"/>
                  </a:cubicBezTo>
                  <a:cubicBezTo>
                    <a:pt x="3404327" y="1288717"/>
                    <a:pt x="3380036" y="1298222"/>
                    <a:pt x="3355264" y="1306096"/>
                  </a:cubicBezTo>
                  <a:cubicBezTo>
                    <a:pt x="3334717" y="1312625"/>
                    <a:pt x="3313593" y="1317329"/>
                    <a:pt x="3292757" y="1323090"/>
                  </a:cubicBezTo>
                  <a:cubicBezTo>
                    <a:pt x="3283924" y="1325587"/>
                    <a:pt x="3275475" y="1329140"/>
                    <a:pt x="3266643" y="1331251"/>
                  </a:cubicBezTo>
                  <a:cubicBezTo>
                    <a:pt x="3246863" y="1336053"/>
                    <a:pt x="3226796" y="1340085"/>
                    <a:pt x="3206921" y="1344886"/>
                  </a:cubicBezTo>
                  <a:cubicBezTo>
                    <a:pt x="3195590" y="1347670"/>
                    <a:pt x="3184645" y="1352663"/>
                    <a:pt x="3173123" y="1354488"/>
                  </a:cubicBezTo>
                  <a:cubicBezTo>
                    <a:pt x="3145759" y="1358808"/>
                    <a:pt x="3118203" y="1361880"/>
                    <a:pt x="3090646" y="1365337"/>
                  </a:cubicBezTo>
                  <a:cubicBezTo>
                    <a:pt x="3062227" y="1368889"/>
                    <a:pt x="3033902" y="1372634"/>
                    <a:pt x="3005480" y="1375802"/>
                  </a:cubicBezTo>
                  <a:cubicBezTo>
                    <a:pt x="2989926" y="1377435"/>
                    <a:pt x="2974275" y="1377723"/>
                    <a:pt x="2958721" y="1379259"/>
                  </a:cubicBezTo>
                  <a:cubicBezTo>
                    <a:pt x="2945087" y="1380604"/>
                    <a:pt x="2931549" y="1383100"/>
                    <a:pt x="2917915" y="1384733"/>
                  </a:cubicBezTo>
                  <a:cubicBezTo>
                    <a:pt x="2906105" y="1386076"/>
                    <a:pt x="2894199" y="1386844"/>
                    <a:pt x="2882389" y="1388189"/>
                  </a:cubicBezTo>
                  <a:cubicBezTo>
                    <a:pt x="2863475" y="1390397"/>
                    <a:pt x="2844655" y="1392894"/>
                    <a:pt x="2825837" y="1395198"/>
                  </a:cubicBezTo>
                  <a:cubicBezTo>
                    <a:pt x="2817964" y="1396062"/>
                    <a:pt x="2809706" y="1398462"/>
                    <a:pt x="2802313" y="1397023"/>
                  </a:cubicBezTo>
                  <a:cubicBezTo>
                    <a:pt x="2783686" y="1393373"/>
                    <a:pt x="2765347" y="1394430"/>
                    <a:pt x="2746816" y="1396926"/>
                  </a:cubicBezTo>
                  <a:cubicBezTo>
                    <a:pt x="2740479" y="1397791"/>
                    <a:pt x="2733662" y="1397598"/>
                    <a:pt x="2727517" y="1395966"/>
                  </a:cubicBezTo>
                  <a:cubicBezTo>
                    <a:pt x="2714939" y="1392701"/>
                    <a:pt x="2702745" y="1388092"/>
                    <a:pt x="2690359" y="1384060"/>
                  </a:cubicBezTo>
                  <a:cubicBezTo>
                    <a:pt x="2689014" y="1383580"/>
                    <a:pt x="2687382" y="1383484"/>
                    <a:pt x="2685943" y="1383196"/>
                  </a:cubicBezTo>
                  <a:cubicBezTo>
                    <a:pt x="2677781" y="1381563"/>
                    <a:pt x="2669717" y="1379931"/>
                    <a:pt x="2661554" y="1378491"/>
                  </a:cubicBezTo>
                  <a:cubicBezTo>
                    <a:pt x="2657138" y="1377723"/>
                    <a:pt x="2652625" y="1377627"/>
                    <a:pt x="2648208" y="1376955"/>
                  </a:cubicBezTo>
                  <a:cubicBezTo>
                    <a:pt x="2631118" y="1374266"/>
                    <a:pt x="2612299" y="1378779"/>
                    <a:pt x="2597512" y="1367162"/>
                  </a:cubicBezTo>
                  <a:cubicBezTo>
                    <a:pt x="2587911" y="1359672"/>
                    <a:pt x="2578597" y="1361401"/>
                    <a:pt x="2568324" y="1362553"/>
                  </a:cubicBezTo>
                  <a:cubicBezTo>
                    <a:pt x="2560547" y="1363417"/>
                    <a:pt x="2552577" y="1363128"/>
                    <a:pt x="2544704" y="1363225"/>
                  </a:cubicBezTo>
                  <a:cubicBezTo>
                    <a:pt x="2530878" y="1363512"/>
                    <a:pt x="2517052" y="1363609"/>
                    <a:pt x="2503225" y="1364089"/>
                  </a:cubicBezTo>
                  <a:cubicBezTo>
                    <a:pt x="2498808" y="1364281"/>
                    <a:pt x="2494297" y="1366682"/>
                    <a:pt x="2489975" y="1366298"/>
                  </a:cubicBezTo>
                  <a:cubicBezTo>
                    <a:pt x="2470004" y="1364473"/>
                    <a:pt x="2450033" y="1361592"/>
                    <a:pt x="2430061" y="1359960"/>
                  </a:cubicBezTo>
                  <a:cubicBezTo>
                    <a:pt x="2418732" y="1359001"/>
                    <a:pt x="2407114" y="1360824"/>
                    <a:pt x="2395880" y="1359480"/>
                  </a:cubicBezTo>
                  <a:cubicBezTo>
                    <a:pt x="2382919" y="1357944"/>
                    <a:pt x="2370245" y="1354008"/>
                    <a:pt x="2357378" y="1351607"/>
                  </a:cubicBezTo>
                  <a:cubicBezTo>
                    <a:pt x="2353826" y="1350935"/>
                    <a:pt x="2349889" y="1351799"/>
                    <a:pt x="2346145" y="1351991"/>
                  </a:cubicBezTo>
                  <a:cubicBezTo>
                    <a:pt x="2341920" y="1352183"/>
                    <a:pt x="2337791" y="1352567"/>
                    <a:pt x="2333567" y="1352663"/>
                  </a:cubicBezTo>
                  <a:cubicBezTo>
                    <a:pt x="2320700" y="1352856"/>
                    <a:pt x="2307835" y="1352567"/>
                    <a:pt x="2294968" y="1353240"/>
                  </a:cubicBezTo>
                  <a:cubicBezTo>
                    <a:pt x="2287095" y="1353624"/>
                    <a:pt x="2278839" y="1357560"/>
                    <a:pt x="2271540" y="1356120"/>
                  </a:cubicBezTo>
                  <a:cubicBezTo>
                    <a:pt x="2256659" y="1353335"/>
                    <a:pt x="2241776" y="1359576"/>
                    <a:pt x="2226895" y="1354392"/>
                  </a:cubicBezTo>
                  <a:cubicBezTo>
                    <a:pt x="2222285" y="1352856"/>
                    <a:pt x="2215948" y="1356696"/>
                    <a:pt x="2210379" y="1356888"/>
                  </a:cubicBezTo>
                  <a:cubicBezTo>
                    <a:pt x="2196457" y="1357368"/>
                    <a:pt x="2182535" y="1357272"/>
                    <a:pt x="2168613" y="1357176"/>
                  </a:cubicBezTo>
                  <a:cubicBezTo>
                    <a:pt x="2156131" y="1357080"/>
                    <a:pt x="2143168" y="1358424"/>
                    <a:pt x="2131167" y="1355736"/>
                  </a:cubicBezTo>
                  <a:cubicBezTo>
                    <a:pt x="2118588" y="1352856"/>
                    <a:pt x="2107259" y="1353240"/>
                    <a:pt x="2095065" y="1356504"/>
                  </a:cubicBezTo>
                  <a:cubicBezTo>
                    <a:pt x="2086711" y="1358712"/>
                    <a:pt x="2077878" y="1359001"/>
                    <a:pt x="2069237" y="1359672"/>
                  </a:cubicBezTo>
                  <a:cubicBezTo>
                    <a:pt x="2059924" y="1360440"/>
                    <a:pt x="2049650" y="1358424"/>
                    <a:pt x="2041201" y="1361592"/>
                  </a:cubicBezTo>
                  <a:cubicBezTo>
                    <a:pt x="2016044" y="1371002"/>
                    <a:pt x="1990216" y="1373018"/>
                    <a:pt x="1963909" y="1373018"/>
                  </a:cubicBezTo>
                  <a:cubicBezTo>
                    <a:pt x="1959107" y="1373018"/>
                    <a:pt x="1954210" y="1371675"/>
                    <a:pt x="1949603" y="1370234"/>
                  </a:cubicBezTo>
                  <a:cubicBezTo>
                    <a:pt x="1922717" y="1361592"/>
                    <a:pt x="1895737" y="1362360"/>
                    <a:pt x="1868373" y="1367641"/>
                  </a:cubicBezTo>
                  <a:cubicBezTo>
                    <a:pt x="1862708" y="1368794"/>
                    <a:pt x="1856372" y="1368986"/>
                    <a:pt x="1850707" y="1367834"/>
                  </a:cubicBezTo>
                  <a:cubicBezTo>
                    <a:pt x="1834768" y="1364473"/>
                    <a:pt x="1819309" y="1358904"/>
                    <a:pt x="1803275" y="1356504"/>
                  </a:cubicBezTo>
                  <a:cubicBezTo>
                    <a:pt x="1776775" y="1352567"/>
                    <a:pt x="1753828" y="1365817"/>
                    <a:pt x="1730112" y="1374459"/>
                  </a:cubicBezTo>
                  <a:cubicBezTo>
                    <a:pt x="1707548" y="1382620"/>
                    <a:pt x="1688345" y="1401055"/>
                    <a:pt x="1661652" y="1396926"/>
                  </a:cubicBezTo>
                  <a:cubicBezTo>
                    <a:pt x="1658965" y="1396542"/>
                    <a:pt x="1655988" y="1399134"/>
                    <a:pt x="1653011" y="1399807"/>
                  </a:cubicBezTo>
                  <a:cubicBezTo>
                    <a:pt x="1644850" y="1401631"/>
                    <a:pt x="1636689" y="1403839"/>
                    <a:pt x="1628431" y="1404704"/>
                  </a:cubicBezTo>
                  <a:cubicBezTo>
                    <a:pt x="1618350" y="1405856"/>
                    <a:pt x="1608076" y="1405472"/>
                    <a:pt x="1597995" y="1406432"/>
                  </a:cubicBezTo>
                  <a:cubicBezTo>
                    <a:pt x="1585032" y="1407584"/>
                    <a:pt x="1572263" y="1410656"/>
                    <a:pt x="1559396" y="1410656"/>
                  </a:cubicBezTo>
                  <a:cubicBezTo>
                    <a:pt x="1549026" y="1410656"/>
                    <a:pt x="1538753" y="1407104"/>
                    <a:pt x="1528480" y="1405375"/>
                  </a:cubicBezTo>
                  <a:cubicBezTo>
                    <a:pt x="1513981" y="1402975"/>
                    <a:pt x="1498042" y="1403647"/>
                    <a:pt x="1485272" y="1397502"/>
                  </a:cubicBezTo>
                  <a:cubicBezTo>
                    <a:pt x="1471639" y="1390973"/>
                    <a:pt x="1458676" y="1387997"/>
                    <a:pt x="1444562" y="1390013"/>
                  </a:cubicBezTo>
                  <a:cubicBezTo>
                    <a:pt x="1439857" y="1390685"/>
                    <a:pt x="1433808" y="1394718"/>
                    <a:pt x="1431696" y="1398846"/>
                  </a:cubicBezTo>
                  <a:cubicBezTo>
                    <a:pt x="1426991" y="1408064"/>
                    <a:pt x="1420559" y="1409697"/>
                    <a:pt x="1411821" y="1406527"/>
                  </a:cubicBezTo>
                  <a:cubicBezTo>
                    <a:pt x="1404236" y="1403839"/>
                    <a:pt x="1394922" y="1402495"/>
                    <a:pt x="1389738" y="1397310"/>
                  </a:cubicBezTo>
                  <a:cubicBezTo>
                    <a:pt x="1375047" y="1382620"/>
                    <a:pt x="1356324" y="1382140"/>
                    <a:pt x="1338081" y="1378204"/>
                  </a:cubicBezTo>
                  <a:cubicBezTo>
                    <a:pt x="1326945" y="1375802"/>
                    <a:pt x="1316574" y="1375707"/>
                    <a:pt x="1305436" y="1377339"/>
                  </a:cubicBezTo>
                  <a:cubicBezTo>
                    <a:pt x="1281241" y="1380988"/>
                    <a:pt x="1257717" y="1375802"/>
                    <a:pt x="1234481" y="1369178"/>
                  </a:cubicBezTo>
                  <a:cubicBezTo>
                    <a:pt x="1219118" y="1364761"/>
                    <a:pt x="1203372" y="1362073"/>
                    <a:pt x="1188106" y="1357560"/>
                  </a:cubicBezTo>
                  <a:cubicBezTo>
                    <a:pt x="1176680" y="1354104"/>
                    <a:pt x="1165255" y="1349975"/>
                    <a:pt x="1154790" y="1344406"/>
                  </a:cubicBezTo>
                  <a:cubicBezTo>
                    <a:pt x="1139618" y="1336244"/>
                    <a:pt x="1126369" y="1323954"/>
                    <a:pt x="1107069" y="1327219"/>
                  </a:cubicBezTo>
                  <a:cubicBezTo>
                    <a:pt x="1090074" y="1330099"/>
                    <a:pt x="1074713" y="1324051"/>
                    <a:pt x="1059158" y="1318290"/>
                  </a:cubicBezTo>
                  <a:cubicBezTo>
                    <a:pt x="1047732" y="1314065"/>
                    <a:pt x="1036308" y="1309744"/>
                    <a:pt x="1024496" y="1307056"/>
                  </a:cubicBezTo>
                  <a:cubicBezTo>
                    <a:pt x="1010478" y="1303887"/>
                    <a:pt x="994635" y="1305232"/>
                    <a:pt x="982153" y="1299374"/>
                  </a:cubicBezTo>
                  <a:cubicBezTo>
                    <a:pt x="969095" y="1293229"/>
                    <a:pt x="958246" y="1297358"/>
                    <a:pt x="946628" y="1299087"/>
                  </a:cubicBezTo>
                  <a:cubicBezTo>
                    <a:pt x="928097" y="1301775"/>
                    <a:pt x="909661" y="1306768"/>
                    <a:pt x="890939" y="1300431"/>
                  </a:cubicBezTo>
                  <a:cubicBezTo>
                    <a:pt x="868184" y="1292750"/>
                    <a:pt x="845620" y="1284493"/>
                    <a:pt x="822769" y="1277196"/>
                  </a:cubicBezTo>
                  <a:cubicBezTo>
                    <a:pt x="813934" y="1274410"/>
                    <a:pt x="804431" y="1273258"/>
                    <a:pt x="795212" y="1272010"/>
                  </a:cubicBezTo>
                  <a:cubicBezTo>
                    <a:pt x="786476" y="1270954"/>
                    <a:pt x="776010" y="1273642"/>
                    <a:pt x="769288" y="1269610"/>
                  </a:cubicBezTo>
                  <a:cubicBezTo>
                    <a:pt x="752005" y="1259241"/>
                    <a:pt x="734243" y="1254152"/>
                    <a:pt x="714271" y="1254152"/>
                  </a:cubicBezTo>
                  <a:cubicBezTo>
                    <a:pt x="706781" y="1254152"/>
                    <a:pt x="699484" y="1249831"/>
                    <a:pt x="691900" y="1249062"/>
                  </a:cubicBezTo>
                  <a:cubicBezTo>
                    <a:pt x="681529" y="1248103"/>
                    <a:pt x="669623" y="1245510"/>
                    <a:pt x="660598" y="1249159"/>
                  </a:cubicBezTo>
                  <a:cubicBezTo>
                    <a:pt x="639379" y="1257800"/>
                    <a:pt x="622193" y="1250599"/>
                    <a:pt x="603662" y="1242054"/>
                  </a:cubicBezTo>
                  <a:cubicBezTo>
                    <a:pt x="585418" y="1233604"/>
                    <a:pt x="566215" y="1226884"/>
                    <a:pt x="546821" y="1221314"/>
                  </a:cubicBezTo>
                  <a:cubicBezTo>
                    <a:pt x="539524" y="1219298"/>
                    <a:pt x="530787" y="1222659"/>
                    <a:pt x="522721" y="1223330"/>
                  </a:cubicBezTo>
                  <a:cubicBezTo>
                    <a:pt x="519840" y="1223523"/>
                    <a:pt x="516671" y="1223811"/>
                    <a:pt x="514080" y="1222851"/>
                  </a:cubicBezTo>
                  <a:cubicBezTo>
                    <a:pt x="489020" y="1213633"/>
                    <a:pt x="463575" y="1206624"/>
                    <a:pt x="436404" y="1211424"/>
                  </a:cubicBezTo>
                  <a:cubicBezTo>
                    <a:pt x="433908" y="1211905"/>
                    <a:pt x="431123" y="1210849"/>
                    <a:pt x="428626" y="1210177"/>
                  </a:cubicBezTo>
                  <a:cubicBezTo>
                    <a:pt x="416432" y="1206720"/>
                    <a:pt x="404526" y="1201247"/>
                    <a:pt x="392141" y="1199999"/>
                  </a:cubicBezTo>
                  <a:cubicBezTo>
                    <a:pt x="361608" y="1196927"/>
                    <a:pt x="330884" y="1195678"/>
                    <a:pt x="300157" y="1193662"/>
                  </a:cubicBezTo>
                  <a:cubicBezTo>
                    <a:pt x="298237" y="1193566"/>
                    <a:pt x="296221" y="1193566"/>
                    <a:pt x="294493" y="1192894"/>
                  </a:cubicBezTo>
                  <a:cubicBezTo>
                    <a:pt x="283163" y="1188765"/>
                    <a:pt x="273274" y="1190110"/>
                    <a:pt x="263671" y="1197982"/>
                  </a:cubicBezTo>
                  <a:cubicBezTo>
                    <a:pt x="259447" y="1201439"/>
                    <a:pt x="253686" y="1203263"/>
                    <a:pt x="248406" y="1205184"/>
                  </a:cubicBezTo>
                  <a:cubicBezTo>
                    <a:pt x="240628" y="1208065"/>
                    <a:pt x="232659" y="1210849"/>
                    <a:pt x="224594" y="1212673"/>
                  </a:cubicBezTo>
                  <a:cubicBezTo>
                    <a:pt x="216624" y="1214401"/>
                    <a:pt x="208079" y="1216801"/>
                    <a:pt x="200398" y="1215458"/>
                  </a:cubicBezTo>
                  <a:cubicBezTo>
                    <a:pt x="186572" y="1213057"/>
                    <a:pt x="173417" y="1207681"/>
                    <a:pt x="159783" y="1204127"/>
                  </a:cubicBezTo>
                  <a:cubicBezTo>
                    <a:pt x="155079" y="1202879"/>
                    <a:pt x="149893" y="1203072"/>
                    <a:pt x="144997" y="1202975"/>
                  </a:cubicBezTo>
                  <a:cubicBezTo>
                    <a:pt x="133763" y="1202688"/>
                    <a:pt x="122241" y="1205472"/>
                    <a:pt x="112064" y="1197503"/>
                  </a:cubicBezTo>
                  <a:cubicBezTo>
                    <a:pt x="102655" y="1190014"/>
                    <a:pt x="93148" y="1192221"/>
                    <a:pt x="83259" y="1197887"/>
                  </a:cubicBezTo>
                  <a:cubicBezTo>
                    <a:pt x="76154" y="1201920"/>
                    <a:pt x="68090" y="1205088"/>
                    <a:pt x="60120" y="1206624"/>
                  </a:cubicBezTo>
                  <a:cubicBezTo>
                    <a:pt x="49174" y="1208736"/>
                    <a:pt x="38324" y="1209601"/>
                    <a:pt x="26514" y="1208352"/>
                  </a:cubicBezTo>
                  <a:cubicBezTo>
                    <a:pt x="18161" y="1207488"/>
                    <a:pt x="11343" y="1207104"/>
                    <a:pt x="4814" y="1202015"/>
                  </a:cubicBezTo>
                  <a:cubicBezTo>
                    <a:pt x="3759" y="1201247"/>
                    <a:pt x="1839" y="1201055"/>
                    <a:pt x="398" y="1201152"/>
                  </a:cubicBezTo>
                  <a:lnTo>
                    <a:pt x="0" y="1201150"/>
                  </a:lnTo>
                  <a:lnTo>
                    <a:pt x="0" y="1004512"/>
                  </a:lnTo>
                  <a:lnTo>
                    <a:pt x="30355" y="1002784"/>
                  </a:lnTo>
                  <a:cubicBezTo>
                    <a:pt x="37748" y="1002111"/>
                    <a:pt x="44853" y="999520"/>
                    <a:pt x="52151" y="997695"/>
                  </a:cubicBezTo>
                  <a:cubicBezTo>
                    <a:pt x="56183" y="996639"/>
                    <a:pt x="60504" y="993855"/>
                    <a:pt x="64248" y="994430"/>
                  </a:cubicBezTo>
                  <a:cubicBezTo>
                    <a:pt x="85948" y="997791"/>
                    <a:pt x="105823" y="989534"/>
                    <a:pt x="126370" y="985405"/>
                  </a:cubicBezTo>
                  <a:cubicBezTo>
                    <a:pt x="135876" y="983485"/>
                    <a:pt x="144805" y="978876"/>
                    <a:pt x="154022" y="975708"/>
                  </a:cubicBezTo>
                  <a:cubicBezTo>
                    <a:pt x="156423" y="974843"/>
                    <a:pt x="159111" y="974075"/>
                    <a:pt x="161512" y="974268"/>
                  </a:cubicBezTo>
                  <a:cubicBezTo>
                    <a:pt x="175242" y="975420"/>
                    <a:pt x="188876" y="977052"/>
                    <a:pt x="202510" y="978300"/>
                  </a:cubicBezTo>
                  <a:cubicBezTo>
                    <a:pt x="214896" y="979452"/>
                    <a:pt x="227378" y="979836"/>
                    <a:pt x="233235" y="993950"/>
                  </a:cubicBezTo>
                  <a:cubicBezTo>
                    <a:pt x="234100" y="996159"/>
                    <a:pt x="236979" y="997791"/>
                    <a:pt x="239188" y="999231"/>
                  </a:cubicBezTo>
                  <a:cubicBezTo>
                    <a:pt x="273274" y="1021411"/>
                    <a:pt x="291516" y="1020835"/>
                    <a:pt x="324834" y="997407"/>
                  </a:cubicBezTo>
                  <a:cubicBezTo>
                    <a:pt x="328290" y="995007"/>
                    <a:pt x="335683" y="993278"/>
                    <a:pt x="337987" y="995198"/>
                  </a:cubicBezTo>
                  <a:cubicBezTo>
                    <a:pt x="357575" y="1011137"/>
                    <a:pt x="378986" y="1009409"/>
                    <a:pt x="401550" y="1004416"/>
                  </a:cubicBezTo>
                  <a:cubicBezTo>
                    <a:pt x="407407" y="1003072"/>
                    <a:pt x="415664" y="1003072"/>
                    <a:pt x="420081" y="1006240"/>
                  </a:cubicBezTo>
                  <a:cubicBezTo>
                    <a:pt x="441108" y="1020930"/>
                    <a:pt x="463672" y="1018819"/>
                    <a:pt x="486523" y="1014498"/>
                  </a:cubicBezTo>
                  <a:cubicBezTo>
                    <a:pt x="490075" y="1013826"/>
                    <a:pt x="494397" y="1010177"/>
                    <a:pt x="495932" y="1006817"/>
                  </a:cubicBezTo>
                  <a:cubicBezTo>
                    <a:pt x="501406" y="994911"/>
                    <a:pt x="511680" y="990878"/>
                    <a:pt x="523009" y="987517"/>
                  </a:cubicBezTo>
                  <a:cubicBezTo>
                    <a:pt x="540868" y="982044"/>
                    <a:pt x="558438" y="975611"/>
                    <a:pt x="576393" y="970427"/>
                  </a:cubicBezTo>
                  <a:cubicBezTo>
                    <a:pt x="580811" y="969179"/>
                    <a:pt x="586283" y="969947"/>
                    <a:pt x="590892" y="971387"/>
                  </a:cubicBezTo>
                  <a:cubicBezTo>
                    <a:pt x="606638" y="976284"/>
                    <a:pt x="616624" y="988574"/>
                    <a:pt x="627569" y="999904"/>
                  </a:cubicBezTo>
                  <a:cubicBezTo>
                    <a:pt x="632370" y="1004897"/>
                    <a:pt x="638995" y="1008449"/>
                    <a:pt x="645429" y="1011329"/>
                  </a:cubicBezTo>
                  <a:cubicBezTo>
                    <a:pt x="662135" y="1018723"/>
                    <a:pt x="679226" y="1025348"/>
                    <a:pt x="696125" y="1032356"/>
                  </a:cubicBezTo>
                  <a:cubicBezTo>
                    <a:pt x="697757" y="1033029"/>
                    <a:pt x="699100" y="1034757"/>
                    <a:pt x="700349" y="1036197"/>
                  </a:cubicBezTo>
                  <a:cubicBezTo>
                    <a:pt x="712831" y="1051368"/>
                    <a:pt x="725216" y="1066634"/>
                    <a:pt x="737795" y="1081804"/>
                  </a:cubicBezTo>
                  <a:cubicBezTo>
                    <a:pt x="740195" y="1084684"/>
                    <a:pt x="743652" y="1086797"/>
                    <a:pt x="746244" y="1089581"/>
                  </a:cubicBezTo>
                  <a:cubicBezTo>
                    <a:pt x="749893" y="1093422"/>
                    <a:pt x="754502" y="1097071"/>
                    <a:pt x="756422" y="1101680"/>
                  </a:cubicBezTo>
                  <a:cubicBezTo>
                    <a:pt x="762374" y="1116177"/>
                    <a:pt x="773801" y="1122419"/>
                    <a:pt x="788202" y="1125108"/>
                  </a:cubicBezTo>
                  <a:cubicBezTo>
                    <a:pt x="801357" y="1127603"/>
                    <a:pt x="814511" y="1129716"/>
                    <a:pt x="827569" y="1132596"/>
                  </a:cubicBezTo>
                  <a:cubicBezTo>
                    <a:pt x="843507" y="1136053"/>
                    <a:pt x="859350" y="1139798"/>
                    <a:pt x="875097" y="1144022"/>
                  </a:cubicBezTo>
                  <a:cubicBezTo>
                    <a:pt x="881913" y="1145847"/>
                    <a:pt x="889115" y="1147959"/>
                    <a:pt x="894972" y="1151704"/>
                  </a:cubicBezTo>
                  <a:cubicBezTo>
                    <a:pt x="911390" y="1162073"/>
                    <a:pt x="928961" y="1169082"/>
                    <a:pt x="948260" y="1166298"/>
                  </a:cubicBezTo>
                  <a:cubicBezTo>
                    <a:pt x="963718" y="1164089"/>
                    <a:pt x="976680" y="1169754"/>
                    <a:pt x="986282" y="1178588"/>
                  </a:cubicBezTo>
                  <a:cubicBezTo>
                    <a:pt x="1003757" y="1194623"/>
                    <a:pt x="1022479" y="1190973"/>
                    <a:pt x="1041107" y="1185789"/>
                  </a:cubicBezTo>
                  <a:cubicBezTo>
                    <a:pt x="1050708" y="1183101"/>
                    <a:pt x="1058581" y="1183485"/>
                    <a:pt x="1067703" y="1186076"/>
                  </a:cubicBezTo>
                  <a:cubicBezTo>
                    <a:pt x="1088826" y="1192126"/>
                    <a:pt x="1102941" y="1208544"/>
                    <a:pt x="1116574" y="1222946"/>
                  </a:cubicBezTo>
                  <a:cubicBezTo>
                    <a:pt x="1128193" y="1235236"/>
                    <a:pt x="1141251" y="1242149"/>
                    <a:pt x="1155557" y="1247335"/>
                  </a:cubicBezTo>
                  <a:cubicBezTo>
                    <a:pt x="1173608" y="1253959"/>
                    <a:pt x="1187914" y="1251464"/>
                    <a:pt x="1196556" y="1235525"/>
                  </a:cubicBezTo>
                  <a:cubicBezTo>
                    <a:pt x="1198956" y="1231012"/>
                    <a:pt x="1203180" y="1225730"/>
                    <a:pt x="1207693" y="1224387"/>
                  </a:cubicBezTo>
                  <a:cubicBezTo>
                    <a:pt x="1229488" y="1217666"/>
                    <a:pt x="1251572" y="1207872"/>
                    <a:pt x="1274904" y="1213826"/>
                  </a:cubicBezTo>
                  <a:cubicBezTo>
                    <a:pt x="1307165" y="1221987"/>
                    <a:pt x="1338658" y="1221507"/>
                    <a:pt x="1370919" y="1213442"/>
                  </a:cubicBezTo>
                  <a:cubicBezTo>
                    <a:pt x="1423247" y="1200383"/>
                    <a:pt x="1475575" y="1186557"/>
                    <a:pt x="1530593" y="1189437"/>
                  </a:cubicBezTo>
                  <a:cubicBezTo>
                    <a:pt x="1539713" y="1189917"/>
                    <a:pt x="1550563" y="1184060"/>
                    <a:pt x="1558436" y="1178299"/>
                  </a:cubicBezTo>
                  <a:cubicBezTo>
                    <a:pt x="1573511" y="1167354"/>
                    <a:pt x="1572838" y="1166489"/>
                    <a:pt x="1589737" y="1175515"/>
                  </a:cubicBezTo>
                  <a:cubicBezTo>
                    <a:pt x="1593770" y="1177724"/>
                    <a:pt x="1598763" y="1179068"/>
                    <a:pt x="1601740" y="1182333"/>
                  </a:cubicBezTo>
                  <a:cubicBezTo>
                    <a:pt x="1616909" y="1198943"/>
                    <a:pt x="1635633" y="1194910"/>
                    <a:pt x="1654259" y="1192510"/>
                  </a:cubicBezTo>
                  <a:cubicBezTo>
                    <a:pt x="1657524" y="1192030"/>
                    <a:pt x="1661460" y="1191358"/>
                    <a:pt x="1664246" y="1192702"/>
                  </a:cubicBezTo>
                  <a:cubicBezTo>
                    <a:pt x="1676823" y="1198750"/>
                    <a:pt x="1687481" y="1196639"/>
                    <a:pt x="1698427" y="1188381"/>
                  </a:cubicBezTo>
                  <a:cubicBezTo>
                    <a:pt x="1707932" y="1181276"/>
                    <a:pt x="1718878" y="1177052"/>
                    <a:pt x="1730112" y="1185885"/>
                  </a:cubicBezTo>
                  <a:cubicBezTo>
                    <a:pt x="1755076" y="1205472"/>
                    <a:pt x="1781767" y="1206432"/>
                    <a:pt x="1809996" y="1194046"/>
                  </a:cubicBezTo>
                  <a:cubicBezTo>
                    <a:pt x="1830159" y="1185213"/>
                    <a:pt x="1850034" y="1183196"/>
                    <a:pt x="1871254" y="1192126"/>
                  </a:cubicBezTo>
                  <a:cubicBezTo>
                    <a:pt x="1879415" y="1195582"/>
                    <a:pt x="1889977" y="1193278"/>
                    <a:pt x="1899482" y="1194046"/>
                  </a:cubicBezTo>
                  <a:cubicBezTo>
                    <a:pt x="1904859" y="1194430"/>
                    <a:pt x="1910813" y="1194526"/>
                    <a:pt x="1915420" y="1196927"/>
                  </a:cubicBezTo>
                  <a:cubicBezTo>
                    <a:pt x="1927711" y="1203072"/>
                    <a:pt x="1939136" y="1210945"/>
                    <a:pt x="1951522" y="1216994"/>
                  </a:cubicBezTo>
                  <a:cubicBezTo>
                    <a:pt x="1957475" y="1219874"/>
                    <a:pt x="1964580" y="1221410"/>
                    <a:pt x="1971302" y="1221507"/>
                  </a:cubicBezTo>
                  <a:cubicBezTo>
                    <a:pt x="1991177" y="1221987"/>
                    <a:pt x="2011052" y="1221987"/>
                    <a:pt x="2030831" y="1221123"/>
                  </a:cubicBezTo>
                  <a:cubicBezTo>
                    <a:pt x="2063476" y="1219778"/>
                    <a:pt x="2096601" y="1219490"/>
                    <a:pt x="2120125" y="1190878"/>
                  </a:cubicBezTo>
                  <a:cubicBezTo>
                    <a:pt x="2122046" y="1188573"/>
                    <a:pt x="2126174" y="1187229"/>
                    <a:pt x="2129439" y="1186845"/>
                  </a:cubicBezTo>
                  <a:cubicBezTo>
                    <a:pt x="2144513" y="1185021"/>
                    <a:pt x="2159971" y="1184828"/>
                    <a:pt x="2174854" y="1181852"/>
                  </a:cubicBezTo>
                  <a:cubicBezTo>
                    <a:pt x="2186760" y="1179452"/>
                    <a:pt x="2196650" y="1180220"/>
                    <a:pt x="2205674" y="1188669"/>
                  </a:cubicBezTo>
                  <a:cubicBezTo>
                    <a:pt x="2217485" y="1199807"/>
                    <a:pt x="2231887" y="1206336"/>
                    <a:pt x="2247634" y="1202784"/>
                  </a:cubicBezTo>
                  <a:cubicBezTo>
                    <a:pt x="2263379" y="1199327"/>
                    <a:pt x="2273749" y="1206816"/>
                    <a:pt x="2285367" y="1214594"/>
                  </a:cubicBezTo>
                  <a:cubicBezTo>
                    <a:pt x="2293817" y="1220258"/>
                    <a:pt x="2303418" y="1227363"/>
                    <a:pt x="2312827" y="1227939"/>
                  </a:cubicBezTo>
                  <a:cubicBezTo>
                    <a:pt x="2334143" y="1229187"/>
                    <a:pt x="2352482" y="1248967"/>
                    <a:pt x="2375622" y="1237733"/>
                  </a:cubicBezTo>
                  <a:cubicBezTo>
                    <a:pt x="2377158" y="1236965"/>
                    <a:pt x="2379942" y="1238885"/>
                    <a:pt x="2382151" y="1239365"/>
                  </a:cubicBezTo>
                  <a:cubicBezTo>
                    <a:pt x="2399817" y="1243014"/>
                    <a:pt x="2416428" y="1239461"/>
                    <a:pt x="2429390" y="1227459"/>
                  </a:cubicBezTo>
                  <a:cubicBezTo>
                    <a:pt x="2446385" y="1211809"/>
                    <a:pt x="2465203" y="1210272"/>
                    <a:pt x="2486134" y="1215362"/>
                  </a:cubicBezTo>
                  <a:cubicBezTo>
                    <a:pt x="2492856" y="1216994"/>
                    <a:pt x="2499577" y="1218146"/>
                    <a:pt x="2506394" y="1219490"/>
                  </a:cubicBezTo>
                  <a:cubicBezTo>
                    <a:pt x="2515611" y="1221410"/>
                    <a:pt x="2524925" y="1223427"/>
                    <a:pt x="2534142" y="1225347"/>
                  </a:cubicBezTo>
                  <a:cubicBezTo>
                    <a:pt x="2543072" y="1227268"/>
                    <a:pt x="2552962" y="1230532"/>
                    <a:pt x="2559874" y="1222275"/>
                  </a:cubicBezTo>
                  <a:cubicBezTo>
                    <a:pt x="2565827" y="1215169"/>
                    <a:pt x="2570052" y="1215842"/>
                    <a:pt x="2575525" y="1221987"/>
                  </a:cubicBezTo>
                  <a:cubicBezTo>
                    <a:pt x="2594536" y="1243494"/>
                    <a:pt x="2617580" y="1256936"/>
                    <a:pt x="2646960" y="1257896"/>
                  </a:cubicBezTo>
                  <a:cubicBezTo>
                    <a:pt x="2653009" y="1258088"/>
                    <a:pt x="2659154" y="1259432"/>
                    <a:pt x="2665107" y="1260873"/>
                  </a:cubicBezTo>
                  <a:cubicBezTo>
                    <a:pt x="2668756" y="1261736"/>
                    <a:pt x="2673173" y="1262697"/>
                    <a:pt x="2675381" y="1265290"/>
                  </a:cubicBezTo>
                  <a:cubicBezTo>
                    <a:pt x="2692567" y="1285068"/>
                    <a:pt x="2713979" y="1298799"/>
                    <a:pt x="2737311" y="1309841"/>
                  </a:cubicBezTo>
                  <a:cubicBezTo>
                    <a:pt x="2745664" y="1313777"/>
                    <a:pt x="2754594" y="1317713"/>
                    <a:pt x="2763619" y="1318866"/>
                  </a:cubicBezTo>
                  <a:cubicBezTo>
                    <a:pt x="2773028" y="1320018"/>
                    <a:pt x="2782917" y="1318098"/>
                    <a:pt x="2792519" y="1317041"/>
                  </a:cubicBezTo>
                  <a:cubicBezTo>
                    <a:pt x="2798184" y="1316466"/>
                    <a:pt x="2804713" y="1316561"/>
                    <a:pt x="2809226" y="1313777"/>
                  </a:cubicBezTo>
                  <a:cubicBezTo>
                    <a:pt x="2823532" y="1305039"/>
                    <a:pt x="2837358" y="1295631"/>
                    <a:pt x="2850705" y="1285452"/>
                  </a:cubicBezTo>
                  <a:cubicBezTo>
                    <a:pt x="2862131" y="1276715"/>
                    <a:pt x="2864435" y="1275467"/>
                    <a:pt x="2874324" y="1286413"/>
                  </a:cubicBezTo>
                  <a:cubicBezTo>
                    <a:pt x="2884502" y="1297647"/>
                    <a:pt x="2897176" y="1303503"/>
                    <a:pt x="2911194" y="1305903"/>
                  </a:cubicBezTo>
                  <a:cubicBezTo>
                    <a:pt x="2933373" y="1309648"/>
                    <a:pt x="2955745" y="1312816"/>
                    <a:pt x="2978116" y="1314641"/>
                  </a:cubicBezTo>
                  <a:cubicBezTo>
                    <a:pt x="2998375" y="1316273"/>
                    <a:pt x="3008073" y="1307440"/>
                    <a:pt x="3012106" y="1287373"/>
                  </a:cubicBezTo>
                  <a:cubicBezTo>
                    <a:pt x="3014410" y="1276235"/>
                    <a:pt x="3017387" y="1264137"/>
                    <a:pt x="3029676" y="1261161"/>
                  </a:cubicBezTo>
                  <a:cubicBezTo>
                    <a:pt x="3049744" y="1256360"/>
                    <a:pt x="3070579" y="1254248"/>
                    <a:pt x="3080469" y="1230724"/>
                  </a:cubicBezTo>
                  <a:cubicBezTo>
                    <a:pt x="3085941" y="1235909"/>
                    <a:pt x="3089302" y="1238981"/>
                    <a:pt x="3092567" y="1242054"/>
                  </a:cubicBezTo>
                  <a:cubicBezTo>
                    <a:pt x="3101592" y="1250599"/>
                    <a:pt x="3120314" y="1254248"/>
                    <a:pt x="3129821" y="1246855"/>
                  </a:cubicBezTo>
                  <a:cubicBezTo>
                    <a:pt x="3143839" y="1236101"/>
                    <a:pt x="3156705" y="1238117"/>
                    <a:pt x="3170147" y="1246471"/>
                  </a:cubicBezTo>
                  <a:cubicBezTo>
                    <a:pt x="3192615" y="1260297"/>
                    <a:pt x="3217674" y="1257128"/>
                    <a:pt x="3240429" y="1251559"/>
                  </a:cubicBezTo>
                  <a:cubicBezTo>
                    <a:pt x="3257617" y="1247430"/>
                    <a:pt x="3275956" y="1239845"/>
                    <a:pt x="3287189" y="1222466"/>
                  </a:cubicBezTo>
                  <a:cubicBezTo>
                    <a:pt x="3290741" y="1216898"/>
                    <a:pt x="3298711" y="1214113"/>
                    <a:pt x="3305049" y="1210465"/>
                  </a:cubicBezTo>
                  <a:cubicBezTo>
                    <a:pt x="3310329" y="1207488"/>
                    <a:pt x="3315898" y="1204704"/>
                    <a:pt x="3321755" y="1202784"/>
                  </a:cubicBezTo>
                  <a:cubicBezTo>
                    <a:pt x="3327995" y="1200671"/>
                    <a:pt x="3334909" y="1197598"/>
                    <a:pt x="3341055" y="1198463"/>
                  </a:cubicBezTo>
                  <a:cubicBezTo>
                    <a:pt x="3359681" y="1200959"/>
                    <a:pt x="3374467" y="1196062"/>
                    <a:pt x="3387621" y="1182140"/>
                  </a:cubicBezTo>
                  <a:cubicBezTo>
                    <a:pt x="3394439" y="1174939"/>
                    <a:pt x="3404520" y="1166202"/>
                    <a:pt x="3413161" y="1166105"/>
                  </a:cubicBezTo>
                  <a:cubicBezTo>
                    <a:pt x="3434189" y="1165818"/>
                    <a:pt x="3451663" y="1158905"/>
                    <a:pt x="3470579" y="1150647"/>
                  </a:cubicBezTo>
                  <a:cubicBezTo>
                    <a:pt x="3482772" y="1145366"/>
                    <a:pt x="3496598" y="1141718"/>
                    <a:pt x="3509657" y="1136821"/>
                  </a:cubicBezTo>
                  <a:cubicBezTo>
                    <a:pt x="3524923" y="1131060"/>
                    <a:pt x="3541534" y="1128948"/>
                    <a:pt x="3550847" y="1113009"/>
                  </a:cubicBezTo>
                  <a:cubicBezTo>
                    <a:pt x="3551903" y="1111281"/>
                    <a:pt x="3555072" y="1110993"/>
                    <a:pt x="3556608" y="1109361"/>
                  </a:cubicBezTo>
                  <a:cubicBezTo>
                    <a:pt x="3561505" y="1104368"/>
                    <a:pt x="3567842" y="1099760"/>
                    <a:pt x="3570435" y="1093710"/>
                  </a:cubicBezTo>
                  <a:cubicBezTo>
                    <a:pt x="3577923" y="1076044"/>
                    <a:pt x="3583780" y="1057800"/>
                    <a:pt x="3590501" y="1039846"/>
                  </a:cubicBezTo>
                  <a:cubicBezTo>
                    <a:pt x="3591942" y="1036005"/>
                    <a:pt x="3593285" y="1031108"/>
                    <a:pt x="3596263" y="1028900"/>
                  </a:cubicBezTo>
                  <a:cubicBezTo>
                    <a:pt x="3613449" y="1016226"/>
                    <a:pt x="3630925" y="1004032"/>
                    <a:pt x="3648591" y="992030"/>
                  </a:cubicBezTo>
                  <a:cubicBezTo>
                    <a:pt x="3655696" y="987229"/>
                    <a:pt x="3661649" y="989918"/>
                    <a:pt x="3667986" y="995487"/>
                  </a:cubicBezTo>
                  <a:cubicBezTo>
                    <a:pt x="3674131" y="1000768"/>
                    <a:pt x="3681717" y="1006240"/>
                    <a:pt x="3689397" y="1007585"/>
                  </a:cubicBezTo>
                  <a:cubicBezTo>
                    <a:pt x="3704760" y="1010177"/>
                    <a:pt x="3720698" y="1010753"/>
                    <a:pt x="3736349" y="1010753"/>
                  </a:cubicBezTo>
                  <a:cubicBezTo>
                    <a:pt x="3742205" y="1010753"/>
                    <a:pt x="3748446" y="1007297"/>
                    <a:pt x="3753919" y="1004513"/>
                  </a:cubicBezTo>
                  <a:cubicBezTo>
                    <a:pt x="3764289" y="999231"/>
                    <a:pt x="3773890" y="992126"/>
                    <a:pt x="3784643" y="987710"/>
                  </a:cubicBezTo>
                  <a:cubicBezTo>
                    <a:pt x="3797126" y="982621"/>
                    <a:pt x="3804615" y="974459"/>
                    <a:pt x="3808359" y="961689"/>
                  </a:cubicBezTo>
                  <a:cubicBezTo>
                    <a:pt x="3813929" y="942679"/>
                    <a:pt x="3827179" y="929428"/>
                    <a:pt x="3842829" y="918674"/>
                  </a:cubicBezTo>
                  <a:cubicBezTo>
                    <a:pt x="3862705" y="904944"/>
                    <a:pt x="3886421" y="905616"/>
                    <a:pt x="3908983" y="902256"/>
                  </a:cubicBezTo>
                  <a:cubicBezTo>
                    <a:pt x="3917625" y="901008"/>
                    <a:pt x="3926555" y="899951"/>
                    <a:pt x="3934428" y="896783"/>
                  </a:cubicBezTo>
                  <a:cubicBezTo>
                    <a:pt x="3964288" y="884877"/>
                    <a:pt x="3994149" y="873548"/>
                    <a:pt x="4026987" y="873835"/>
                  </a:cubicBezTo>
                  <a:cubicBezTo>
                    <a:pt x="4029674" y="873835"/>
                    <a:pt x="4032363" y="873548"/>
                    <a:pt x="4035051" y="873067"/>
                  </a:cubicBezTo>
                  <a:cubicBezTo>
                    <a:pt x="4058383" y="869131"/>
                    <a:pt x="4082483" y="867594"/>
                    <a:pt x="4099189" y="846664"/>
                  </a:cubicBezTo>
                  <a:cubicBezTo>
                    <a:pt x="4102261" y="842823"/>
                    <a:pt x="4109271" y="841671"/>
                    <a:pt x="4114647" y="840134"/>
                  </a:cubicBezTo>
                  <a:cubicBezTo>
                    <a:pt x="4123961" y="837638"/>
                    <a:pt x="4130203" y="832549"/>
                    <a:pt x="4133563" y="823427"/>
                  </a:cubicBezTo>
                  <a:cubicBezTo>
                    <a:pt x="4139229" y="807681"/>
                    <a:pt x="4145949" y="792223"/>
                    <a:pt x="4151039" y="776284"/>
                  </a:cubicBezTo>
                  <a:cubicBezTo>
                    <a:pt x="4154591" y="765338"/>
                    <a:pt x="4161215" y="759289"/>
                    <a:pt x="4171489" y="754776"/>
                  </a:cubicBezTo>
                  <a:cubicBezTo>
                    <a:pt x="4177251" y="752280"/>
                    <a:pt x="4182243" y="746808"/>
                    <a:pt x="4186372" y="741718"/>
                  </a:cubicBezTo>
                  <a:cubicBezTo>
                    <a:pt x="4191365" y="735573"/>
                    <a:pt x="4193957" y="727412"/>
                    <a:pt x="4199429" y="721940"/>
                  </a:cubicBezTo>
                  <a:cubicBezTo>
                    <a:pt x="4212775" y="708305"/>
                    <a:pt x="4216905" y="693231"/>
                    <a:pt x="4212487" y="674604"/>
                  </a:cubicBezTo>
                  <a:cubicBezTo>
                    <a:pt x="4208551" y="658090"/>
                    <a:pt x="4218921" y="636006"/>
                    <a:pt x="4232555" y="632645"/>
                  </a:cubicBezTo>
                  <a:cubicBezTo>
                    <a:pt x="4247629" y="628900"/>
                    <a:pt x="4257999" y="619684"/>
                    <a:pt x="4268657" y="609410"/>
                  </a:cubicBezTo>
                  <a:cubicBezTo>
                    <a:pt x="4274609" y="603649"/>
                    <a:pt x="4282963" y="598656"/>
                    <a:pt x="4291028" y="597216"/>
                  </a:cubicBezTo>
                  <a:cubicBezTo>
                    <a:pt x="4321657" y="591647"/>
                    <a:pt x="4350557" y="598464"/>
                    <a:pt x="4379651" y="609506"/>
                  </a:cubicBezTo>
                  <a:cubicBezTo>
                    <a:pt x="4398661" y="616707"/>
                    <a:pt x="4419784" y="618627"/>
                    <a:pt x="4440139" y="621507"/>
                  </a:cubicBezTo>
                  <a:cubicBezTo>
                    <a:pt x="4446477" y="622371"/>
                    <a:pt x="4454542" y="620452"/>
                    <a:pt x="4460015" y="616899"/>
                  </a:cubicBezTo>
                  <a:cubicBezTo>
                    <a:pt x="4479218" y="604609"/>
                    <a:pt x="4498325" y="591935"/>
                    <a:pt x="4516183" y="577724"/>
                  </a:cubicBezTo>
                  <a:cubicBezTo>
                    <a:pt x="4532795" y="564379"/>
                    <a:pt x="4551517" y="558810"/>
                    <a:pt x="4571681" y="560250"/>
                  </a:cubicBezTo>
                  <a:cubicBezTo>
                    <a:pt x="4586371" y="561306"/>
                    <a:pt x="4599621" y="558905"/>
                    <a:pt x="4613447" y="555257"/>
                  </a:cubicBezTo>
                  <a:cubicBezTo>
                    <a:pt x="4624969" y="552185"/>
                    <a:pt x="4637643" y="550072"/>
                    <a:pt x="4649355" y="551417"/>
                  </a:cubicBezTo>
                  <a:cubicBezTo>
                    <a:pt x="4665775" y="553337"/>
                    <a:pt x="4679313" y="550553"/>
                    <a:pt x="4692467" y="540663"/>
                  </a:cubicBezTo>
                  <a:cubicBezTo>
                    <a:pt x="4699476" y="535382"/>
                    <a:pt x="4708502" y="532598"/>
                    <a:pt x="4716855" y="528949"/>
                  </a:cubicBezTo>
                  <a:cubicBezTo>
                    <a:pt x="4729721" y="523284"/>
                    <a:pt x="4743067" y="518483"/>
                    <a:pt x="4755645" y="512147"/>
                  </a:cubicBezTo>
                  <a:cubicBezTo>
                    <a:pt x="4769183" y="505425"/>
                    <a:pt x="4781569" y="496112"/>
                    <a:pt x="4795395" y="490351"/>
                  </a:cubicBezTo>
                  <a:cubicBezTo>
                    <a:pt x="4810278" y="484110"/>
                    <a:pt x="4819879" y="474605"/>
                    <a:pt x="4825928" y="459818"/>
                  </a:cubicBezTo>
                  <a:cubicBezTo>
                    <a:pt x="4829769" y="450504"/>
                    <a:pt x="4835049" y="440615"/>
                    <a:pt x="4842347" y="434086"/>
                  </a:cubicBezTo>
                  <a:cubicBezTo>
                    <a:pt x="4857422" y="420740"/>
                    <a:pt x="4875087" y="410370"/>
                    <a:pt x="4890451" y="397216"/>
                  </a:cubicBezTo>
                  <a:cubicBezTo>
                    <a:pt x="4912054" y="378781"/>
                    <a:pt x="4932025" y="359194"/>
                    <a:pt x="4933945" y="327701"/>
                  </a:cubicBezTo>
                  <a:cubicBezTo>
                    <a:pt x="4935001" y="310322"/>
                    <a:pt x="4944219" y="302929"/>
                    <a:pt x="4961214" y="298801"/>
                  </a:cubicBezTo>
                  <a:cubicBezTo>
                    <a:pt x="4966878" y="297457"/>
                    <a:pt x="4974945" y="294864"/>
                    <a:pt x="4976672" y="290639"/>
                  </a:cubicBezTo>
                  <a:cubicBezTo>
                    <a:pt x="4981857" y="278061"/>
                    <a:pt x="4992610" y="275565"/>
                    <a:pt x="5002979" y="270573"/>
                  </a:cubicBezTo>
                  <a:cubicBezTo>
                    <a:pt x="5009221" y="267596"/>
                    <a:pt x="5016903" y="261739"/>
                    <a:pt x="5018535" y="255690"/>
                  </a:cubicBezTo>
                  <a:cubicBezTo>
                    <a:pt x="5025255" y="231206"/>
                    <a:pt x="5043690" y="216804"/>
                    <a:pt x="5061069" y="200961"/>
                  </a:cubicBezTo>
                  <a:cubicBezTo>
                    <a:pt x="5066158" y="196256"/>
                    <a:pt x="5071631" y="190879"/>
                    <a:pt x="5074127" y="184735"/>
                  </a:cubicBezTo>
                  <a:cubicBezTo>
                    <a:pt x="5079409" y="171484"/>
                    <a:pt x="5087281" y="161882"/>
                    <a:pt x="5101108" y="156891"/>
                  </a:cubicBezTo>
                  <a:cubicBezTo>
                    <a:pt x="5105524" y="155354"/>
                    <a:pt x="5109557" y="151801"/>
                    <a:pt x="5112918" y="148441"/>
                  </a:cubicBezTo>
                  <a:cubicBezTo>
                    <a:pt x="5120119" y="141144"/>
                    <a:pt x="5126167" y="132598"/>
                    <a:pt x="5133753" y="125782"/>
                  </a:cubicBezTo>
                  <a:cubicBezTo>
                    <a:pt x="5153051" y="108211"/>
                    <a:pt x="5172159" y="90928"/>
                    <a:pt x="5183393" y="66348"/>
                  </a:cubicBezTo>
                  <a:cubicBezTo>
                    <a:pt x="5188865" y="54346"/>
                    <a:pt x="5195107" y="41288"/>
                    <a:pt x="5204709" y="33030"/>
                  </a:cubicBezTo>
                  <a:cubicBezTo>
                    <a:pt x="5216903" y="22565"/>
                    <a:pt x="5232937" y="16612"/>
                    <a:pt x="5247243" y="8451"/>
                  </a:cubicBezTo>
                  <a:close/>
                </a:path>
              </a:pathLst>
            </a:custGeom>
            <a:blipFill dpi="0" rotWithShape="1">
              <a:blip r:embed="rId3">
                <a:alphaModFix amt="57000"/>
              </a:blip>
              <a:srcRect/>
              <a:tile tx="0" ty="0" sx="100000" sy="100000" flip="none" algn="tl"/>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688270661"/>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9468</TotalTime>
  <Words>1677</Words>
  <Application>Microsoft Macintosh PowerPoint</Application>
  <PresentationFormat>Widescreen</PresentationFormat>
  <Paragraphs>67</Paragraphs>
  <Slides>29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Avenir</vt:lpstr>
      <vt:lpstr>Calibri</vt:lpstr>
      <vt:lpstr>Helvetica</vt:lpstr>
      <vt:lpstr>Times</vt:lpstr>
      <vt:lpstr>Trebuchet MS</vt:lpstr>
      <vt:lpstr>Tema de Office</vt:lpstr>
      <vt:lpstr>PowerPoint Presentation</vt:lpstr>
      <vt:lpstr>PowerPoint Presentation</vt:lpstr>
      <vt:lpstr>PowerPoint Presentation</vt:lpstr>
      <vt:lpstr>PowerPoint Presentation</vt:lpstr>
      <vt:lpstr>PowerPoint Presentation</vt:lpstr>
      <vt:lpstr>UZÍAS</vt:lpstr>
      <vt:lpstr>PowerPoint Presentation</vt:lpstr>
      <vt:lpstr>TRASPASANDO LOS LÍMITES</vt:lpstr>
      <vt:lpstr>PowerPoint Presentation</vt:lpstr>
      <vt:lpstr>PowerPoint Presentation</vt:lpstr>
      <vt:lpstr>PowerPoint Presentation</vt:lpstr>
      <vt:lpstr>PowerPoint Presentation</vt:lpstr>
      <vt:lpstr>LA TORRE DEL ORGULLO</vt:lpstr>
      <vt:lpstr>PowerPoint Presentation</vt:lpstr>
      <vt:lpstr>PowerPoint Presentation</vt:lpstr>
      <vt:lpstr>PROFANANDO LO SAGRADO</vt:lpstr>
      <vt:lpstr>PowerPoint Presentation</vt:lpstr>
      <vt:lpstr>PowerPoint Presentation</vt:lpstr>
      <vt:lpstr>PowerPoint Presentation</vt:lpstr>
      <vt:lpstr>PowerPoint Presentation</vt:lpstr>
      <vt:lpstr>PowerPoint Presentation</vt:lpstr>
      <vt:lpstr>PowerPoint Presentation</vt:lpstr>
      <vt:lpstr>ISAÍAS EL LEPROSO</vt:lpstr>
      <vt:lpstr>El siguiente cuadro puede ayudarnos a entender mejor Isaías 6:</vt:lpstr>
      <vt:lpstr>PowerPoint Presentation</vt:lpstr>
      <vt:lpstr>El siguiente cuadro muestra la relación entre los bloques de Isaías 6: </vt:lpstr>
      <vt:lpstr>PowerPoint Presentation</vt:lpstr>
      <vt:lpstr>REFLEXIONA</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Philip Ismael Méndez Reyes</dc:creator>
  <cp:keywords/>
  <dc:description/>
  <cp:lastModifiedBy>Mario Thorp</cp:lastModifiedBy>
  <cp:revision>64</cp:revision>
  <dcterms:created xsi:type="dcterms:W3CDTF">2024-01-11T14:24:22Z</dcterms:created>
  <dcterms:modified xsi:type="dcterms:W3CDTF">2026-02-24T19:23:59Z</dcterms:modified>
  <cp:category/>
</cp:coreProperties>
</file>