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2"/>
  </p:notesMasterIdLst>
  <p:sldIdLst>
    <p:sldId id="297" r:id="rId2"/>
    <p:sldId id="256" r:id="rId3"/>
    <p:sldId id="257" r:id="rId4"/>
    <p:sldId id="258" r:id="rId5"/>
    <p:sldId id="259" r:id="rId6"/>
    <p:sldId id="260" r:id="rId7"/>
    <p:sldId id="271" r:id="rId8"/>
    <p:sldId id="272" r:id="rId9"/>
    <p:sldId id="273" r:id="rId10"/>
    <p:sldId id="274" r:id="rId11"/>
    <p:sldId id="275" r:id="rId12"/>
    <p:sldId id="276" r:id="rId13"/>
    <p:sldId id="267" r:id="rId14"/>
    <p:sldId id="268" r:id="rId15"/>
    <p:sldId id="269" r:id="rId16"/>
    <p:sldId id="277" r:id="rId17"/>
    <p:sldId id="278" r:id="rId18"/>
    <p:sldId id="270" r:id="rId19"/>
    <p:sldId id="291" r:id="rId20"/>
    <p:sldId id="296" r:id="rId21"/>
  </p:sldIdLst>
  <p:sldSz cx="12192000" cy="6858000"/>
  <p:notesSz cx="6858000" cy="9144000"/>
  <p:defaultTextStyle>
    <a:defPPr>
      <a:defRPr lang="es-C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662"/>
    <p:restoredTop sz="94633"/>
  </p:normalViewPr>
  <p:slideViewPr>
    <p:cSldViewPr snapToGrid="0">
      <p:cViewPr varScale="1">
        <p:scale>
          <a:sx n="99" d="100"/>
          <a:sy n="99" d="100"/>
        </p:scale>
        <p:origin x="184" y="65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CL"/>
          </a:p>
        </p:txBody>
      </p:sp>
      <p:sp>
        <p:nvSpPr>
          <p:cNvPr id="3" name="Marcador de fech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543DBA0-74B2-8644-9B1A-EE647B3ADEA5}" type="datetimeFigureOut">
              <a:rPr lang="es-CL" smtClean="0"/>
              <a:t>26-02-26</a:t>
            </a:fld>
            <a:endParaRPr lang="es-CL"/>
          </a:p>
        </p:txBody>
      </p:sp>
      <p:sp>
        <p:nvSpPr>
          <p:cNvPr id="4" name="Marcador de imagen d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s-CL"/>
          </a:p>
        </p:txBody>
      </p:sp>
      <p:sp>
        <p:nvSpPr>
          <p:cNvPr id="5" name="Marcador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CL"/>
          </a:p>
        </p:txBody>
      </p:sp>
      <p:sp>
        <p:nvSpPr>
          <p:cNvPr id="6" name="Marcador de pie de pá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s-CL"/>
          </a:p>
        </p:txBody>
      </p:sp>
      <p:sp>
        <p:nvSpPr>
          <p:cNvPr id="7" name="Marcador de número de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FC3C250-9289-844C-AC4C-A663912EFBF9}" type="slidenum">
              <a:rPr lang="es-CL" smtClean="0"/>
              <a:t>‹#›</a:t>
            </a:fld>
            <a:endParaRPr lang="es-CL"/>
          </a:p>
        </p:txBody>
      </p:sp>
    </p:spTree>
    <p:extLst>
      <p:ext uri="{BB962C8B-B14F-4D97-AF65-F5344CB8AC3E}">
        <p14:creationId xmlns:p14="http://schemas.microsoft.com/office/powerpoint/2010/main" val="258763115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L" dirty="0"/>
          </a:p>
        </p:txBody>
      </p:sp>
      <p:sp>
        <p:nvSpPr>
          <p:cNvPr id="4" name="Marcador de número de diapositiva 3"/>
          <p:cNvSpPr>
            <a:spLocks noGrp="1"/>
          </p:cNvSpPr>
          <p:nvPr>
            <p:ph type="sldNum" sz="quarter" idx="5"/>
          </p:nvPr>
        </p:nvSpPr>
        <p:spPr/>
        <p:txBody>
          <a:bodyPr/>
          <a:lstStyle/>
          <a:p>
            <a:fld id="{1FC3C250-9289-844C-AC4C-A663912EFBF9}" type="slidenum">
              <a:rPr lang="es-CL" smtClean="0"/>
              <a:t>18</a:t>
            </a:fld>
            <a:endParaRPr lang="es-CL"/>
          </a:p>
        </p:txBody>
      </p:sp>
    </p:spTree>
    <p:extLst>
      <p:ext uri="{BB962C8B-B14F-4D97-AF65-F5344CB8AC3E}">
        <p14:creationId xmlns:p14="http://schemas.microsoft.com/office/powerpoint/2010/main" val="22939783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1829049-8701-39EC-756E-8BCA9FFA13BA}"/>
              </a:ext>
            </a:extLst>
          </p:cNvPr>
          <p:cNvSpPr>
            <a:spLocks noGrp="1"/>
          </p:cNvSpPr>
          <p:nvPr>
            <p:ph type="ctrTitle"/>
          </p:nvPr>
        </p:nvSpPr>
        <p:spPr>
          <a:xfrm>
            <a:off x="1524000" y="1122363"/>
            <a:ext cx="9144000" cy="2387600"/>
          </a:xfrm>
        </p:spPr>
        <p:txBody>
          <a:bodyPr anchor="b"/>
          <a:lstStyle>
            <a:lvl1pPr algn="ctr">
              <a:defRPr sz="6000"/>
            </a:lvl1pPr>
          </a:lstStyle>
          <a:p>
            <a:r>
              <a:rPr lang="es-MX"/>
              <a:t>Haz clic para modificar el estilo de título del patrón</a:t>
            </a:r>
            <a:endParaRPr lang="es-CL"/>
          </a:p>
        </p:txBody>
      </p:sp>
      <p:sp>
        <p:nvSpPr>
          <p:cNvPr id="3" name="Subtítulo 2">
            <a:extLst>
              <a:ext uri="{FF2B5EF4-FFF2-40B4-BE49-F238E27FC236}">
                <a16:creationId xmlns:a16="http://schemas.microsoft.com/office/drawing/2014/main" id="{9F8E8875-22A8-AB61-D52D-5F5D541EC5D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MX"/>
              <a:t>Haz clic para editar el estilo de subtítulo del patrón</a:t>
            </a:r>
            <a:endParaRPr lang="es-CL"/>
          </a:p>
        </p:txBody>
      </p:sp>
      <p:sp>
        <p:nvSpPr>
          <p:cNvPr id="4" name="Marcador de fecha 3">
            <a:extLst>
              <a:ext uri="{FF2B5EF4-FFF2-40B4-BE49-F238E27FC236}">
                <a16:creationId xmlns:a16="http://schemas.microsoft.com/office/drawing/2014/main" id="{F5C75EC8-2D60-422D-12A5-BF0D95601B0E}"/>
              </a:ext>
            </a:extLst>
          </p:cNvPr>
          <p:cNvSpPr>
            <a:spLocks noGrp="1"/>
          </p:cNvSpPr>
          <p:nvPr>
            <p:ph type="dt" sz="half" idx="10"/>
          </p:nvPr>
        </p:nvSpPr>
        <p:spPr/>
        <p:txBody>
          <a:bodyPr/>
          <a:lstStyle/>
          <a:p>
            <a:fld id="{10C17863-5FD3-AD47-AD91-D4473FB2CE65}" type="datetimeFigureOut">
              <a:rPr lang="es-CL" smtClean="0"/>
              <a:t>26-02-26</a:t>
            </a:fld>
            <a:endParaRPr lang="es-CL"/>
          </a:p>
        </p:txBody>
      </p:sp>
      <p:sp>
        <p:nvSpPr>
          <p:cNvPr id="5" name="Marcador de pie de página 4">
            <a:extLst>
              <a:ext uri="{FF2B5EF4-FFF2-40B4-BE49-F238E27FC236}">
                <a16:creationId xmlns:a16="http://schemas.microsoft.com/office/drawing/2014/main" id="{C41A1F86-B1F5-1EE6-2C0D-BE30F933193A}"/>
              </a:ext>
            </a:extLst>
          </p:cNvPr>
          <p:cNvSpPr>
            <a:spLocks noGrp="1"/>
          </p:cNvSpPr>
          <p:nvPr>
            <p:ph type="ftr" sz="quarter" idx="11"/>
          </p:nvPr>
        </p:nvSpPr>
        <p:spPr/>
        <p:txBody>
          <a:bodyPr/>
          <a:lstStyle/>
          <a:p>
            <a:endParaRPr lang="es-CL"/>
          </a:p>
        </p:txBody>
      </p:sp>
      <p:sp>
        <p:nvSpPr>
          <p:cNvPr id="6" name="Marcador de número de diapositiva 5">
            <a:extLst>
              <a:ext uri="{FF2B5EF4-FFF2-40B4-BE49-F238E27FC236}">
                <a16:creationId xmlns:a16="http://schemas.microsoft.com/office/drawing/2014/main" id="{2BE2291B-28E9-DB11-587C-AB495D00A189}"/>
              </a:ext>
            </a:extLst>
          </p:cNvPr>
          <p:cNvSpPr>
            <a:spLocks noGrp="1"/>
          </p:cNvSpPr>
          <p:nvPr>
            <p:ph type="sldNum" sz="quarter" idx="12"/>
          </p:nvPr>
        </p:nvSpPr>
        <p:spPr/>
        <p:txBody>
          <a:bodyPr/>
          <a:lstStyle/>
          <a:p>
            <a:fld id="{D3E99F50-B010-D744-BF5C-7D587AC8F9B1}" type="slidenum">
              <a:rPr lang="es-CL" smtClean="0"/>
              <a:t>‹#›</a:t>
            </a:fld>
            <a:endParaRPr lang="es-CL"/>
          </a:p>
        </p:txBody>
      </p:sp>
    </p:spTree>
    <p:extLst>
      <p:ext uri="{BB962C8B-B14F-4D97-AF65-F5344CB8AC3E}">
        <p14:creationId xmlns:p14="http://schemas.microsoft.com/office/powerpoint/2010/main" val="348409223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3C2FC13-88AC-DD80-AC9A-805FBC25137A}"/>
              </a:ext>
            </a:extLst>
          </p:cNvPr>
          <p:cNvSpPr>
            <a:spLocks noGrp="1"/>
          </p:cNvSpPr>
          <p:nvPr>
            <p:ph type="title"/>
          </p:nvPr>
        </p:nvSpPr>
        <p:spPr/>
        <p:txBody>
          <a:bodyPr/>
          <a:lstStyle/>
          <a:p>
            <a:r>
              <a:rPr lang="es-MX"/>
              <a:t>Haz clic para modificar el estilo de título del patrón</a:t>
            </a:r>
            <a:endParaRPr lang="es-CL"/>
          </a:p>
        </p:txBody>
      </p:sp>
      <p:sp>
        <p:nvSpPr>
          <p:cNvPr id="3" name="Marcador de texto vertical 2">
            <a:extLst>
              <a:ext uri="{FF2B5EF4-FFF2-40B4-BE49-F238E27FC236}">
                <a16:creationId xmlns:a16="http://schemas.microsoft.com/office/drawing/2014/main" id="{EAAD3723-FAD9-0BCF-18F5-04B34B9F531D}"/>
              </a:ext>
            </a:extLst>
          </p:cNvPr>
          <p:cNvSpPr>
            <a:spLocks noGrp="1"/>
          </p:cNvSpPr>
          <p:nvPr>
            <p:ph type="body" orient="vert" idx="1"/>
          </p:nvPr>
        </p:nvSpPr>
        <p:spPr/>
        <p:txBody>
          <a:bodyPr vert="eaVert"/>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CL"/>
          </a:p>
        </p:txBody>
      </p:sp>
      <p:sp>
        <p:nvSpPr>
          <p:cNvPr id="4" name="Marcador de fecha 3">
            <a:extLst>
              <a:ext uri="{FF2B5EF4-FFF2-40B4-BE49-F238E27FC236}">
                <a16:creationId xmlns:a16="http://schemas.microsoft.com/office/drawing/2014/main" id="{7ADA76EF-8C5C-4BBF-EDAC-00EBCC3C5F84}"/>
              </a:ext>
            </a:extLst>
          </p:cNvPr>
          <p:cNvSpPr>
            <a:spLocks noGrp="1"/>
          </p:cNvSpPr>
          <p:nvPr>
            <p:ph type="dt" sz="half" idx="10"/>
          </p:nvPr>
        </p:nvSpPr>
        <p:spPr/>
        <p:txBody>
          <a:bodyPr/>
          <a:lstStyle/>
          <a:p>
            <a:fld id="{10C17863-5FD3-AD47-AD91-D4473FB2CE65}" type="datetimeFigureOut">
              <a:rPr lang="es-CL" smtClean="0"/>
              <a:t>26-02-26</a:t>
            </a:fld>
            <a:endParaRPr lang="es-CL"/>
          </a:p>
        </p:txBody>
      </p:sp>
      <p:sp>
        <p:nvSpPr>
          <p:cNvPr id="5" name="Marcador de pie de página 4">
            <a:extLst>
              <a:ext uri="{FF2B5EF4-FFF2-40B4-BE49-F238E27FC236}">
                <a16:creationId xmlns:a16="http://schemas.microsoft.com/office/drawing/2014/main" id="{4D683F35-F9E6-087B-7232-9E574DA831DC}"/>
              </a:ext>
            </a:extLst>
          </p:cNvPr>
          <p:cNvSpPr>
            <a:spLocks noGrp="1"/>
          </p:cNvSpPr>
          <p:nvPr>
            <p:ph type="ftr" sz="quarter" idx="11"/>
          </p:nvPr>
        </p:nvSpPr>
        <p:spPr/>
        <p:txBody>
          <a:bodyPr/>
          <a:lstStyle/>
          <a:p>
            <a:endParaRPr lang="es-CL"/>
          </a:p>
        </p:txBody>
      </p:sp>
      <p:sp>
        <p:nvSpPr>
          <p:cNvPr id="6" name="Marcador de número de diapositiva 5">
            <a:extLst>
              <a:ext uri="{FF2B5EF4-FFF2-40B4-BE49-F238E27FC236}">
                <a16:creationId xmlns:a16="http://schemas.microsoft.com/office/drawing/2014/main" id="{9CA33101-F434-4460-803E-25407C864666}"/>
              </a:ext>
            </a:extLst>
          </p:cNvPr>
          <p:cNvSpPr>
            <a:spLocks noGrp="1"/>
          </p:cNvSpPr>
          <p:nvPr>
            <p:ph type="sldNum" sz="quarter" idx="12"/>
          </p:nvPr>
        </p:nvSpPr>
        <p:spPr/>
        <p:txBody>
          <a:bodyPr/>
          <a:lstStyle/>
          <a:p>
            <a:fld id="{D3E99F50-B010-D744-BF5C-7D587AC8F9B1}" type="slidenum">
              <a:rPr lang="es-CL" smtClean="0"/>
              <a:t>‹#›</a:t>
            </a:fld>
            <a:endParaRPr lang="es-CL"/>
          </a:p>
        </p:txBody>
      </p:sp>
    </p:spTree>
    <p:extLst>
      <p:ext uri="{BB962C8B-B14F-4D97-AF65-F5344CB8AC3E}">
        <p14:creationId xmlns:p14="http://schemas.microsoft.com/office/powerpoint/2010/main" val="221277406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9DF6D43B-DBE4-B1F7-366D-A2B9A47C4854}"/>
              </a:ext>
            </a:extLst>
          </p:cNvPr>
          <p:cNvSpPr>
            <a:spLocks noGrp="1"/>
          </p:cNvSpPr>
          <p:nvPr>
            <p:ph type="title" orient="vert"/>
          </p:nvPr>
        </p:nvSpPr>
        <p:spPr>
          <a:xfrm>
            <a:off x="8724900" y="365125"/>
            <a:ext cx="2628900" cy="5811838"/>
          </a:xfrm>
        </p:spPr>
        <p:txBody>
          <a:bodyPr vert="eaVert"/>
          <a:lstStyle/>
          <a:p>
            <a:r>
              <a:rPr lang="es-MX"/>
              <a:t>Haz clic para modificar el estilo de título del patrón</a:t>
            </a:r>
            <a:endParaRPr lang="es-CL"/>
          </a:p>
        </p:txBody>
      </p:sp>
      <p:sp>
        <p:nvSpPr>
          <p:cNvPr id="3" name="Marcador de texto vertical 2">
            <a:extLst>
              <a:ext uri="{FF2B5EF4-FFF2-40B4-BE49-F238E27FC236}">
                <a16:creationId xmlns:a16="http://schemas.microsoft.com/office/drawing/2014/main" id="{F1DEAC0D-8226-58F6-D6AE-F5D9CD4B63DF}"/>
              </a:ext>
            </a:extLst>
          </p:cNvPr>
          <p:cNvSpPr>
            <a:spLocks noGrp="1"/>
          </p:cNvSpPr>
          <p:nvPr>
            <p:ph type="body" orient="vert" idx="1"/>
          </p:nvPr>
        </p:nvSpPr>
        <p:spPr>
          <a:xfrm>
            <a:off x="838200" y="365125"/>
            <a:ext cx="7734300" cy="5811838"/>
          </a:xfrm>
        </p:spPr>
        <p:txBody>
          <a:bodyPr vert="eaVert"/>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CL"/>
          </a:p>
        </p:txBody>
      </p:sp>
      <p:sp>
        <p:nvSpPr>
          <p:cNvPr id="4" name="Marcador de fecha 3">
            <a:extLst>
              <a:ext uri="{FF2B5EF4-FFF2-40B4-BE49-F238E27FC236}">
                <a16:creationId xmlns:a16="http://schemas.microsoft.com/office/drawing/2014/main" id="{5054064E-2B48-73F4-6F40-38EB4C331BFC}"/>
              </a:ext>
            </a:extLst>
          </p:cNvPr>
          <p:cNvSpPr>
            <a:spLocks noGrp="1"/>
          </p:cNvSpPr>
          <p:nvPr>
            <p:ph type="dt" sz="half" idx="10"/>
          </p:nvPr>
        </p:nvSpPr>
        <p:spPr/>
        <p:txBody>
          <a:bodyPr/>
          <a:lstStyle/>
          <a:p>
            <a:fld id="{10C17863-5FD3-AD47-AD91-D4473FB2CE65}" type="datetimeFigureOut">
              <a:rPr lang="es-CL" smtClean="0"/>
              <a:t>26-02-26</a:t>
            </a:fld>
            <a:endParaRPr lang="es-CL"/>
          </a:p>
        </p:txBody>
      </p:sp>
      <p:sp>
        <p:nvSpPr>
          <p:cNvPr id="5" name="Marcador de pie de página 4">
            <a:extLst>
              <a:ext uri="{FF2B5EF4-FFF2-40B4-BE49-F238E27FC236}">
                <a16:creationId xmlns:a16="http://schemas.microsoft.com/office/drawing/2014/main" id="{DF41830C-4B27-D764-DF3F-15A5B59B2601}"/>
              </a:ext>
            </a:extLst>
          </p:cNvPr>
          <p:cNvSpPr>
            <a:spLocks noGrp="1"/>
          </p:cNvSpPr>
          <p:nvPr>
            <p:ph type="ftr" sz="quarter" idx="11"/>
          </p:nvPr>
        </p:nvSpPr>
        <p:spPr/>
        <p:txBody>
          <a:bodyPr/>
          <a:lstStyle/>
          <a:p>
            <a:endParaRPr lang="es-CL"/>
          </a:p>
        </p:txBody>
      </p:sp>
      <p:sp>
        <p:nvSpPr>
          <p:cNvPr id="6" name="Marcador de número de diapositiva 5">
            <a:extLst>
              <a:ext uri="{FF2B5EF4-FFF2-40B4-BE49-F238E27FC236}">
                <a16:creationId xmlns:a16="http://schemas.microsoft.com/office/drawing/2014/main" id="{1941F2EA-708E-381C-88FF-8D2BA0CBC653}"/>
              </a:ext>
            </a:extLst>
          </p:cNvPr>
          <p:cNvSpPr>
            <a:spLocks noGrp="1"/>
          </p:cNvSpPr>
          <p:nvPr>
            <p:ph type="sldNum" sz="quarter" idx="12"/>
          </p:nvPr>
        </p:nvSpPr>
        <p:spPr/>
        <p:txBody>
          <a:bodyPr/>
          <a:lstStyle/>
          <a:p>
            <a:fld id="{D3E99F50-B010-D744-BF5C-7D587AC8F9B1}" type="slidenum">
              <a:rPr lang="es-CL" smtClean="0"/>
              <a:t>‹#›</a:t>
            </a:fld>
            <a:endParaRPr lang="es-CL"/>
          </a:p>
        </p:txBody>
      </p:sp>
    </p:spTree>
    <p:extLst>
      <p:ext uri="{BB962C8B-B14F-4D97-AF65-F5344CB8AC3E}">
        <p14:creationId xmlns:p14="http://schemas.microsoft.com/office/powerpoint/2010/main" val="40822581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A73F9A0-E9D5-0EBA-49B4-DCDA9DF62B97}"/>
              </a:ext>
            </a:extLst>
          </p:cNvPr>
          <p:cNvSpPr>
            <a:spLocks noGrp="1"/>
          </p:cNvSpPr>
          <p:nvPr>
            <p:ph type="title"/>
          </p:nvPr>
        </p:nvSpPr>
        <p:spPr/>
        <p:txBody>
          <a:bodyPr/>
          <a:lstStyle/>
          <a:p>
            <a:r>
              <a:rPr lang="es-MX"/>
              <a:t>Haz clic para modificar el estilo de título del patrón</a:t>
            </a:r>
            <a:endParaRPr lang="es-CL"/>
          </a:p>
        </p:txBody>
      </p:sp>
      <p:sp>
        <p:nvSpPr>
          <p:cNvPr id="3" name="Marcador de contenido 2">
            <a:extLst>
              <a:ext uri="{FF2B5EF4-FFF2-40B4-BE49-F238E27FC236}">
                <a16:creationId xmlns:a16="http://schemas.microsoft.com/office/drawing/2014/main" id="{DE0EC578-E2EB-75F1-6C85-A993D61509CA}"/>
              </a:ext>
            </a:extLst>
          </p:cNvPr>
          <p:cNvSpPr>
            <a:spLocks noGrp="1"/>
          </p:cNvSpPr>
          <p:nvPr>
            <p:ph idx="1"/>
          </p:nvPr>
        </p:nvSpPr>
        <p:spPr/>
        <p:txBody>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CL"/>
          </a:p>
        </p:txBody>
      </p:sp>
      <p:sp>
        <p:nvSpPr>
          <p:cNvPr id="4" name="Marcador de fecha 3">
            <a:extLst>
              <a:ext uri="{FF2B5EF4-FFF2-40B4-BE49-F238E27FC236}">
                <a16:creationId xmlns:a16="http://schemas.microsoft.com/office/drawing/2014/main" id="{25FD3B99-F986-F23D-9CD0-7213626A9DE8}"/>
              </a:ext>
            </a:extLst>
          </p:cNvPr>
          <p:cNvSpPr>
            <a:spLocks noGrp="1"/>
          </p:cNvSpPr>
          <p:nvPr>
            <p:ph type="dt" sz="half" idx="10"/>
          </p:nvPr>
        </p:nvSpPr>
        <p:spPr/>
        <p:txBody>
          <a:bodyPr/>
          <a:lstStyle/>
          <a:p>
            <a:fld id="{10C17863-5FD3-AD47-AD91-D4473FB2CE65}" type="datetimeFigureOut">
              <a:rPr lang="es-CL" smtClean="0"/>
              <a:t>26-02-26</a:t>
            </a:fld>
            <a:endParaRPr lang="es-CL"/>
          </a:p>
        </p:txBody>
      </p:sp>
      <p:sp>
        <p:nvSpPr>
          <p:cNvPr id="5" name="Marcador de pie de página 4">
            <a:extLst>
              <a:ext uri="{FF2B5EF4-FFF2-40B4-BE49-F238E27FC236}">
                <a16:creationId xmlns:a16="http://schemas.microsoft.com/office/drawing/2014/main" id="{8DD79799-93B0-1692-475C-3E744D1903E1}"/>
              </a:ext>
            </a:extLst>
          </p:cNvPr>
          <p:cNvSpPr>
            <a:spLocks noGrp="1"/>
          </p:cNvSpPr>
          <p:nvPr>
            <p:ph type="ftr" sz="quarter" idx="11"/>
          </p:nvPr>
        </p:nvSpPr>
        <p:spPr/>
        <p:txBody>
          <a:bodyPr/>
          <a:lstStyle/>
          <a:p>
            <a:endParaRPr lang="es-CL"/>
          </a:p>
        </p:txBody>
      </p:sp>
      <p:sp>
        <p:nvSpPr>
          <p:cNvPr id="6" name="Marcador de número de diapositiva 5">
            <a:extLst>
              <a:ext uri="{FF2B5EF4-FFF2-40B4-BE49-F238E27FC236}">
                <a16:creationId xmlns:a16="http://schemas.microsoft.com/office/drawing/2014/main" id="{F1942A78-03D3-1A0D-02CA-6AC14E4FCB1E}"/>
              </a:ext>
            </a:extLst>
          </p:cNvPr>
          <p:cNvSpPr>
            <a:spLocks noGrp="1"/>
          </p:cNvSpPr>
          <p:nvPr>
            <p:ph type="sldNum" sz="quarter" idx="12"/>
          </p:nvPr>
        </p:nvSpPr>
        <p:spPr/>
        <p:txBody>
          <a:bodyPr/>
          <a:lstStyle/>
          <a:p>
            <a:fld id="{D3E99F50-B010-D744-BF5C-7D587AC8F9B1}" type="slidenum">
              <a:rPr lang="es-CL" smtClean="0"/>
              <a:t>‹#›</a:t>
            </a:fld>
            <a:endParaRPr lang="es-CL"/>
          </a:p>
        </p:txBody>
      </p:sp>
    </p:spTree>
    <p:extLst>
      <p:ext uri="{BB962C8B-B14F-4D97-AF65-F5344CB8AC3E}">
        <p14:creationId xmlns:p14="http://schemas.microsoft.com/office/powerpoint/2010/main" val="18577641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05FB01F-78C8-DE91-DFA7-9A6968401ADB}"/>
              </a:ext>
            </a:extLst>
          </p:cNvPr>
          <p:cNvSpPr>
            <a:spLocks noGrp="1"/>
          </p:cNvSpPr>
          <p:nvPr>
            <p:ph type="title"/>
          </p:nvPr>
        </p:nvSpPr>
        <p:spPr>
          <a:xfrm>
            <a:off x="831850" y="1709738"/>
            <a:ext cx="10515600" cy="2852737"/>
          </a:xfrm>
        </p:spPr>
        <p:txBody>
          <a:bodyPr anchor="b"/>
          <a:lstStyle>
            <a:lvl1pPr>
              <a:defRPr sz="6000"/>
            </a:lvl1pPr>
          </a:lstStyle>
          <a:p>
            <a:r>
              <a:rPr lang="es-MX"/>
              <a:t>Haz clic para modificar el estilo de título del patrón</a:t>
            </a:r>
            <a:endParaRPr lang="es-CL"/>
          </a:p>
        </p:txBody>
      </p:sp>
      <p:sp>
        <p:nvSpPr>
          <p:cNvPr id="3" name="Marcador de texto 2">
            <a:extLst>
              <a:ext uri="{FF2B5EF4-FFF2-40B4-BE49-F238E27FC236}">
                <a16:creationId xmlns:a16="http://schemas.microsoft.com/office/drawing/2014/main" id="{94012197-F3EC-0E45-0AB1-85B4213B5EAF}"/>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MX"/>
              <a:t>Haga clic para modificar los estilos de texto del patrón</a:t>
            </a:r>
          </a:p>
        </p:txBody>
      </p:sp>
      <p:sp>
        <p:nvSpPr>
          <p:cNvPr id="4" name="Marcador de fecha 3">
            <a:extLst>
              <a:ext uri="{FF2B5EF4-FFF2-40B4-BE49-F238E27FC236}">
                <a16:creationId xmlns:a16="http://schemas.microsoft.com/office/drawing/2014/main" id="{A43128E8-A75B-0F19-699C-CE17D8EFB7A0}"/>
              </a:ext>
            </a:extLst>
          </p:cNvPr>
          <p:cNvSpPr>
            <a:spLocks noGrp="1"/>
          </p:cNvSpPr>
          <p:nvPr>
            <p:ph type="dt" sz="half" idx="10"/>
          </p:nvPr>
        </p:nvSpPr>
        <p:spPr/>
        <p:txBody>
          <a:bodyPr/>
          <a:lstStyle/>
          <a:p>
            <a:fld id="{10C17863-5FD3-AD47-AD91-D4473FB2CE65}" type="datetimeFigureOut">
              <a:rPr lang="es-CL" smtClean="0"/>
              <a:t>26-02-26</a:t>
            </a:fld>
            <a:endParaRPr lang="es-CL"/>
          </a:p>
        </p:txBody>
      </p:sp>
      <p:sp>
        <p:nvSpPr>
          <p:cNvPr id="5" name="Marcador de pie de página 4">
            <a:extLst>
              <a:ext uri="{FF2B5EF4-FFF2-40B4-BE49-F238E27FC236}">
                <a16:creationId xmlns:a16="http://schemas.microsoft.com/office/drawing/2014/main" id="{52F33262-8B80-CDF4-BD91-AE4F527A192E}"/>
              </a:ext>
            </a:extLst>
          </p:cNvPr>
          <p:cNvSpPr>
            <a:spLocks noGrp="1"/>
          </p:cNvSpPr>
          <p:nvPr>
            <p:ph type="ftr" sz="quarter" idx="11"/>
          </p:nvPr>
        </p:nvSpPr>
        <p:spPr/>
        <p:txBody>
          <a:bodyPr/>
          <a:lstStyle/>
          <a:p>
            <a:endParaRPr lang="es-CL"/>
          </a:p>
        </p:txBody>
      </p:sp>
      <p:sp>
        <p:nvSpPr>
          <p:cNvPr id="6" name="Marcador de número de diapositiva 5">
            <a:extLst>
              <a:ext uri="{FF2B5EF4-FFF2-40B4-BE49-F238E27FC236}">
                <a16:creationId xmlns:a16="http://schemas.microsoft.com/office/drawing/2014/main" id="{9EA8AE4B-A175-DF5F-7CEA-3FFDE1B05430}"/>
              </a:ext>
            </a:extLst>
          </p:cNvPr>
          <p:cNvSpPr>
            <a:spLocks noGrp="1"/>
          </p:cNvSpPr>
          <p:nvPr>
            <p:ph type="sldNum" sz="quarter" idx="12"/>
          </p:nvPr>
        </p:nvSpPr>
        <p:spPr/>
        <p:txBody>
          <a:bodyPr/>
          <a:lstStyle/>
          <a:p>
            <a:fld id="{D3E99F50-B010-D744-BF5C-7D587AC8F9B1}" type="slidenum">
              <a:rPr lang="es-CL" smtClean="0"/>
              <a:t>‹#›</a:t>
            </a:fld>
            <a:endParaRPr lang="es-CL"/>
          </a:p>
        </p:txBody>
      </p:sp>
    </p:spTree>
    <p:extLst>
      <p:ext uri="{BB962C8B-B14F-4D97-AF65-F5344CB8AC3E}">
        <p14:creationId xmlns:p14="http://schemas.microsoft.com/office/powerpoint/2010/main" val="111856107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4DA77E1-DFCC-6AFE-AD5E-9D422DCD4E07}"/>
              </a:ext>
            </a:extLst>
          </p:cNvPr>
          <p:cNvSpPr>
            <a:spLocks noGrp="1"/>
          </p:cNvSpPr>
          <p:nvPr>
            <p:ph type="title"/>
          </p:nvPr>
        </p:nvSpPr>
        <p:spPr/>
        <p:txBody>
          <a:bodyPr/>
          <a:lstStyle/>
          <a:p>
            <a:r>
              <a:rPr lang="es-MX"/>
              <a:t>Haz clic para modificar el estilo de título del patrón</a:t>
            </a:r>
            <a:endParaRPr lang="es-CL"/>
          </a:p>
        </p:txBody>
      </p:sp>
      <p:sp>
        <p:nvSpPr>
          <p:cNvPr id="3" name="Marcador de contenido 2">
            <a:extLst>
              <a:ext uri="{FF2B5EF4-FFF2-40B4-BE49-F238E27FC236}">
                <a16:creationId xmlns:a16="http://schemas.microsoft.com/office/drawing/2014/main" id="{0D82E078-97FF-7F61-68E8-3CCC7764699D}"/>
              </a:ext>
            </a:extLst>
          </p:cNvPr>
          <p:cNvSpPr>
            <a:spLocks noGrp="1"/>
          </p:cNvSpPr>
          <p:nvPr>
            <p:ph sz="half" idx="1"/>
          </p:nvPr>
        </p:nvSpPr>
        <p:spPr>
          <a:xfrm>
            <a:off x="838200" y="1825625"/>
            <a:ext cx="5181600" cy="4351338"/>
          </a:xfrm>
        </p:spPr>
        <p:txBody>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CL"/>
          </a:p>
        </p:txBody>
      </p:sp>
      <p:sp>
        <p:nvSpPr>
          <p:cNvPr id="4" name="Marcador de contenido 3">
            <a:extLst>
              <a:ext uri="{FF2B5EF4-FFF2-40B4-BE49-F238E27FC236}">
                <a16:creationId xmlns:a16="http://schemas.microsoft.com/office/drawing/2014/main" id="{C0F0796D-DE5A-5CF4-B5C0-96FFA63EDE17}"/>
              </a:ext>
            </a:extLst>
          </p:cNvPr>
          <p:cNvSpPr>
            <a:spLocks noGrp="1"/>
          </p:cNvSpPr>
          <p:nvPr>
            <p:ph sz="half" idx="2"/>
          </p:nvPr>
        </p:nvSpPr>
        <p:spPr>
          <a:xfrm>
            <a:off x="6172200" y="1825625"/>
            <a:ext cx="5181600" cy="4351338"/>
          </a:xfrm>
        </p:spPr>
        <p:txBody>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CL"/>
          </a:p>
        </p:txBody>
      </p:sp>
      <p:sp>
        <p:nvSpPr>
          <p:cNvPr id="5" name="Marcador de fecha 4">
            <a:extLst>
              <a:ext uri="{FF2B5EF4-FFF2-40B4-BE49-F238E27FC236}">
                <a16:creationId xmlns:a16="http://schemas.microsoft.com/office/drawing/2014/main" id="{CB66D4E0-6D82-360E-4D7D-28AA2AAA6DA0}"/>
              </a:ext>
            </a:extLst>
          </p:cNvPr>
          <p:cNvSpPr>
            <a:spLocks noGrp="1"/>
          </p:cNvSpPr>
          <p:nvPr>
            <p:ph type="dt" sz="half" idx="10"/>
          </p:nvPr>
        </p:nvSpPr>
        <p:spPr/>
        <p:txBody>
          <a:bodyPr/>
          <a:lstStyle/>
          <a:p>
            <a:fld id="{10C17863-5FD3-AD47-AD91-D4473FB2CE65}" type="datetimeFigureOut">
              <a:rPr lang="es-CL" smtClean="0"/>
              <a:t>26-02-26</a:t>
            </a:fld>
            <a:endParaRPr lang="es-CL"/>
          </a:p>
        </p:txBody>
      </p:sp>
      <p:sp>
        <p:nvSpPr>
          <p:cNvPr id="6" name="Marcador de pie de página 5">
            <a:extLst>
              <a:ext uri="{FF2B5EF4-FFF2-40B4-BE49-F238E27FC236}">
                <a16:creationId xmlns:a16="http://schemas.microsoft.com/office/drawing/2014/main" id="{419AF391-7B24-9048-F6AA-B0EEF393D207}"/>
              </a:ext>
            </a:extLst>
          </p:cNvPr>
          <p:cNvSpPr>
            <a:spLocks noGrp="1"/>
          </p:cNvSpPr>
          <p:nvPr>
            <p:ph type="ftr" sz="quarter" idx="11"/>
          </p:nvPr>
        </p:nvSpPr>
        <p:spPr/>
        <p:txBody>
          <a:bodyPr/>
          <a:lstStyle/>
          <a:p>
            <a:endParaRPr lang="es-CL"/>
          </a:p>
        </p:txBody>
      </p:sp>
      <p:sp>
        <p:nvSpPr>
          <p:cNvPr id="7" name="Marcador de número de diapositiva 6">
            <a:extLst>
              <a:ext uri="{FF2B5EF4-FFF2-40B4-BE49-F238E27FC236}">
                <a16:creationId xmlns:a16="http://schemas.microsoft.com/office/drawing/2014/main" id="{6F992542-A325-E4D5-4DC9-F1FD8289F1CA}"/>
              </a:ext>
            </a:extLst>
          </p:cNvPr>
          <p:cNvSpPr>
            <a:spLocks noGrp="1"/>
          </p:cNvSpPr>
          <p:nvPr>
            <p:ph type="sldNum" sz="quarter" idx="12"/>
          </p:nvPr>
        </p:nvSpPr>
        <p:spPr/>
        <p:txBody>
          <a:bodyPr/>
          <a:lstStyle/>
          <a:p>
            <a:fld id="{D3E99F50-B010-D744-BF5C-7D587AC8F9B1}" type="slidenum">
              <a:rPr lang="es-CL" smtClean="0"/>
              <a:t>‹#›</a:t>
            </a:fld>
            <a:endParaRPr lang="es-CL"/>
          </a:p>
        </p:txBody>
      </p:sp>
    </p:spTree>
    <p:extLst>
      <p:ext uri="{BB962C8B-B14F-4D97-AF65-F5344CB8AC3E}">
        <p14:creationId xmlns:p14="http://schemas.microsoft.com/office/powerpoint/2010/main" val="334569717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D64E052-A3E5-2C33-5B3A-768842BD45DB}"/>
              </a:ext>
            </a:extLst>
          </p:cNvPr>
          <p:cNvSpPr>
            <a:spLocks noGrp="1"/>
          </p:cNvSpPr>
          <p:nvPr>
            <p:ph type="title"/>
          </p:nvPr>
        </p:nvSpPr>
        <p:spPr>
          <a:xfrm>
            <a:off x="839788" y="365125"/>
            <a:ext cx="10515600" cy="1325563"/>
          </a:xfrm>
        </p:spPr>
        <p:txBody>
          <a:bodyPr/>
          <a:lstStyle/>
          <a:p>
            <a:r>
              <a:rPr lang="es-MX"/>
              <a:t>Haz clic para modificar el estilo de título del patrón</a:t>
            </a:r>
            <a:endParaRPr lang="es-CL"/>
          </a:p>
        </p:txBody>
      </p:sp>
      <p:sp>
        <p:nvSpPr>
          <p:cNvPr id="3" name="Marcador de texto 2">
            <a:extLst>
              <a:ext uri="{FF2B5EF4-FFF2-40B4-BE49-F238E27FC236}">
                <a16:creationId xmlns:a16="http://schemas.microsoft.com/office/drawing/2014/main" id="{31CDE6F5-3A4F-3723-B4DF-466D1C82DE4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MX"/>
              <a:t>Haga clic para modificar los estilos de texto del patrón</a:t>
            </a:r>
          </a:p>
        </p:txBody>
      </p:sp>
      <p:sp>
        <p:nvSpPr>
          <p:cNvPr id="4" name="Marcador de contenido 3">
            <a:extLst>
              <a:ext uri="{FF2B5EF4-FFF2-40B4-BE49-F238E27FC236}">
                <a16:creationId xmlns:a16="http://schemas.microsoft.com/office/drawing/2014/main" id="{91A30E07-2258-F508-A414-5C93C0CA47DE}"/>
              </a:ext>
            </a:extLst>
          </p:cNvPr>
          <p:cNvSpPr>
            <a:spLocks noGrp="1"/>
          </p:cNvSpPr>
          <p:nvPr>
            <p:ph sz="half" idx="2"/>
          </p:nvPr>
        </p:nvSpPr>
        <p:spPr>
          <a:xfrm>
            <a:off x="839788" y="2505075"/>
            <a:ext cx="5157787" cy="3684588"/>
          </a:xfrm>
        </p:spPr>
        <p:txBody>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CL"/>
          </a:p>
        </p:txBody>
      </p:sp>
      <p:sp>
        <p:nvSpPr>
          <p:cNvPr id="5" name="Marcador de texto 4">
            <a:extLst>
              <a:ext uri="{FF2B5EF4-FFF2-40B4-BE49-F238E27FC236}">
                <a16:creationId xmlns:a16="http://schemas.microsoft.com/office/drawing/2014/main" id="{ED122563-ADEC-7677-897C-E1EEA1F8857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MX"/>
              <a:t>Haga clic para modificar los estilos de texto del patrón</a:t>
            </a:r>
          </a:p>
        </p:txBody>
      </p:sp>
      <p:sp>
        <p:nvSpPr>
          <p:cNvPr id="6" name="Marcador de contenido 5">
            <a:extLst>
              <a:ext uri="{FF2B5EF4-FFF2-40B4-BE49-F238E27FC236}">
                <a16:creationId xmlns:a16="http://schemas.microsoft.com/office/drawing/2014/main" id="{FC8C771A-484B-C9A8-C0BC-C7B7C51794A4}"/>
              </a:ext>
            </a:extLst>
          </p:cNvPr>
          <p:cNvSpPr>
            <a:spLocks noGrp="1"/>
          </p:cNvSpPr>
          <p:nvPr>
            <p:ph sz="quarter" idx="4"/>
          </p:nvPr>
        </p:nvSpPr>
        <p:spPr>
          <a:xfrm>
            <a:off x="6172200" y="2505075"/>
            <a:ext cx="5183188" cy="3684588"/>
          </a:xfrm>
        </p:spPr>
        <p:txBody>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CL"/>
          </a:p>
        </p:txBody>
      </p:sp>
      <p:sp>
        <p:nvSpPr>
          <p:cNvPr id="7" name="Marcador de fecha 6">
            <a:extLst>
              <a:ext uri="{FF2B5EF4-FFF2-40B4-BE49-F238E27FC236}">
                <a16:creationId xmlns:a16="http://schemas.microsoft.com/office/drawing/2014/main" id="{9C1F6F84-24A1-7301-1766-0CEAFC3E7116}"/>
              </a:ext>
            </a:extLst>
          </p:cNvPr>
          <p:cNvSpPr>
            <a:spLocks noGrp="1"/>
          </p:cNvSpPr>
          <p:nvPr>
            <p:ph type="dt" sz="half" idx="10"/>
          </p:nvPr>
        </p:nvSpPr>
        <p:spPr/>
        <p:txBody>
          <a:bodyPr/>
          <a:lstStyle/>
          <a:p>
            <a:fld id="{10C17863-5FD3-AD47-AD91-D4473FB2CE65}" type="datetimeFigureOut">
              <a:rPr lang="es-CL" smtClean="0"/>
              <a:t>26-02-26</a:t>
            </a:fld>
            <a:endParaRPr lang="es-CL"/>
          </a:p>
        </p:txBody>
      </p:sp>
      <p:sp>
        <p:nvSpPr>
          <p:cNvPr id="8" name="Marcador de pie de página 7">
            <a:extLst>
              <a:ext uri="{FF2B5EF4-FFF2-40B4-BE49-F238E27FC236}">
                <a16:creationId xmlns:a16="http://schemas.microsoft.com/office/drawing/2014/main" id="{C63ECC7D-C985-E04D-B112-01C18EB8E400}"/>
              </a:ext>
            </a:extLst>
          </p:cNvPr>
          <p:cNvSpPr>
            <a:spLocks noGrp="1"/>
          </p:cNvSpPr>
          <p:nvPr>
            <p:ph type="ftr" sz="quarter" idx="11"/>
          </p:nvPr>
        </p:nvSpPr>
        <p:spPr/>
        <p:txBody>
          <a:bodyPr/>
          <a:lstStyle/>
          <a:p>
            <a:endParaRPr lang="es-CL"/>
          </a:p>
        </p:txBody>
      </p:sp>
      <p:sp>
        <p:nvSpPr>
          <p:cNvPr id="9" name="Marcador de número de diapositiva 8">
            <a:extLst>
              <a:ext uri="{FF2B5EF4-FFF2-40B4-BE49-F238E27FC236}">
                <a16:creationId xmlns:a16="http://schemas.microsoft.com/office/drawing/2014/main" id="{4995A218-0718-5508-49E6-C811F3422482}"/>
              </a:ext>
            </a:extLst>
          </p:cNvPr>
          <p:cNvSpPr>
            <a:spLocks noGrp="1"/>
          </p:cNvSpPr>
          <p:nvPr>
            <p:ph type="sldNum" sz="quarter" idx="12"/>
          </p:nvPr>
        </p:nvSpPr>
        <p:spPr/>
        <p:txBody>
          <a:bodyPr/>
          <a:lstStyle/>
          <a:p>
            <a:fld id="{D3E99F50-B010-D744-BF5C-7D587AC8F9B1}" type="slidenum">
              <a:rPr lang="es-CL" smtClean="0"/>
              <a:t>‹#›</a:t>
            </a:fld>
            <a:endParaRPr lang="es-CL"/>
          </a:p>
        </p:txBody>
      </p:sp>
    </p:spTree>
    <p:extLst>
      <p:ext uri="{BB962C8B-B14F-4D97-AF65-F5344CB8AC3E}">
        <p14:creationId xmlns:p14="http://schemas.microsoft.com/office/powerpoint/2010/main" val="3284586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A45FD07-C9E8-A4FD-7884-F0BB7FC8CED1}"/>
              </a:ext>
            </a:extLst>
          </p:cNvPr>
          <p:cNvSpPr>
            <a:spLocks noGrp="1"/>
          </p:cNvSpPr>
          <p:nvPr>
            <p:ph type="title"/>
          </p:nvPr>
        </p:nvSpPr>
        <p:spPr/>
        <p:txBody>
          <a:bodyPr/>
          <a:lstStyle/>
          <a:p>
            <a:r>
              <a:rPr lang="es-MX"/>
              <a:t>Haz clic para modificar el estilo de título del patrón</a:t>
            </a:r>
            <a:endParaRPr lang="es-CL"/>
          </a:p>
        </p:txBody>
      </p:sp>
      <p:sp>
        <p:nvSpPr>
          <p:cNvPr id="3" name="Marcador de fecha 2">
            <a:extLst>
              <a:ext uri="{FF2B5EF4-FFF2-40B4-BE49-F238E27FC236}">
                <a16:creationId xmlns:a16="http://schemas.microsoft.com/office/drawing/2014/main" id="{5200EAED-1F2E-2CAA-FB48-A9021A365C13}"/>
              </a:ext>
            </a:extLst>
          </p:cNvPr>
          <p:cNvSpPr>
            <a:spLocks noGrp="1"/>
          </p:cNvSpPr>
          <p:nvPr>
            <p:ph type="dt" sz="half" idx="10"/>
          </p:nvPr>
        </p:nvSpPr>
        <p:spPr/>
        <p:txBody>
          <a:bodyPr/>
          <a:lstStyle/>
          <a:p>
            <a:fld id="{10C17863-5FD3-AD47-AD91-D4473FB2CE65}" type="datetimeFigureOut">
              <a:rPr lang="es-CL" smtClean="0"/>
              <a:t>26-02-26</a:t>
            </a:fld>
            <a:endParaRPr lang="es-CL"/>
          </a:p>
        </p:txBody>
      </p:sp>
      <p:sp>
        <p:nvSpPr>
          <p:cNvPr id="4" name="Marcador de pie de página 3">
            <a:extLst>
              <a:ext uri="{FF2B5EF4-FFF2-40B4-BE49-F238E27FC236}">
                <a16:creationId xmlns:a16="http://schemas.microsoft.com/office/drawing/2014/main" id="{22EEC7A3-65B2-33E7-9068-ED335F239B62}"/>
              </a:ext>
            </a:extLst>
          </p:cNvPr>
          <p:cNvSpPr>
            <a:spLocks noGrp="1"/>
          </p:cNvSpPr>
          <p:nvPr>
            <p:ph type="ftr" sz="quarter" idx="11"/>
          </p:nvPr>
        </p:nvSpPr>
        <p:spPr/>
        <p:txBody>
          <a:bodyPr/>
          <a:lstStyle/>
          <a:p>
            <a:endParaRPr lang="es-CL"/>
          </a:p>
        </p:txBody>
      </p:sp>
      <p:sp>
        <p:nvSpPr>
          <p:cNvPr id="5" name="Marcador de número de diapositiva 4">
            <a:extLst>
              <a:ext uri="{FF2B5EF4-FFF2-40B4-BE49-F238E27FC236}">
                <a16:creationId xmlns:a16="http://schemas.microsoft.com/office/drawing/2014/main" id="{9AAC1E07-CE9D-905D-8893-37ABBC741627}"/>
              </a:ext>
            </a:extLst>
          </p:cNvPr>
          <p:cNvSpPr>
            <a:spLocks noGrp="1"/>
          </p:cNvSpPr>
          <p:nvPr>
            <p:ph type="sldNum" sz="quarter" idx="12"/>
          </p:nvPr>
        </p:nvSpPr>
        <p:spPr/>
        <p:txBody>
          <a:bodyPr/>
          <a:lstStyle/>
          <a:p>
            <a:fld id="{D3E99F50-B010-D744-BF5C-7D587AC8F9B1}" type="slidenum">
              <a:rPr lang="es-CL" smtClean="0"/>
              <a:t>‹#›</a:t>
            </a:fld>
            <a:endParaRPr lang="es-CL"/>
          </a:p>
        </p:txBody>
      </p:sp>
    </p:spTree>
    <p:extLst>
      <p:ext uri="{BB962C8B-B14F-4D97-AF65-F5344CB8AC3E}">
        <p14:creationId xmlns:p14="http://schemas.microsoft.com/office/powerpoint/2010/main" val="10729440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id="{415BB8AB-B760-784D-9189-BD539C8AB4DB}"/>
              </a:ext>
            </a:extLst>
          </p:cNvPr>
          <p:cNvSpPr>
            <a:spLocks noGrp="1"/>
          </p:cNvSpPr>
          <p:nvPr>
            <p:ph type="dt" sz="half" idx="10"/>
          </p:nvPr>
        </p:nvSpPr>
        <p:spPr/>
        <p:txBody>
          <a:bodyPr/>
          <a:lstStyle/>
          <a:p>
            <a:fld id="{10C17863-5FD3-AD47-AD91-D4473FB2CE65}" type="datetimeFigureOut">
              <a:rPr lang="es-CL" smtClean="0"/>
              <a:t>26-02-26</a:t>
            </a:fld>
            <a:endParaRPr lang="es-CL"/>
          </a:p>
        </p:txBody>
      </p:sp>
      <p:sp>
        <p:nvSpPr>
          <p:cNvPr id="3" name="Marcador de pie de página 2">
            <a:extLst>
              <a:ext uri="{FF2B5EF4-FFF2-40B4-BE49-F238E27FC236}">
                <a16:creationId xmlns:a16="http://schemas.microsoft.com/office/drawing/2014/main" id="{29DA809A-B2D1-B97A-AF68-63199B436337}"/>
              </a:ext>
            </a:extLst>
          </p:cNvPr>
          <p:cNvSpPr>
            <a:spLocks noGrp="1"/>
          </p:cNvSpPr>
          <p:nvPr>
            <p:ph type="ftr" sz="quarter" idx="11"/>
          </p:nvPr>
        </p:nvSpPr>
        <p:spPr/>
        <p:txBody>
          <a:bodyPr/>
          <a:lstStyle/>
          <a:p>
            <a:endParaRPr lang="es-CL"/>
          </a:p>
        </p:txBody>
      </p:sp>
      <p:sp>
        <p:nvSpPr>
          <p:cNvPr id="4" name="Marcador de número de diapositiva 3">
            <a:extLst>
              <a:ext uri="{FF2B5EF4-FFF2-40B4-BE49-F238E27FC236}">
                <a16:creationId xmlns:a16="http://schemas.microsoft.com/office/drawing/2014/main" id="{3ADAAA9E-04EF-32B9-7E4D-7183DE797B73}"/>
              </a:ext>
            </a:extLst>
          </p:cNvPr>
          <p:cNvSpPr>
            <a:spLocks noGrp="1"/>
          </p:cNvSpPr>
          <p:nvPr>
            <p:ph type="sldNum" sz="quarter" idx="12"/>
          </p:nvPr>
        </p:nvSpPr>
        <p:spPr/>
        <p:txBody>
          <a:bodyPr/>
          <a:lstStyle/>
          <a:p>
            <a:fld id="{D3E99F50-B010-D744-BF5C-7D587AC8F9B1}" type="slidenum">
              <a:rPr lang="es-CL" smtClean="0"/>
              <a:t>‹#›</a:t>
            </a:fld>
            <a:endParaRPr lang="es-CL"/>
          </a:p>
        </p:txBody>
      </p:sp>
    </p:spTree>
    <p:extLst>
      <p:ext uri="{BB962C8B-B14F-4D97-AF65-F5344CB8AC3E}">
        <p14:creationId xmlns:p14="http://schemas.microsoft.com/office/powerpoint/2010/main" val="10819376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BBC010F-D3D4-BE75-01C1-27C9DB80063A}"/>
              </a:ext>
            </a:extLst>
          </p:cNvPr>
          <p:cNvSpPr>
            <a:spLocks noGrp="1"/>
          </p:cNvSpPr>
          <p:nvPr>
            <p:ph type="title"/>
          </p:nvPr>
        </p:nvSpPr>
        <p:spPr>
          <a:xfrm>
            <a:off x="839788" y="457200"/>
            <a:ext cx="3932237" cy="1600200"/>
          </a:xfrm>
        </p:spPr>
        <p:txBody>
          <a:bodyPr anchor="b"/>
          <a:lstStyle>
            <a:lvl1pPr>
              <a:defRPr sz="3200"/>
            </a:lvl1pPr>
          </a:lstStyle>
          <a:p>
            <a:r>
              <a:rPr lang="es-MX"/>
              <a:t>Haz clic para modificar el estilo de título del patrón</a:t>
            </a:r>
            <a:endParaRPr lang="es-CL"/>
          </a:p>
        </p:txBody>
      </p:sp>
      <p:sp>
        <p:nvSpPr>
          <p:cNvPr id="3" name="Marcador de contenido 2">
            <a:extLst>
              <a:ext uri="{FF2B5EF4-FFF2-40B4-BE49-F238E27FC236}">
                <a16:creationId xmlns:a16="http://schemas.microsoft.com/office/drawing/2014/main" id="{714DD119-F24E-03EE-3ED6-A1423BD65B6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CL"/>
          </a:p>
        </p:txBody>
      </p:sp>
      <p:sp>
        <p:nvSpPr>
          <p:cNvPr id="4" name="Marcador de texto 3">
            <a:extLst>
              <a:ext uri="{FF2B5EF4-FFF2-40B4-BE49-F238E27FC236}">
                <a16:creationId xmlns:a16="http://schemas.microsoft.com/office/drawing/2014/main" id="{9F6B71D4-A796-DE9E-54D4-4B9B0EA822A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MX"/>
              <a:t>Haga clic para modificar los estilos de texto del patrón</a:t>
            </a:r>
          </a:p>
        </p:txBody>
      </p:sp>
      <p:sp>
        <p:nvSpPr>
          <p:cNvPr id="5" name="Marcador de fecha 4">
            <a:extLst>
              <a:ext uri="{FF2B5EF4-FFF2-40B4-BE49-F238E27FC236}">
                <a16:creationId xmlns:a16="http://schemas.microsoft.com/office/drawing/2014/main" id="{6D581D73-0D4F-29F8-C0C0-8A5A1FF410DE}"/>
              </a:ext>
            </a:extLst>
          </p:cNvPr>
          <p:cNvSpPr>
            <a:spLocks noGrp="1"/>
          </p:cNvSpPr>
          <p:nvPr>
            <p:ph type="dt" sz="half" idx="10"/>
          </p:nvPr>
        </p:nvSpPr>
        <p:spPr/>
        <p:txBody>
          <a:bodyPr/>
          <a:lstStyle/>
          <a:p>
            <a:fld id="{10C17863-5FD3-AD47-AD91-D4473FB2CE65}" type="datetimeFigureOut">
              <a:rPr lang="es-CL" smtClean="0"/>
              <a:t>26-02-26</a:t>
            </a:fld>
            <a:endParaRPr lang="es-CL"/>
          </a:p>
        </p:txBody>
      </p:sp>
      <p:sp>
        <p:nvSpPr>
          <p:cNvPr id="6" name="Marcador de pie de página 5">
            <a:extLst>
              <a:ext uri="{FF2B5EF4-FFF2-40B4-BE49-F238E27FC236}">
                <a16:creationId xmlns:a16="http://schemas.microsoft.com/office/drawing/2014/main" id="{F1B03D7E-F5A5-A74F-8190-5063694C43A5}"/>
              </a:ext>
            </a:extLst>
          </p:cNvPr>
          <p:cNvSpPr>
            <a:spLocks noGrp="1"/>
          </p:cNvSpPr>
          <p:nvPr>
            <p:ph type="ftr" sz="quarter" idx="11"/>
          </p:nvPr>
        </p:nvSpPr>
        <p:spPr/>
        <p:txBody>
          <a:bodyPr/>
          <a:lstStyle/>
          <a:p>
            <a:endParaRPr lang="es-CL"/>
          </a:p>
        </p:txBody>
      </p:sp>
      <p:sp>
        <p:nvSpPr>
          <p:cNvPr id="7" name="Marcador de número de diapositiva 6">
            <a:extLst>
              <a:ext uri="{FF2B5EF4-FFF2-40B4-BE49-F238E27FC236}">
                <a16:creationId xmlns:a16="http://schemas.microsoft.com/office/drawing/2014/main" id="{7504FB28-E47C-D2A0-5087-7870BCE6E33D}"/>
              </a:ext>
            </a:extLst>
          </p:cNvPr>
          <p:cNvSpPr>
            <a:spLocks noGrp="1"/>
          </p:cNvSpPr>
          <p:nvPr>
            <p:ph type="sldNum" sz="quarter" idx="12"/>
          </p:nvPr>
        </p:nvSpPr>
        <p:spPr/>
        <p:txBody>
          <a:bodyPr/>
          <a:lstStyle/>
          <a:p>
            <a:fld id="{D3E99F50-B010-D744-BF5C-7D587AC8F9B1}" type="slidenum">
              <a:rPr lang="es-CL" smtClean="0"/>
              <a:t>‹#›</a:t>
            </a:fld>
            <a:endParaRPr lang="es-CL"/>
          </a:p>
        </p:txBody>
      </p:sp>
    </p:spTree>
    <p:extLst>
      <p:ext uri="{BB962C8B-B14F-4D97-AF65-F5344CB8AC3E}">
        <p14:creationId xmlns:p14="http://schemas.microsoft.com/office/powerpoint/2010/main" val="54124425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0370EAF-6635-9339-07B7-76844A78F193}"/>
              </a:ext>
            </a:extLst>
          </p:cNvPr>
          <p:cNvSpPr>
            <a:spLocks noGrp="1"/>
          </p:cNvSpPr>
          <p:nvPr>
            <p:ph type="title"/>
          </p:nvPr>
        </p:nvSpPr>
        <p:spPr>
          <a:xfrm>
            <a:off x="839788" y="457200"/>
            <a:ext cx="3932237" cy="1600200"/>
          </a:xfrm>
        </p:spPr>
        <p:txBody>
          <a:bodyPr anchor="b"/>
          <a:lstStyle>
            <a:lvl1pPr>
              <a:defRPr sz="3200"/>
            </a:lvl1pPr>
          </a:lstStyle>
          <a:p>
            <a:r>
              <a:rPr lang="es-MX"/>
              <a:t>Haz clic para modificar el estilo de título del patrón</a:t>
            </a:r>
            <a:endParaRPr lang="es-CL"/>
          </a:p>
        </p:txBody>
      </p:sp>
      <p:sp>
        <p:nvSpPr>
          <p:cNvPr id="3" name="Marcador de posición de imagen 2">
            <a:extLst>
              <a:ext uri="{FF2B5EF4-FFF2-40B4-BE49-F238E27FC236}">
                <a16:creationId xmlns:a16="http://schemas.microsoft.com/office/drawing/2014/main" id="{A49953A9-302F-7DA4-666A-8931F2668C3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CL"/>
          </a:p>
        </p:txBody>
      </p:sp>
      <p:sp>
        <p:nvSpPr>
          <p:cNvPr id="4" name="Marcador de texto 3">
            <a:extLst>
              <a:ext uri="{FF2B5EF4-FFF2-40B4-BE49-F238E27FC236}">
                <a16:creationId xmlns:a16="http://schemas.microsoft.com/office/drawing/2014/main" id="{42149043-53B0-49AA-4341-142E1F0F621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MX"/>
              <a:t>Haga clic para modificar los estilos de texto del patrón</a:t>
            </a:r>
          </a:p>
        </p:txBody>
      </p:sp>
      <p:sp>
        <p:nvSpPr>
          <p:cNvPr id="5" name="Marcador de fecha 4">
            <a:extLst>
              <a:ext uri="{FF2B5EF4-FFF2-40B4-BE49-F238E27FC236}">
                <a16:creationId xmlns:a16="http://schemas.microsoft.com/office/drawing/2014/main" id="{86577BA5-BCEE-E949-6FC3-FE349981415F}"/>
              </a:ext>
            </a:extLst>
          </p:cNvPr>
          <p:cNvSpPr>
            <a:spLocks noGrp="1"/>
          </p:cNvSpPr>
          <p:nvPr>
            <p:ph type="dt" sz="half" idx="10"/>
          </p:nvPr>
        </p:nvSpPr>
        <p:spPr/>
        <p:txBody>
          <a:bodyPr/>
          <a:lstStyle/>
          <a:p>
            <a:fld id="{10C17863-5FD3-AD47-AD91-D4473FB2CE65}" type="datetimeFigureOut">
              <a:rPr lang="es-CL" smtClean="0"/>
              <a:t>26-02-26</a:t>
            </a:fld>
            <a:endParaRPr lang="es-CL"/>
          </a:p>
        </p:txBody>
      </p:sp>
      <p:sp>
        <p:nvSpPr>
          <p:cNvPr id="6" name="Marcador de pie de página 5">
            <a:extLst>
              <a:ext uri="{FF2B5EF4-FFF2-40B4-BE49-F238E27FC236}">
                <a16:creationId xmlns:a16="http://schemas.microsoft.com/office/drawing/2014/main" id="{C6B11040-2C33-12B7-3A94-BA6C1D1FECCF}"/>
              </a:ext>
            </a:extLst>
          </p:cNvPr>
          <p:cNvSpPr>
            <a:spLocks noGrp="1"/>
          </p:cNvSpPr>
          <p:nvPr>
            <p:ph type="ftr" sz="quarter" idx="11"/>
          </p:nvPr>
        </p:nvSpPr>
        <p:spPr/>
        <p:txBody>
          <a:bodyPr/>
          <a:lstStyle/>
          <a:p>
            <a:endParaRPr lang="es-CL"/>
          </a:p>
        </p:txBody>
      </p:sp>
      <p:sp>
        <p:nvSpPr>
          <p:cNvPr id="7" name="Marcador de número de diapositiva 6">
            <a:extLst>
              <a:ext uri="{FF2B5EF4-FFF2-40B4-BE49-F238E27FC236}">
                <a16:creationId xmlns:a16="http://schemas.microsoft.com/office/drawing/2014/main" id="{15CA1328-2343-F23C-11D8-B95BE6BD99F9}"/>
              </a:ext>
            </a:extLst>
          </p:cNvPr>
          <p:cNvSpPr>
            <a:spLocks noGrp="1"/>
          </p:cNvSpPr>
          <p:nvPr>
            <p:ph type="sldNum" sz="quarter" idx="12"/>
          </p:nvPr>
        </p:nvSpPr>
        <p:spPr/>
        <p:txBody>
          <a:bodyPr/>
          <a:lstStyle/>
          <a:p>
            <a:fld id="{D3E99F50-B010-D744-BF5C-7D587AC8F9B1}" type="slidenum">
              <a:rPr lang="es-CL" smtClean="0"/>
              <a:t>‹#›</a:t>
            </a:fld>
            <a:endParaRPr lang="es-CL"/>
          </a:p>
        </p:txBody>
      </p:sp>
    </p:spTree>
    <p:extLst>
      <p:ext uri="{BB962C8B-B14F-4D97-AF65-F5344CB8AC3E}">
        <p14:creationId xmlns:p14="http://schemas.microsoft.com/office/powerpoint/2010/main" val="107223160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DCC8BF19-6EE0-2AF9-0E1C-879D337AC48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MX"/>
              <a:t>Haz clic para modificar el estilo de título del patrón</a:t>
            </a:r>
            <a:endParaRPr lang="es-CL"/>
          </a:p>
        </p:txBody>
      </p:sp>
      <p:sp>
        <p:nvSpPr>
          <p:cNvPr id="3" name="Marcador de texto 2">
            <a:extLst>
              <a:ext uri="{FF2B5EF4-FFF2-40B4-BE49-F238E27FC236}">
                <a16:creationId xmlns:a16="http://schemas.microsoft.com/office/drawing/2014/main" id="{2899DE0E-582E-5259-50CF-F0B9C609003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CL"/>
          </a:p>
        </p:txBody>
      </p:sp>
      <p:sp>
        <p:nvSpPr>
          <p:cNvPr id="4" name="Marcador de fecha 3">
            <a:extLst>
              <a:ext uri="{FF2B5EF4-FFF2-40B4-BE49-F238E27FC236}">
                <a16:creationId xmlns:a16="http://schemas.microsoft.com/office/drawing/2014/main" id="{80DF1912-43BD-80D8-54D4-3D87BBC0A06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0C17863-5FD3-AD47-AD91-D4473FB2CE65}" type="datetimeFigureOut">
              <a:rPr lang="es-CL" smtClean="0"/>
              <a:t>26-02-26</a:t>
            </a:fld>
            <a:endParaRPr lang="es-CL"/>
          </a:p>
        </p:txBody>
      </p:sp>
      <p:sp>
        <p:nvSpPr>
          <p:cNvPr id="5" name="Marcador de pie de página 4">
            <a:extLst>
              <a:ext uri="{FF2B5EF4-FFF2-40B4-BE49-F238E27FC236}">
                <a16:creationId xmlns:a16="http://schemas.microsoft.com/office/drawing/2014/main" id="{76FFA0EC-EC8C-B631-F27B-F1E7FE6339B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CL"/>
          </a:p>
        </p:txBody>
      </p:sp>
      <p:sp>
        <p:nvSpPr>
          <p:cNvPr id="6" name="Marcador de número de diapositiva 5">
            <a:extLst>
              <a:ext uri="{FF2B5EF4-FFF2-40B4-BE49-F238E27FC236}">
                <a16:creationId xmlns:a16="http://schemas.microsoft.com/office/drawing/2014/main" id="{C1A7A45F-B8BC-22C0-F613-B8114AFB8AE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3E99F50-B010-D744-BF5C-7D587AC8F9B1}" type="slidenum">
              <a:rPr lang="es-CL" smtClean="0"/>
              <a:t>‹#›</a:t>
            </a:fld>
            <a:endParaRPr lang="es-CL"/>
          </a:p>
        </p:txBody>
      </p:sp>
    </p:spTree>
    <p:extLst>
      <p:ext uri="{BB962C8B-B14F-4D97-AF65-F5344CB8AC3E}">
        <p14:creationId xmlns:p14="http://schemas.microsoft.com/office/powerpoint/2010/main" val="18968230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C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52C11B-1414-4A28-5673-527EE6C20C98}"/>
            </a:ext>
          </a:extLst>
        </p:cNvPr>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D1DD5EB3-F50A-AE5F-856E-0B5C3C8401B3}"/>
              </a:ext>
            </a:extLst>
          </p:cNvPr>
          <p:cNvPicPr>
            <a:picLocks noGrp="1" noChangeAspect="1"/>
          </p:cNvPicPr>
          <p:nvPr>
            <p:ph idx="1"/>
          </p:nvPr>
        </p:nvPicPr>
        <p:blipFill>
          <a:blip r:embed="rId2"/>
          <a:srcRect t="5206" b="10540"/>
          <a:stretch>
            <a:fillRect/>
          </a:stretch>
        </p:blipFill>
        <p:spPr>
          <a:xfrm>
            <a:off x="20" y="1282"/>
            <a:ext cx="12191980" cy="6856718"/>
          </a:xfrm>
          <a:prstGeom prst="rect">
            <a:avLst/>
          </a:prstGeom>
        </p:spPr>
      </p:pic>
    </p:spTree>
    <p:extLst>
      <p:ext uri="{BB962C8B-B14F-4D97-AF65-F5344CB8AC3E}">
        <p14:creationId xmlns:p14="http://schemas.microsoft.com/office/powerpoint/2010/main" val="151906290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agen 6">
            <a:extLst>
              <a:ext uri="{FF2B5EF4-FFF2-40B4-BE49-F238E27FC236}">
                <a16:creationId xmlns:a16="http://schemas.microsoft.com/office/drawing/2014/main" id="{7C49EC40-94AB-C82C-A28A-E964808E2626}"/>
              </a:ext>
            </a:extLst>
          </p:cNvPr>
          <p:cNvPicPr>
            <a:picLocks noChangeAspect="1"/>
          </p:cNvPicPr>
          <p:nvPr/>
        </p:nvPicPr>
        <p:blipFill>
          <a:blip r:embed="rId2"/>
          <a:stretch>
            <a:fillRect/>
          </a:stretch>
        </p:blipFill>
        <p:spPr>
          <a:xfrm>
            <a:off x="0" y="0"/>
            <a:ext cx="12192000" cy="6858000"/>
          </a:xfrm>
          <a:prstGeom prst="rect">
            <a:avLst/>
          </a:prstGeom>
        </p:spPr>
      </p:pic>
      <p:sp>
        <p:nvSpPr>
          <p:cNvPr id="5" name="CuadroTexto 4">
            <a:extLst>
              <a:ext uri="{FF2B5EF4-FFF2-40B4-BE49-F238E27FC236}">
                <a16:creationId xmlns:a16="http://schemas.microsoft.com/office/drawing/2014/main" id="{743C482A-4408-6988-4FC6-0D197A044077}"/>
              </a:ext>
            </a:extLst>
          </p:cNvPr>
          <p:cNvSpPr txBox="1"/>
          <p:nvPr/>
        </p:nvSpPr>
        <p:spPr>
          <a:xfrm>
            <a:off x="346753" y="906410"/>
            <a:ext cx="6097712" cy="4893647"/>
          </a:xfrm>
          <a:prstGeom prst="rect">
            <a:avLst/>
          </a:prstGeom>
          <a:noFill/>
        </p:spPr>
        <p:txBody>
          <a:bodyPr wrap="square">
            <a:spAutoFit/>
          </a:bodyPr>
          <a:lstStyle/>
          <a:p>
            <a:pPr algn="just"/>
            <a:r>
              <a:rPr lang="en-US" sz="2400" b="1" dirty="0">
                <a:solidFill>
                  <a:schemeClr val="bg1"/>
                </a:solidFill>
                <a:effectLst/>
              </a:rPr>
              <a:t>"But Noah found favor in the sight of the LORD" (Genesis 6:8). This man and his family would be the instruments to give the final message of warning to his generation and thus those who accepted this plan could be delivered from the coming ruin of the world. </a:t>
            </a:r>
          </a:p>
          <a:p>
            <a:pPr algn="just"/>
            <a:endParaRPr lang="en-US" sz="2400" b="1" dirty="0">
              <a:solidFill>
                <a:schemeClr val="bg1"/>
              </a:solidFill>
              <a:effectLst/>
            </a:endParaRPr>
          </a:p>
          <a:p>
            <a:pPr algn="just"/>
            <a:r>
              <a:rPr lang="en-US" sz="2400" b="1" dirty="0">
                <a:solidFill>
                  <a:schemeClr val="bg1"/>
                </a:solidFill>
                <a:effectLst/>
              </a:rPr>
              <a:t>The Lord Himself commanded Noah to make an ark, a great ship of gopher wood that would be the instrument to safeguard the lives of Noah, his wife, sons and daughters-in-law, but also for all those who would hear the warning messages of this missionary family. </a:t>
            </a:r>
            <a:endParaRPr lang="en-US" sz="2800" b="1" dirty="0">
              <a:solidFill>
                <a:schemeClr val="bg1"/>
              </a:solidFill>
            </a:endParaRPr>
          </a:p>
        </p:txBody>
      </p:sp>
    </p:spTree>
    <p:extLst>
      <p:ext uri="{BB962C8B-B14F-4D97-AF65-F5344CB8AC3E}">
        <p14:creationId xmlns:p14="http://schemas.microsoft.com/office/powerpoint/2010/main" val="1248858890"/>
      </p:ext>
    </p:extLst>
  </p:cSld>
  <p:clrMapOvr>
    <a:masterClrMapping/>
  </p:clrMapOvr>
  <p:transition spd="slow">
    <p:wip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n 5">
            <a:extLst>
              <a:ext uri="{FF2B5EF4-FFF2-40B4-BE49-F238E27FC236}">
                <a16:creationId xmlns:a16="http://schemas.microsoft.com/office/drawing/2014/main" id="{A75136F0-AAD9-926E-6730-BF7E4BD5B78C}"/>
              </a:ext>
            </a:extLst>
          </p:cNvPr>
          <p:cNvPicPr>
            <a:picLocks noChangeAspect="1"/>
          </p:cNvPicPr>
          <p:nvPr/>
        </p:nvPicPr>
        <p:blipFill>
          <a:blip r:embed="rId2"/>
          <a:stretch>
            <a:fillRect/>
          </a:stretch>
        </p:blipFill>
        <p:spPr>
          <a:xfrm>
            <a:off x="0" y="0"/>
            <a:ext cx="12192000" cy="6858000"/>
          </a:xfrm>
          <a:prstGeom prst="rect">
            <a:avLst/>
          </a:prstGeom>
        </p:spPr>
      </p:pic>
      <p:sp>
        <p:nvSpPr>
          <p:cNvPr id="5" name="CuadroTexto 4">
            <a:extLst>
              <a:ext uri="{FF2B5EF4-FFF2-40B4-BE49-F238E27FC236}">
                <a16:creationId xmlns:a16="http://schemas.microsoft.com/office/drawing/2014/main" id="{CFB56C73-7AE6-1505-2206-616B43925510}"/>
              </a:ext>
            </a:extLst>
          </p:cNvPr>
          <p:cNvSpPr txBox="1"/>
          <p:nvPr/>
        </p:nvSpPr>
        <p:spPr>
          <a:xfrm>
            <a:off x="336479" y="993720"/>
            <a:ext cx="6097712" cy="4154984"/>
          </a:xfrm>
          <a:prstGeom prst="rect">
            <a:avLst/>
          </a:prstGeom>
          <a:noFill/>
        </p:spPr>
        <p:txBody>
          <a:bodyPr wrap="square">
            <a:spAutoFit/>
          </a:bodyPr>
          <a:lstStyle/>
          <a:p>
            <a:pPr algn="just"/>
            <a:r>
              <a:rPr lang="en-US" sz="2400" b="1" i="1" dirty="0">
                <a:solidFill>
                  <a:schemeClr val="bg1"/>
                </a:solidFill>
                <a:effectLst/>
              </a:rPr>
              <a:t>"God instructed Noah and would transform him into a faithful preacher to warn the world about the coming destruction, so that the inhabitants of the earth would be without excuse. The patriarch was to preach to the people, and to build an ark according to God's directions for the salvation of himself and his family. Not only was he to preach, but his example in building the ark was to convince all that he believed what he preached." </a:t>
            </a:r>
          </a:p>
          <a:p>
            <a:pPr algn="just"/>
            <a:r>
              <a:rPr lang="en-US" sz="2400" b="1" i="1" dirty="0">
                <a:solidFill>
                  <a:schemeClr val="bg1"/>
                </a:solidFill>
                <a:effectLst/>
              </a:rPr>
              <a:t>(History of Redemption, 64)</a:t>
            </a:r>
            <a:endParaRPr lang="en-US" b="1" dirty="0">
              <a:solidFill>
                <a:schemeClr val="bg1"/>
              </a:solidFill>
            </a:endParaRPr>
          </a:p>
        </p:txBody>
      </p:sp>
    </p:spTree>
    <p:extLst>
      <p:ext uri="{BB962C8B-B14F-4D97-AF65-F5344CB8AC3E}">
        <p14:creationId xmlns:p14="http://schemas.microsoft.com/office/powerpoint/2010/main" val="1308276137"/>
      </p:ext>
    </p:extLst>
  </p:cSld>
  <p:clrMapOvr>
    <a:masterClrMapping/>
  </p:clrMapOvr>
  <p:transition spd="slow">
    <p:wip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agen 6">
            <a:extLst>
              <a:ext uri="{FF2B5EF4-FFF2-40B4-BE49-F238E27FC236}">
                <a16:creationId xmlns:a16="http://schemas.microsoft.com/office/drawing/2014/main" id="{E8250EBC-BFA1-F550-9F3F-3D3402637326}"/>
              </a:ext>
            </a:extLst>
          </p:cNvPr>
          <p:cNvPicPr>
            <a:picLocks noChangeAspect="1"/>
          </p:cNvPicPr>
          <p:nvPr/>
        </p:nvPicPr>
        <p:blipFill>
          <a:blip r:embed="rId2"/>
          <a:stretch>
            <a:fillRect/>
          </a:stretch>
        </p:blipFill>
        <p:spPr>
          <a:xfrm>
            <a:off x="0" y="0"/>
            <a:ext cx="12192000" cy="6858000"/>
          </a:xfrm>
          <a:prstGeom prst="rect">
            <a:avLst/>
          </a:prstGeom>
        </p:spPr>
      </p:pic>
      <p:sp>
        <p:nvSpPr>
          <p:cNvPr id="5" name="CuadroTexto 4">
            <a:extLst>
              <a:ext uri="{FF2B5EF4-FFF2-40B4-BE49-F238E27FC236}">
                <a16:creationId xmlns:a16="http://schemas.microsoft.com/office/drawing/2014/main" id="{73DA9680-5ABD-2F4C-7C9B-120FDE9E7FFA}"/>
              </a:ext>
            </a:extLst>
          </p:cNvPr>
          <p:cNvSpPr txBox="1"/>
          <p:nvPr/>
        </p:nvSpPr>
        <p:spPr>
          <a:xfrm>
            <a:off x="274834" y="1228397"/>
            <a:ext cx="6097712" cy="3970318"/>
          </a:xfrm>
          <a:prstGeom prst="rect">
            <a:avLst/>
          </a:prstGeom>
          <a:noFill/>
        </p:spPr>
        <p:txBody>
          <a:bodyPr wrap="square">
            <a:spAutoFit/>
          </a:bodyPr>
          <a:lstStyle/>
          <a:p>
            <a:pPr algn="just"/>
            <a:r>
              <a:rPr lang="en-US" sz="2800" b="1" dirty="0">
                <a:solidFill>
                  <a:schemeClr val="bg1"/>
                </a:solidFill>
                <a:effectLst/>
              </a:rPr>
              <a:t>As they began to see the gray clouds, and observe the first drops of rain, the men and women who had rejected Noah's message began to experience a profound mixture of feelings: guilt, remorse, and fear. However, it was too late, the door was closed and sealed by God himself, the opportunities were over.</a:t>
            </a:r>
            <a:endParaRPr lang="en-US" sz="2800" b="1" dirty="0">
              <a:solidFill>
                <a:schemeClr val="bg1"/>
              </a:solidFill>
            </a:endParaRPr>
          </a:p>
        </p:txBody>
      </p:sp>
    </p:spTree>
    <p:extLst>
      <p:ext uri="{BB962C8B-B14F-4D97-AF65-F5344CB8AC3E}">
        <p14:creationId xmlns:p14="http://schemas.microsoft.com/office/powerpoint/2010/main" val="2265845811"/>
      </p:ext>
    </p:extLst>
  </p:cSld>
  <p:clrMapOvr>
    <a:masterClrMapping/>
  </p:clrMapOvr>
  <p:transition spd="slow">
    <p:wip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EFB8928B-CB27-9D89-7AFD-E7A7AEBC8028}"/>
              </a:ext>
            </a:extLst>
          </p:cNvPr>
          <p:cNvPicPr>
            <a:picLocks noChangeAspect="1"/>
          </p:cNvPicPr>
          <p:nvPr/>
        </p:nvPicPr>
        <p:blipFill>
          <a:blip r:embed="rId2"/>
          <a:stretch>
            <a:fillRect/>
          </a:stretch>
        </p:blipFill>
        <p:spPr>
          <a:xfrm>
            <a:off x="0" y="0"/>
            <a:ext cx="12192000" cy="6858000"/>
          </a:xfrm>
          <a:prstGeom prst="rect">
            <a:avLst/>
          </a:prstGeom>
        </p:spPr>
      </p:pic>
      <p:sp>
        <p:nvSpPr>
          <p:cNvPr id="3" name="CuadroTexto 2">
            <a:extLst>
              <a:ext uri="{FF2B5EF4-FFF2-40B4-BE49-F238E27FC236}">
                <a16:creationId xmlns:a16="http://schemas.microsoft.com/office/drawing/2014/main" id="{A4CAB2E1-83EA-C27C-9FF0-42E4DB883937}"/>
              </a:ext>
            </a:extLst>
          </p:cNvPr>
          <p:cNvSpPr txBox="1"/>
          <p:nvPr/>
        </p:nvSpPr>
        <p:spPr>
          <a:xfrm>
            <a:off x="522350" y="2090172"/>
            <a:ext cx="6099586" cy="2677656"/>
          </a:xfrm>
          <a:prstGeom prst="rect">
            <a:avLst/>
          </a:prstGeom>
          <a:noFill/>
        </p:spPr>
        <p:txBody>
          <a:bodyPr wrap="square">
            <a:spAutoFit/>
          </a:bodyPr>
          <a:lstStyle/>
          <a:p>
            <a:pPr algn="just"/>
            <a:r>
              <a:rPr lang="en-US" sz="2800" b="1" dirty="0">
                <a:solidFill>
                  <a:schemeClr val="bg1"/>
                </a:solidFill>
                <a:effectLst/>
              </a:rPr>
              <a:t>"And the waters rose greatly upon the earth; and all the high mountains which were under the whole heaven were covered...And all flesh that moved upon the earth died”</a:t>
            </a:r>
          </a:p>
          <a:p>
            <a:pPr algn="just"/>
            <a:r>
              <a:rPr lang="en-US" sz="2800" b="1" dirty="0">
                <a:solidFill>
                  <a:schemeClr val="bg1"/>
                </a:solidFill>
                <a:effectLst/>
              </a:rPr>
              <a:t> (Genesis 7:19, 21).</a:t>
            </a:r>
            <a:endParaRPr lang="en-US" sz="2800" b="1" dirty="0">
              <a:solidFill>
                <a:schemeClr val="bg1"/>
              </a:solidFill>
            </a:endParaRPr>
          </a:p>
        </p:txBody>
      </p:sp>
    </p:spTree>
    <p:extLst>
      <p:ext uri="{BB962C8B-B14F-4D97-AF65-F5344CB8AC3E}">
        <p14:creationId xmlns:p14="http://schemas.microsoft.com/office/powerpoint/2010/main" val="919589726"/>
      </p:ext>
    </p:extLst>
  </p:cSld>
  <p:clrMapOvr>
    <a:masterClrMapping/>
  </p:clrMapOvr>
  <p:transition spd="slow">
    <p:wip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a:extLst>
              <a:ext uri="{FF2B5EF4-FFF2-40B4-BE49-F238E27FC236}">
                <a16:creationId xmlns:a16="http://schemas.microsoft.com/office/drawing/2014/main" id="{01F559AD-B356-5F3C-1186-D2552A2EFA26}"/>
              </a:ext>
            </a:extLst>
          </p:cNvPr>
          <p:cNvPicPr>
            <a:picLocks noChangeAspect="1"/>
          </p:cNvPicPr>
          <p:nvPr/>
        </p:nvPicPr>
        <p:blipFill>
          <a:blip r:embed="rId2"/>
          <a:stretch>
            <a:fillRect/>
          </a:stretch>
        </p:blipFill>
        <p:spPr>
          <a:xfrm>
            <a:off x="0" y="0"/>
            <a:ext cx="12192000" cy="6858000"/>
          </a:xfrm>
          <a:prstGeom prst="rect">
            <a:avLst/>
          </a:prstGeom>
        </p:spPr>
      </p:pic>
      <p:sp>
        <p:nvSpPr>
          <p:cNvPr id="3" name="CuadroTexto 2">
            <a:extLst>
              <a:ext uri="{FF2B5EF4-FFF2-40B4-BE49-F238E27FC236}">
                <a16:creationId xmlns:a16="http://schemas.microsoft.com/office/drawing/2014/main" id="{1546B5C8-2744-AF86-F65F-ADEE8941CAF1}"/>
              </a:ext>
            </a:extLst>
          </p:cNvPr>
          <p:cNvSpPr txBox="1"/>
          <p:nvPr/>
        </p:nvSpPr>
        <p:spPr>
          <a:xfrm>
            <a:off x="306591" y="1162310"/>
            <a:ext cx="6099586" cy="4893647"/>
          </a:xfrm>
          <a:prstGeom prst="rect">
            <a:avLst/>
          </a:prstGeom>
          <a:noFill/>
        </p:spPr>
        <p:txBody>
          <a:bodyPr wrap="square">
            <a:spAutoFit/>
          </a:bodyPr>
          <a:lstStyle/>
          <a:p>
            <a:pPr algn="just"/>
            <a:r>
              <a:rPr lang="en-US" sz="2400" b="1" i="1" dirty="0">
                <a:solidFill>
                  <a:schemeClr val="bg1"/>
                </a:solidFill>
                <a:effectLst/>
              </a:rPr>
              <a:t>"The violence of the storm increased, and amidst the fury of the elements could be heard the wailing of the people who had despised God's authority. Trees, buildings, rocks, and earth shot out in all directions. The terror of men and animals was indescribable" (History of Redemption, 69).</a:t>
            </a:r>
          </a:p>
          <a:p>
            <a:pPr algn="just"/>
            <a:endParaRPr lang="en-US" sz="2400" b="1" i="1" dirty="0">
              <a:solidFill>
                <a:schemeClr val="bg1"/>
              </a:solidFill>
              <a:effectLst/>
            </a:endParaRPr>
          </a:p>
          <a:p>
            <a:pPr algn="just"/>
            <a:r>
              <a:rPr lang="en-US" sz="2400" b="1" i="1" dirty="0">
                <a:solidFill>
                  <a:schemeClr val="bg1"/>
                </a:solidFill>
                <a:effectLst/>
              </a:rPr>
              <a:t>Eight people, all members of the same family, were the only survivors of a catastrophe that even today still shows archaeological evidence that astonishes scholars.</a:t>
            </a:r>
          </a:p>
          <a:p>
            <a:endParaRPr lang="es-CL" sz="2400" b="1" i="1" dirty="0">
              <a:solidFill>
                <a:schemeClr val="bg1"/>
              </a:solidFill>
              <a:effectLst/>
            </a:endParaRPr>
          </a:p>
        </p:txBody>
      </p:sp>
    </p:spTree>
    <p:extLst>
      <p:ext uri="{BB962C8B-B14F-4D97-AF65-F5344CB8AC3E}">
        <p14:creationId xmlns:p14="http://schemas.microsoft.com/office/powerpoint/2010/main" val="1445455368"/>
      </p:ext>
    </p:extLst>
  </p:cSld>
  <p:clrMapOvr>
    <a:masterClrMapping/>
  </p:clrMapOvr>
  <p:transition spd="slow">
    <p:wip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83095476-EDB3-9FB4-545A-A8C4080B6D8F}"/>
              </a:ext>
            </a:extLst>
          </p:cNvPr>
          <p:cNvPicPr>
            <a:picLocks noChangeAspect="1"/>
          </p:cNvPicPr>
          <p:nvPr/>
        </p:nvPicPr>
        <p:blipFill>
          <a:blip r:embed="rId2"/>
          <a:stretch>
            <a:fillRect/>
          </a:stretch>
        </p:blipFill>
        <p:spPr>
          <a:xfrm>
            <a:off x="0" y="0"/>
            <a:ext cx="12192000" cy="6858000"/>
          </a:xfrm>
          <a:prstGeom prst="rect">
            <a:avLst/>
          </a:prstGeom>
        </p:spPr>
      </p:pic>
      <p:sp>
        <p:nvSpPr>
          <p:cNvPr id="3" name="CuadroTexto 2">
            <a:extLst>
              <a:ext uri="{FF2B5EF4-FFF2-40B4-BE49-F238E27FC236}">
                <a16:creationId xmlns:a16="http://schemas.microsoft.com/office/drawing/2014/main" id="{1262B1CC-AF69-087F-6171-375E82AFC927}"/>
              </a:ext>
            </a:extLst>
          </p:cNvPr>
          <p:cNvSpPr txBox="1"/>
          <p:nvPr/>
        </p:nvSpPr>
        <p:spPr>
          <a:xfrm>
            <a:off x="388786" y="1927399"/>
            <a:ext cx="6099586" cy="2246769"/>
          </a:xfrm>
          <a:prstGeom prst="rect">
            <a:avLst/>
          </a:prstGeom>
          <a:noFill/>
        </p:spPr>
        <p:txBody>
          <a:bodyPr wrap="square">
            <a:spAutoFit/>
          </a:bodyPr>
          <a:lstStyle/>
          <a:p>
            <a:pPr algn="just"/>
            <a:r>
              <a:rPr lang="en-US" sz="2800" b="1" dirty="0">
                <a:solidFill>
                  <a:schemeClr val="bg1"/>
                </a:solidFill>
                <a:effectLst/>
              </a:rPr>
              <a:t>Thousands and millions of lives were lost because of their own decision. How terrible can the consequences of a decision made without considering the eternal results be?</a:t>
            </a:r>
            <a:endParaRPr lang="en-US" sz="2800" b="1" dirty="0">
              <a:solidFill>
                <a:schemeClr val="bg1"/>
              </a:solidFill>
            </a:endParaRPr>
          </a:p>
        </p:txBody>
      </p:sp>
    </p:spTree>
    <p:extLst>
      <p:ext uri="{BB962C8B-B14F-4D97-AF65-F5344CB8AC3E}">
        <p14:creationId xmlns:p14="http://schemas.microsoft.com/office/powerpoint/2010/main" val="3707777495"/>
      </p:ext>
    </p:extLst>
  </p:cSld>
  <p:clrMapOvr>
    <a:masterClrMapping/>
  </p:clrMapOvr>
  <p:transition spd="slow">
    <p:wip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agen 6">
            <a:extLst>
              <a:ext uri="{FF2B5EF4-FFF2-40B4-BE49-F238E27FC236}">
                <a16:creationId xmlns:a16="http://schemas.microsoft.com/office/drawing/2014/main" id="{A203C939-B8E5-1F74-1811-7E2499D3AC08}"/>
              </a:ext>
            </a:extLst>
          </p:cNvPr>
          <p:cNvPicPr>
            <a:picLocks noChangeAspect="1"/>
          </p:cNvPicPr>
          <p:nvPr/>
        </p:nvPicPr>
        <p:blipFill>
          <a:blip r:embed="rId2"/>
          <a:stretch>
            <a:fillRect/>
          </a:stretch>
        </p:blipFill>
        <p:spPr>
          <a:xfrm>
            <a:off x="0" y="0"/>
            <a:ext cx="12192000" cy="6858000"/>
          </a:xfrm>
          <a:prstGeom prst="rect">
            <a:avLst/>
          </a:prstGeom>
        </p:spPr>
      </p:pic>
      <p:sp>
        <p:nvSpPr>
          <p:cNvPr id="5" name="CuadroTexto 4">
            <a:extLst>
              <a:ext uri="{FF2B5EF4-FFF2-40B4-BE49-F238E27FC236}">
                <a16:creationId xmlns:a16="http://schemas.microsoft.com/office/drawing/2014/main" id="{A2574F61-8F5D-0C58-A23E-472FCA565374}"/>
              </a:ext>
            </a:extLst>
          </p:cNvPr>
          <p:cNvSpPr txBox="1"/>
          <p:nvPr/>
        </p:nvSpPr>
        <p:spPr>
          <a:xfrm>
            <a:off x="408396" y="903842"/>
            <a:ext cx="6097712" cy="5632311"/>
          </a:xfrm>
          <a:prstGeom prst="rect">
            <a:avLst/>
          </a:prstGeom>
          <a:noFill/>
        </p:spPr>
        <p:txBody>
          <a:bodyPr wrap="square">
            <a:spAutoFit/>
          </a:bodyPr>
          <a:lstStyle/>
          <a:p>
            <a:pPr algn="just"/>
            <a:r>
              <a:rPr lang="en-US" sz="2400" b="1" dirty="0">
                <a:solidFill>
                  <a:schemeClr val="bg1"/>
                </a:solidFill>
                <a:effectLst/>
              </a:rPr>
              <a:t>Thanks to Noah, his love for God and obedience to His Word, mankind was able to survive, for when the waters of the flood receded and dried up months later, Noah and his family went out to repopulate an earth that had now become desolate and empty.</a:t>
            </a:r>
          </a:p>
          <a:p>
            <a:pPr algn="just"/>
            <a:endParaRPr lang="en-US" sz="2400" b="1" dirty="0">
              <a:solidFill>
                <a:schemeClr val="bg1"/>
              </a:solidFill>
              <a:effectLst/>
            </a:endParaRPr>
          </a:p>
          <a:p>
            <a:pPr algn="just"/>
            <a:r>
              <a:rPr lang="en-US" sz="2400" b="1" dirty="0">
                <a:solidFill>
                  <a:schemeClr val="bg1"/>
                </a:solidFill>
                <a:effectLst/>
              </a:rPr>
              <a:t>Today there are more than eight billion human beings in the world because there was a man and his family who believed in God and took care of their instructions. How incredible the impact that your example and the consequences of your decisions can have for the next generations!</a:t>
            </a:r>
          </a:p>
          <a:p>
            <a:endParaRPr lang="es-CL" sz="2400" b="1" dirty="0">
              <a:solidFill>
                <a:schemeClr val="bg1"/>
              </a:solidFill>
              <a:effectLst/>
            </a:endParaRPr>
          </a:p>
        </p:txBody>
      </p:sp>
    </p:spTree>
    <p:extLst>
      <p:ext uri="{BB962C8B-B14F-4D97-AF65-F5344CB8AC3E}">
        <p14:creationId xmlns:p14="http://schemas.microsoft.com/office/powerpoint/2010/main" val="794234875"/>
      </p:ext>
    </p:extLst>
  </p:cSld>
  <p:clrMapOvr>
    <a:masterClrMapping/>
  </p:clrMapOvr>
  <p:transition spd="slow">
    <p:wip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agen 6">
            <a:extLst>
              <a:ext uri="{FF2B5EF4-FFF2-40B4-BE49-F238E27FC236}">
                <a16:creationId xmlns:a16="http://schemas.microsoft.com/office/drawing/2014/main" id="{368CF7B9-7702-5ACF-0A5D-B6B0536C9458}"/>
              </a:ext>
            </a:extLst>
          </p:cNvPr>
          <p:cNvPicPr>
            <a:picLocks noChangeAspect="1"/>
          </p:cNvPicPr>
          <p:nvPr/>
        </p:nvPicPr>
        <p:blipFill>
          <a:blip r:embed="rId2"/>
          <a:stretch>
            <a:fillRect/>
          </a:stretch>
        </p:blipFill>
        <p:spPr>
          <a:xfrm>
            <a:off x="0" y="0"/>
            <a:ext cx="12192000" cy="6858000"/>
          </a:xfrm>
          <a:prstGeom prst="rect">
            <a:avLst/>
          </a:prstGeom>
        </p:spPr>
      </p:pic>
      <p:sp>
        <p:nvSpPr>
          <p:cNvPr id="5" name="CuadroTexto 4">
            <a:extLst>
              <a:ext uri="{FF2B5EF4-FFF2-40B4-BE49-F238E27FC236}">
                <a16:creationId xmlns:a16="http://schemas.microsoft.com/office/drawing/2014/main" id="{30FEA885-84A1-4FB5-B098-39FCEDFC40D5}"/>
              </a:ext>
            </a:extLst>
          </p:cNvPr>
          <p:cNvSpPr txBox="1"/>
          <p:nvPr/>
        </p:nvSpPr>
        <p:spPr>
          <a:xfrm>
            <a:off x="244011" y="1024362"/>
            <a:ext cx="6097712" cy="4154984"/>
          </a:xfrm>
          <a:prstGeom prst="rect">
            <a:avLst/>
          </a:prstGeom>
          <a:noFill/>
        </p:spPr>
        <p:txBody>
          <a:bodyPr wrap="square">
            <a:spAutoFit/>
          </a:bodyPr>
          <a:lstStyle/>
          <a:p>
            <a:pPr algn="just"/>
            <a:r>
              <a:rPr lang="en-US" sz="2400" b="1" dirty="0">
                <a:solidFill>
                  <a:schemeClr val="bg1"/>
                </a:solidFill>
                <a:effectLst/>
              </a:rPr>
              <a:t>It is amazing to know that God has not left us in darkness as to what He will do in the future, He did in the past with Noah, his family and the wooden ark that they faithfully built according to God's directions. My friend, God has also left a wooden instrument that is the symbol of salvation for this time and the impending judgment that is coming upon this earth. That instrument was the cross, and upon it the Son of God died for your sins and mine. </a:t>
            </a:r>
            <a:endParaRPr lang="en-US" sz="2400" b="1" dirty="0">
              <a:solidFill>
                <a:schemeClr val="bg1"/>
              </a:solidFill>
            </a:endParaRPr>
          </a:p>
        </p:txBody>
      </p:sp>
    </p:spTree>
    <p:extLst>
      <p:ext uri="{BB962C8B-B14F-4D97-AF65-F5344CB8AC3E}">
        <p14:creationId xmlns:p14="http://schemas.microsoft.com/office/powerpoint/2010/main" val="95994879"/>
      </p:ext>
    </p:extLst>
  </p:cSld>
  <p:clrMapOvr>
    <a:masterClrMapping/>
  </p:clrMapOvr>
  <p:transition spd="slow">
    <p:wip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agen 6">
            <a:extLst>
              <a:ext uri="{FF2B5EF4-FFF2-40B4-BE49-F238E27FC236}">
                <a16:creationId xmlns:a16="http://schemas.microsoft.com/office/drawing/2014/main" id="{A43BDE59-1B52-ACBA-BDBD-B654CE6B9C99}"/>
              </a:ext>
            </a:extLst>
          </p:cNvPr>
          <p:cNvPicPr>
            <a:picLocks noChangeAspect="1"/>
          </p:cNvPicPr>
          <p:nvPr/>
        </p:nvPicPr>
        <p:blipFill>
          <a:blip r:embed="rId3"/>
          <a:stretch>
            <a:fillRect/>
          </a:stretch>
        </p:blipFill>
        <p:spPr>
          <a:xfrm>
            <a:off x="0" y="0"/>
            <a:ext cx="12192000" cy="6858000"/>
          </a:xfrm>
          <a:prstGeom prst="rect">
            <a:avLst/>
          </a:prstGeom>
        </p:spPr>
      </p:pic>
      <p:sp>
        <p:nvSpPr>
          <p:cNvPr id="5" name="CuadroTexto 4">
            <a:extLst>
              <a:ext uri="{FF2B5EF4-FFF2-40B4-BE49-F238E27FC236}">
                <a16:creationId xmlns:a16="http://schemas.microsoft.com/office/drawing/2014/main" id="{D314FD32-0E91-825B-AABE-555447BE202C}"/>
              </a:ext>
            </a:extLst>
          </p:cNvPr>
          <p:cNvSpPr txBox="1"/>
          <p:nvPr/>
        </p:nvSpPr>
        <p:spPr>
          <a:xfrm>
            <a:off x="388786" y="868891"/>
            <a:ext cx="6099586" cy="5262979"/>
          </a:xfrm>
          <a:prstGeom prst="rect">
            <a:avLst/>
          </a:prstGeom>
          <a:noFill/>
        </p:spPr>
        <p:txBody>
          <a:bodyPr wrap="square">
            <a:spAutoFit/>
          </a:bodyPr>
          <a:lstStyle/>
          <a:p>
            <a:pPr algn="just"/>
            <a:r>
              <a:rPr lang="en-US" sz="2400" b="1" dirty="0">
                <a:solidFill>
                  <a:schemeClr val="bg1"/>
                </a:solidFill>
                <a:effectLst/>
              </a:rPr>
              <a:t>No one will make the decision to give your heart to Jesus for you. No one will prepare for His coming in your place. You are the author of your decisions today! </a:t>
            </a:r>
          </a:p>
          <a:p>
            <a:pPr algn="just"/>
            <a:endParaRPr lang="en-US" sz="2400" b="1" dirty="0">
              <a:solidFill>
                <a:schemeClr val="bg1"/>
              </a:solidFill>
              <a:effectLst/>
            </a:endParaRPr>
          </a:p>
          <a:p>
            <a:pPr algn="just"/>
            <a:endParaRPr lang="en-US" sz="2400" b="1" dirty="0">
              <a:solidFill>
                <a:schemeClr val="bg1"/>
              </a:solidFill>
              <a:effectLst/>
            </a:endParaRPr>
          </a:p>
          <a:p>
            <a:pPr algn="just"/>
            <a:r>
              <a:rPr lang="en-US" sz="2400" b="1" dirty="0">
                <a:solidFill>
                  <a:schemeClr val="bg1"/>
                </a:solidFill>
                <a:effectLst/>
              </a:rPr>
              <a:t>Do not delay your determination waiting for different times. Soon the gray clouds will gather over the history of this world and the door of God's forgiveness and grace will close. Today is the time to enter the ark called Jesus and rest in his tender arms, there is no better than them in the whole world.</a:t>
            </a:r>
          </a:p>
          <a:p>
            <a:endParaRPr lang="es-CL" sz="2400" b="1" dirty="0">
              <a:solidFill>
                <a:schemeClr val="bg1"/>
              </a:solidFill>
              <a:effectLst/>
            </a:endParaRPr>
          </a:p>
        </p:txBody>
      </p:sp>
    </p:spTree>
    <p:extLst>
      <p:ext uri="{BB962C8B-B14F-4D97-AF65-F5344CB8AC3E}">
        <p14:creationId xmlns:p14="http://schemas.microsoft.com/office/powerpoint/2010/main" val="44290935"/>
      </p:ext>
    </p:extLst>
  </p:cSld>
  <p:clrMapOvr>
    <a:masterClrMapping/>
  </p:clrMapOvr>
  <p:transition spd="slow">
    <p:wip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C191B2C6-0A7E-3EE9-1805-2B7D060F6E9E}"/>
              </a:ext>
            </a:extLst>
          </p:cNvPr>
          <p:cNvPicPr>
            <a:picLocks noChangeAspect="1"/>
          </p:cNvPicPr>
          <p:nvPr/>
        </p:nvPicPr>
        <p:blipFill>
          <a:blip r:embed="rId2"/>
          <a:stretch>
            <a:fillRect/>
          </a:stretch>
        </p:blipFill>
        <p:spPr>
          <a:xfrm>
            <a:off x="0" y="0"/>
            <a:ext cx="12192000" cy="6858000"/>
          </a:xfrm>
          <a:prstGeom prst="rect">
            <a:avLst/>
          </a:prstGeom>
        </p:spPr>
      </p:pic>
      <p:sp>
        <p:nvSpPr>
          <p:cNvPr id="6" name="CuadroTexto 5">
            <a:extLst>
              <a:ext uri="{FF2B5EF4-FFF2-40B4-BE49-F238E27FC236}">
                <a16:creationId xmlns:a16="http://schemas.microsoft.com/office/drawing/2014/main" id="{014F8B9D-9F7C-956E-EE7D-27A5AF476996}"/>
              </a:ext>
            </a:extLst>
          </p:cNvPr>
          <p:cNvSpPr txBox="1"/>
          <p:nvPr/>
        </p:nvSpPr>
        <p:spPr>
          <a:xfrm>
            <a:off x="211567" y="2714812"/>
            <a:ext cx="6949338" cy="1015663"/>
          </a:xfrm>
          <a:prstGeom prst="rect">
            <a:avLst/>
          </a:prstGeom>
          <a:noFill/>
        </p:spPr>
        <p:txBody>
          <a:bodyPr wrap="none" rtlCol="0">
            <a:spAutoFit/>
          </a:bodyPr>
          <a:lstStyle/>
          <a:p>
            <a:r>
              <a:rPr lang="en-US" sz="6000" b="1" dirty="0">
                <a:solidFill>
                  <a:schemeClr val="bg1"/>
                </a:solidFill>
              </a:rPr>
              <a:t>Come to Jesus today!</a:t>
            </a:r>
          </a:p>
        </p:txBody>
      </p:sp>
    </p:spTree>
    <p:extLst>
      <p:ext uri="{BB962C8B-B14F-4D97-AF65-F5344CB8AC3E}">
        <p14:creationId xmlns:p14="http://schemas.microsoft.com/office/powerpoint/2010/main" val="2947329183"/>
      </p:ext>
    </p:extLst>
  </p:cSld>
  <p:clrMapOvr>
    <a:masterClrMapping/>
  </p:clrMapOvr>
  <p:transition spd="slow">
    <p:wipe/>
  </p:transition>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3" name="Picture 2">
            <a:extLst>
              <a:ext uri="{FF2B5EF4-FFF2-40B4-BE49-F238E27FC236}">
                <a16:creationId xmlns:a16="http://schemas.microsoft.com/office/drawing/2014/main" id="{A73BF5EA-C856-89A0-2A41-9E23F149B6D9}"/>
              </a:ext>
            </a:extLst>
          </p:cNvPr>
          <p:cNvPicPr>
            <a:picLocks noChangeAspect="1"/>
          </p:cNvPicPr>
          <p:nvPr/>
        </p:nvPicPr>
        <p:blipFill>
          <a:blip r:embed="rId2"/>
          <a:srcRect t="2406" b="13340"/>
          <a:stretch>
            <a:fillRect/>
          </a:stretch>
        </p:blipFill>
        <p:spPr>
          <a:xfrm>
            <a:off x="20" y="1282"/>
            <a:ext cx="12191980" cy="6856718"/>
          </a:xfrm>
          <a:prstGeom prst="rect">
            <a:avLst/>
          </a:prstGeom>
        </p:spPr>
      </p:pic>
    </p:spTree>
    <p:extLst>
      <p:ext uri="{BB962C8B-B14F-4D97-AF65-F5344CB8AC3E}">
        <p14:creationId xmlns:p14="http://schemas.microsoft.com/office/powerpoint/2010/main" val="855764977"/>
      </p:ext>
    </p:extLst>
  </p:cSld>
  <p:clrMapOvr>
    <a:masterClrMapping/>
  </p:clrMapOvr>
  <p:transition spd="slow">
    <p:wip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52C11B-1414-4A28-5673-527EE6C20C98}"/>
            </a:ext>
          </a:extLst>
        </p:cNvPr>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D1DD5EB3-F50A-AE5F-856E-0B5C3C8401B3}"/>
              </a:ext>
            </a:extLst>
          </p:cNvPr>
          <p:cNvPicPr>
            <a:picLocks noGrp="1" noChangeAspect="1"/>
          </p:cNvPicPr>
          <p:nvPr>
            <p:ph idx="1"/>
          </p:nvPr>
        </p:nvPicPr>
        <p:blipFill>
          <a:blip r:embed="rId2"/>
          <a:srcRect t="5206" b="10540"/>
          <a:stretch>
            <a:fillRect/>
          </a:stretch>
        </p:blipFill>
        <p:spPr>
          <a:xfrm>
            <a:off x="20" y="1282"/>
            <a:ext cx="12191980" cy="6856718"/>
          </a:xfrm>
          <a:prstGeom prst="rect">
            <a:avLst/>
          </a:prstGeom>
        </p:spPr>
      </p:pic>
    </p:spTree>
    <p:extLst>
      <p:ext uri="{BB962C8B-B14F-4D97-AF65-F5344CB8AC3E}">
        <p14:creationId xmlns:p14="http://schemas.microsoft.com/office/powerpoint/2010/main" val="240886409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1E84DE55-19C7-95E3-AE89-E673723AA326}"/>
              </a:ext>
            </a:extLst>
          </p:cNvPr>
          <p:cNvPicPr>
            <a:picLocks noChangeAspect="1"/>
          </p:cNvPicPr>
          <p:nvPr/>
        </p:nvPicPr>
        <p:blipFill>
          <a:blip r:embed="rId2"/>
          <a:stretch>
            <a:fillRect/>
          </a:stretch>
        </p:blipFill>
        <p:spPr>
          <a:xfrm>
            <a:off x="0" y="0"/>
            <a:ext cx="12192000" cy="6858000"/>
          </a:xfrm>
          <a:prstGeom prst="rect">
            <a:avLst/>
          </a:prstGeom>
        </p:spPr>
      </p:pic>
      <p:sp>
        <p:nvSpPr>
          <p:cNvPr id="3" name="CuadroTexto 2">
            <a:extLst>
              <a:ext uri="{FF2B5EF4-FFF2-40B4-BE49-F238E27FC236}">
                <a16:creationId xmlns:a16="http://schemas.microsoft.com/office/drawing/2014/main" id="{60C5E37D-23FE-733C-D985-2DDD8C2C6A7D}"/>
              </a:ext>
            </a:extLst>
          </p:cNvPr>
          <p:cNvSpPr txBox="1"/>
          <p:nvPr/>
        </p:nvSpPr>
        <p:spPr>
          <a:xfrm>
            <a:off x="505907" y="1536174"/>
            <a:ext cx="6099586" cy="3785652"/>
          </a:xfrm>
          <a:prstGeom prst="rect">
            <a:avLst/>
          </a:prstGeom>
          <a:noFill/>
        </p:spPr>
        <p:txBody>
          <a:bodyPr wrap="square">
            <a:spAutoFit/>
          </a:bodyPr>
          <a:lstStyle/>
          <a:p>
            <a:pPr algn="just"/>
            <a:r>
              <a:rPr lang="en-US" sz="2400" b="1" dirty="0">
                <a:solidFill>
                  <a:schemeClr val="bg1"/>
                </a:solidFill>
                <a:effectLst/>
                <a:latin typeface="ArialMT"/>
              </a:rPr>
              <a:t>In the icy depths of the mountains of the island of Spitsbergen, between Norway and the North Pole, is the "Svalbard World Seed Bank" or commonly known as "the vault at the end of the world". This place was inaugurated in 2008 by the Norwegian government and its purpose is to safeguard all kinds of crop species in the event of a possible global catastrophe scenario.</a:t>
            </a:r>
            <a:endParaRPr lang="en-US" sz="2400" b="1" dirty="0">
              <a:solidFill>
                <a:schemeClr val="bg1"/>
              </a:solidFill>
            </a:endParaRPr>
          </a:p>
        </p:txBody>
      </p:sp>
    </p:spTree>
    <p:extLst>
      <p:ext uri="{BB962C8B-B14F-4D97-AF65-F5344CB8AC3E}">
        <p14:creationId xmlns:p14="http://schemas.microsoft.com/office/powerpoint/2010/main" val="1204185847"/>
      </p:ext>
    </p:extLst>
  </p:cSld>
  <p:clrMapOvr>
    <a:masterClrMapping/>
  </p:clrMapOvr>
  <p:transition spd="slow">
    <p:wip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2C285DC1-50A6-5F17-1600-A48BB83B7E13}"/>
              </a:ext>
            </a:extLst>
          </p:cNvPr>
          <p:cNvPicPr>
            <a:picLocks noChangeAspect="1"/>
          </p:cNvPicPr>
          <p:nvPr/>
        </p:nvPicPr>
        <p:blipFill>
          <a:blip r:embed="rId2"/>
          <a:stretch>
            <a:fillRect/>
          </a:stretch>
        </p:blipFill>
        <p:spPr>
          <a:xfrm>
            <a:off x="0" y="0"/>
            <a:ext cx="12192000" cy="6858000"/>
          </a:xfrm>
          <a:prstGeom prst="rect">
            <a:avLst/>
          </a:prstGeom>
        </p:spPr>
      </p:pic>
      <p:sp>
        <p:nvSpPr>
          <p:cNvPr id="3" name="CuadroTexto 2">
            <a:extLst>
              <a:ext uri="{FF2B5EF4-FFF2-40B4-BE49-F238E27FC236}">
                <a16:creationId xmlns:a16="http://schemas.microsoft.com/office/drawing/2014/main" id="{AA33A264-7B05-8C8E-1A7A-B1BF84022D03}"/>
              </a:ext>
            </a:extLst>
          </p:cNvPr>
          <p:cNvSpPr txBox="1"/>
          <p:nvPr/>
        </p:nvSpPr>
        <p:spPr>
          <a:xfrm>
            <a:off x="505908" y="1905506"/>
            <a:ext cx="6099586" cy="3046988"/>
          </a:xfrm>
          <a:prstGeom prst="rect">
            <a:avLst/>
          </a:prstGeom>
          <a:noFill/>
        </p:spPr>
        <p:txBody>
          <a:bodyPr wrap="square">
            <a:spAutoFit/>
          </a:bodyPr>
          <a:lstStyle/>
          <a:p>
            <a:pPr algn="just"/>
            <a:r>
              <a:rPr lang="en-US" sz="2400" b="1" dirty="0">
                <a:solidFill>
                  <a:schemeClr val="bg1"/>
                </a:solidFill>
                <a:effectLst/>
                <a:latin typeface="ArialMT"/>
              </a:rPr>
              <a:t>This bank, also known as the "Noah's ark of the 21st century", extends more than a thousand square meters underground and is divided into three large levels that serve as warehouses that preserve more than a million seed samples from almost every country on the planet. </a:t>
            </a:r>
            <a:endParaRPr lang="en-US" sz="2400" b="1" dirty="0">
              <a:solidFill>
                <a:schemeClr val="bg1"/>
              </a:solidFill>
            </a:endParaRPr>
          </a:p>
        </p:txBody>
      </p:sp>
    </p:spTree>
    <p:extLst>
      <p:ext uri="{BB962C8B-B14F-4D97-AF65-F5344CB8AC3E}">
        <p14:creationId xmlns:p14="http://schemas.microsoft.com/office/powerpoint/2010/main" val="2030841632"/>
      </p:ext>
    </p:extLst>
  </p:cSld>
  <p:clrMapOvr>
    <a:masterClrMapping/>
  </p:clrMapOvr>
  <p:transition spd="slow">
    <p:wip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D61E05C5-C94F-A079-7A56-B811655F4268}"/>
              </a:ext>
            </a:extLst>
          </p:cNvPr>
          <p:cNvPicPr>
            <a:picLocks noChangeAspect="1"/>
          </p:cNvPicPr>
          <p:nvPr/>
        </p:nvPicPr>
        <p:blipFill>
          <a:blip r:embed="rId2"/>
          <a:stretch>
            <a:fillRect/>
          </a:stretch>
        </p:blipFill>
        <p:spPr>
          <a:xfrm>
            <a:off x="0" y="0"/>
            <a:ext cx="12192000" cy="6858000"/>
          </a:xfrm>
          <a:prstGeom prst="rect">
            <a:avLst/>
          </a:prstGeom>
        </p:spPr>
      </p:pic>
      <p:sp>
        <p:nvSpPr>
          <p:cNvPr id="3" name="CuadroTexto 2">
            <a:extLst>
              <a:ext uri="{FF2B5EF4-FFF2-40B4-BE49-F238E27FC236}">
                <a16:creationId xmlns:a16="http://schemas.microsoft.com/office/drawing/2014/main" id="{84BB8D30-CE1C-F24D-40EB-7CF20186DD73}"/>
              </a:ext>
            </a:extLst>
          </p:cNvPr>
          <p:cNvSpPr txBox="1"/>
          <p:nvPr/>
        </p:nvSpPr>
        <p:spPr>
          <a:xfrm>
            <a:off x="371138" y="1788033"/>
            <a:ext cx="6099586" cy="2554545"/>
          </a:xfrm>
          <a:prstGeom prst="rect">
            <a:avLst/>
          </a:prstGeom>
          <a:noFill/>
        </p:spPr>
        <p:txBody>
          <a:bodyPr wrap="square">
            <a:spAutoFit/>
          </a:bodyPr>
          <a:lstStyle/>
          <a:p>
            <a:pPr algn="just"/>
            <a:r>
              <a:rPr lang="en-US" sz="3200" b="1" dirty="0">
                <a:solidFill>
                  <a:schemeClr val="bg1"/>
                </a:solidFill>
                <a:effectLst/>
              </a:rPr>
              <a:t>Is it possible that the planet could end in a catastrophic way? Could the dramatic story of the Flood and the survival of Noah and his family be repeated?</a:t>
            </a:r>
            <a:endParaRPr lang="en-US" sz="3200" b="1" dirty="0">
              <a:solidFill>
                <a:schemeClr val="bg1"/>
              </a:solidFill>
            </a:endParaRPr>
          </a:p>
        </p:txBody>
      </p:sp>
    </p:spTree>
    <p:extLst>
      <p:ext uri="{BB962C8B-B14F-4D97-AF65-F5344CB8AC3E}">
        <p14:creationId xmlns:p14="http://schemas.microsoft.com/office/powerpoint/2010/main" val="1015895979"/>
      </p:ext>
    </p:extLst>
  </p:cSld>
  <p:clrMapOvr>
    <a:masterClrMapping/>
  </p:clrMapOvr>
  <p:transition spd="slow">
    <p:wip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5B4CB658-BACF-3B73-F775-535FF985522A}"/>
              </a:ext>
            </a:extLst>
          </p:cNvPr>
          <p:cNvPicPr>
            <a:picLocks noChangeAspect="1"/>
          </p:cNvPicPr>
          <p:nvPr/>
        </p:nvPicPr>
        <p:blipFill>
          <a:blip r:embed="rId2"/>
          <a:stretch>
            <a:fillRect/>
          </a:stretch>
        </p:blipFill>
        <p:spPr>
          <a:xfrm>
            <a:off x="0" y="0"/>
            <a:ext cx="12192000" cy="6858000"/>
          </a:xfrm>
          <a:prstGeom prst="rect">
            <a:avLst/>
          </a:prstGeom>
        </p:spPr>
      </p:pic>
      <p:sp>
        <p:nvSpPr>
          <p:cNvPr id="3" name="CuadroTexto 2">
            <a:extLst>
              <a:ext uri="{FF2B5EF4-FFF2-40B4-BE49-F238E27FC236}">
                <a16:creationId xmlns:a16="http://schemas.microsoft.com/office/drawing/2014/main" id="{F55A42B9-BB5F-A26A-27AD-C6AEB19FDC3E}"/>
              </a:ext>
            </a:extLst>
          </p:cNvPr>
          <p:cNvSpPr txBox="1"/>
          <p:nvPr/>
        </p:nvSpPr>
        <p:spPr>
          <a:xfrm>
            <a:off x="263562" y="1154298"/>
            <a:ext cx="6099586" cy="3600986"/>
          </a:xfrm>
          <a:prstGeom prst="rect">
            <a:avLst/>
          </a:prstGeom>
          <a:noFill/>
        </p:spPr>
        <p:txBody>
          <a:bodyPr wrap="square">
            <a:spAutoFit/>
          </a:bodyPr>
          <a:lstStyle/>
          <a:p>
            <a:pPr marL="457200" indent="-457200">
              <a:buAutoNum type="arabicPeriod"/>
            </a:pPr>
            <a:r>
              <a:rPr lang="en-US" sz="2400" b="1" dirty="0">
                <a:solidFill>
                  <a:schemeClr val="bg1"/>
                </a:solidFill>
                <a:effectLst/>
              </a:rPr>
              <a:t>The world before the flood..-</a:t>
            </a:r>
          </a:p>
          <a:p>
            <a:r>
              <a:rPr lang="en-US" sz="2400" b="1" dirty="0">
                <a:solidFill>
                  <a:schemeClr val="bg1"/>
                </a:solidFill>
                <a:effectLst/>
              </a:rPr>
              <a:t> </a:t>
            </a:r>
            <a:endParaRPr lang="en-US" sz="2000" b="1" dirty="0">
              <a:solidFill>
                <a:schemeClr val="bg1"/>
              </a:solidFill>
            </a:endParaRPr>
          </a:p>
          <a:p>
            <a:pPr algn="just"/>
            <a:r>
              <a:rPr lang="en-US" sz="2000" b="1" dirty="0">
                <a:solidFill>
                  <a:schemeClr val="bg1"/>
                </a:solidFill>
                <a:effectLst/>
              </a:rPr>
              <a:t>"And the LORD saw that the wickedness of man was great in the earth, and that every imagination of the thoughts of his heart was only evil continually. And it repented the LORD that He had made man on the earth, and it grieved Him at His heart. And the LORD said, "I will destroy man whom I have created from the face of the ground, from man to beast, and to creeping thing and fowl of the air; for I repent that I have made them" (Genesis 6:1-7).</a:t>
            </a:r>
            <a:endParaRPr lang="en-US" sz="2000" b="1" dirty="0">
              <a:solidFill>
                <a:schemeClr val="bg1"/>
              </a:solidFill>
            </a:endParaRPr>
          </a:p>
        </p:txBody>
      </p:sp>
    </p:spTree>
    <p:extLst>
      <p:ext uri="{BB962C8B-B14F-4D97-AF65-F5344CB8AC3E}">
        <p14:creationId xmlns:p14="http://schemas.microsoft.com/office/powerpoint/2010/main" val="1537435827"/>
      </p:ext>
    </p:extLst>
  </p:cSld>
  <p:clrMapOvr>
    <a:masterClrMapping/>
  </p:clrMapOvr>
  <p:transition spd="slow">
    <p:wip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n 5">
            <a:extLst>
              <a:ext uri="{FF2B5EF4-FFF2-40B4-BE49-F238E27FC236}">
                <a16:creationId xmlns:a16="http://schemas.microsoft.com/office/drawing/2014/main" id="{0CBA8D9A-5846-A2BF-575C-498C9341B425}"/>
              </a:ext>
            </a:extLst>
          </p:cNvPr>
          <p:cNvPicPr>
            <a:picLocks noChangeAspect="1"/>
          </p:cNvPicPr>
          <p:nvPr/>
        </p:nvPicPr>
        <p:blipFill>
          <a:blip r:embed="rId2"/>
          <a:stretch>
            <a:fillRect/>
          </a:stretch>
        </p:blipFill>
        <p:spPr>
          <a:xfrm>
            <a:off x="0" y="0"/>
            <a:ext cx="12192000" cy="6858000"/>
          </a:xfrm>
          <a:prstGeom prst="rect">
            <a:avLst/>
          </a:prstGeom>
        </p:spPr>
      </p:pic>
      <p:sp>
        <p:nvSpPr>
          <p:cNvPr id="4" name="CuadroTexto 3">
            <a:extLst>
              <a:ext uri="{FF2B5EF4-FFF2-40B4-BE49-F238E27FC236}">
                <a16:creationId xmlns:a16="http://schemas.microsoft.com/office/drawing/2014/main" id="{E76C2AB2-6165-A1E6-1844-B73175CD4DD2}"/>
              </a:ext>
            </a:extLst>
          </p:cNvPr>
          <p:cNvSpPr txBox="1"/>
          <p:nvPr/>
        </p:nvSpPr>
        <p:spPr>
          <a:xfrm>
            <a:off x="1242876" y="1443841"/>
            <a:ext cx="9706247" cy="4524315"/>
          </a:xfrm>
          <a:prstGeom prst="rect">
            <a:avLst/>
          </a:prstGeom>
          <a:solidFill>
            <a:schemeClr val="tx1">
              <a:alpha val="33037"/>
            </a:schemeClr>
          </a:solidFill>
        </p:spPr>
        <p:txBody>
          <a:bodyPr wrap="square" rtlCol="0">
            <a:spAutoFit/>
          </a:bodyPr>
          <a:lstStyle/>
          <a:p>
            <a:pPr algn="ctr"/>
            <a:r>
              <a:rPr lang="en-US" sz="2400" b="1" i="1" dirty="0">
                <a:solidFill>
                  <a:schemeClr val="bg1"/>
                </a:solidFill>
                <a:effectLst/>
                <a:latin typeface="Arial" panose="020B0604020202020204" pitchFamily="34" charset="0"/>
              </a:rPr>
              <a:t>"The human race yet retained much of its early vigor. But a few generations had passed since Adam had access to the tree which was to prolong life; and man’s existence was still measured by centuries. Had that long-lived people, with their rare powers to plan and execute, devoted themselves to the service of God, they would have made their Creator’s name a praise in the earth, and would have answered the purpose for which He gave them life. But they failed to do this. There were many giants, men of great stature and strength, renowned for wisdom, skillful in devising the most cunning and wonderful works; but their guilt in giving loose rein to iniquity was in proportion to their skill and mental ability" (Patriarchs and Prophets, 90.2).</a:t>
            </a:r>
            <a:endParaRPr lang="en-US" sz="2400" dirty="0"/>
          </a:p>
        </p:txBody>
      </p:sp>
    </p:spTree>
    <p:extLst>
      <p:ext uri="{BB962C8B-B14F-4D97-AF65-F5344CB8AC3E}">
        <p14:creationId xmlns:p14="http://schemas.microsoft.com/office/powerpoint/2010/main" val="1949035646"/>
      </p:ext>
    </p:extLst>
  </p:cSld>
  <p:clrMapOvr>
    <a:masterClrMapping/>
  </p:clrMapOvr>
  <p:transition spd="slow">
    <p:wip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agen 6">
            <a:extLst>
              <a:ext uri="{FF2B5EF4-FFF2-40B4-BE49-F238E27FC236}">
                <a16:creationId xmlns:a16="http://schemas.microsoft.com/office/drawing/2014/main" id="{9BFC82FB-70B5-AB88-B4AF-5611E05057C9}"/>
              </a:ext>
            </a:extLst>
          </p:cNvPr>
          <p:cNvPicPr>
            <a:picLocks noChangeAspect="1"/>
          </p:cNvPicPr>
          <p:nvPr/>
        </p:nvPicPr>
        <p:blipFill>
          <a:blip r:embed="rId2"/>
          <a:stretch>
            <a:fillRect/>
          </a:stretch>
        </p:blipFill>
        <p:spPr>
          <a:xfrm>
            <a:off x="0" y="0"/>
            <a:ext cx="12192000" cy="6858000"/>
          </a:xfrm>
          <a:prstGeom prst="rect">
            <a:avLst/>
          </a:prstGeom>
        </p:spPr>
      </p:pic>
      <p:sp>
        <p:nvSpPr>
          <p:cNvPr id="5" name="CuadroTexto 4">
            <a:extLst>
              <a:ext uri="{FF2B5EF4-FFF2-40B4-BE49-F238E27FC236}">
                <a16:creationId xmlns:a16="http://schemas.microsoft.com/office/drawing/2014/main" id="{10259D46-AB9F-DD3E-1072-C5FB81E73B1D}"/>
              </a:ext>
            </a:extLst>
          </p:cNvPr>
          <p:cNvSpPr txBox="1"/>
          <p:nvPr/>
        </p:nvSpPr>
        <p:spPr>
          <a:xfrm>
            <a:off x="288894" y="1382286"/>
            <a:ext cx="6781883" cy="4093428"/>
          </a:xfrm>
          <a:prstGeom prst="rect">
            <a:avLst/>
          </a:prstGeom>
          <a:noFill/>
        </p:spPr>
        <p:txBody>
          <a:bodyPr wrap="square">
            <a:spAutoFit/>
          </a:bodyPr>
          <a:lstStyle/>
          <a:p>
            <a:pPr algn="just"/>
            <a:r>
              <a:rPr lang="en-US" sz="2000" b="1" dirty="0">
                <a:solidFill>
                  <a:schemeClr val="bg1"/>
                </a:solidFill>
                <a:effectLst/>
              </a:rPr>
              <a:t>It is interesting to note that in Jesus' portrayal of mankind who would live before his second coming he compared them to the antediluvians: "As it was in the days of Noah, so shall it be also in the days of the Son of man. They were eating and drinking, marrying, and giving in marriage, until the day that Noah entered the ark, and the flood came and destroyed them all" (Luke 17:26-27).</a:t>
            </a:r>
          </a:p>
          <a:p>
            <a:pPr algn="just"/>
            <a:endParaRPr lang="en-US" sz="2000" b="1" dirty="0">
              <a:solidFill>
                <a:schemeClr val="bg1"/>
              </a:solidFill>
              <a:effectLst/>
            </a:endParaRPr>
          </a:p>
          <a:p>
            <a:pPr algn="just"/>
            <a:r>
              <a:rPr lang="en-US" sz="2000" b="1" dirty="0">
                <a:solidFill>
                  <a:schemeClr val="bg1"/>
                </a:solidFill>
                <a:effectLst/>
              </a:rPr>
              <a:t>The antediluvians, as well as today's society, lead lifestyles devoid of God, full of vanity and carnal pleasures: " Men put God out of their knowledge and worshiped the creatures of their own imagination; and as the result, they became more and more debased" (Patriarchs and Prophets, 91.2). </a:t>
            </a:r>
            <a:endParaRPr lang="en-US" sz="2400" b="1" dirty="0">
              <a:solidFill>
                <a:schemeClr val="bg1"/>
              </a:solidFill>
            </a:endParaRPr>
          </a:p>
        </p:txBody>
      </p:sp>
    </p:spTree>
    <p:extLst>
      <p:ext uri="{BB962C8B-B14F-4D97-AF65-F5344CB8AC3E}">
        <p14:creationId xmlns:p14="http://schemas.microsoft.com/office/powerpoint/2010/main" val="2999086491"/>
      </p:ext>
    </p:extLst>
  </p:cSld>
  <p:clrMapOvr>
    <a:masterClrMapping/>
  </p:clrMapOvr>
  <p:transition spd="slow">
    <p:wip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agen 6">
            <a:extLst>
              <a:ext uri="{FF2B5EF4-FFF2-40B4-BE49-F238E27FC236}">
                <a16:creationId xmlns:a16="http://schemas.microsoft.com/office/drawing/2014/main" id="{B1999220-40DA-9C78-C0CE-14BC13390F34}"/>
              </a:ext>
            </a:extLst>
          </p:cNvPr>
          <p:cNvPicPr>
            <a:picLocks noChangeAspect="1"/>
          </p:cNvPicPr>
          <p:nvPr/>
        </p:nvPicPr>
        <p:blipFill>
          <a:blip r:embed="rId2"/>
          <a:stretch>
            <a:fillRect/>
          </a:stretch>
        </p:blipFill>
        <p:spPr>
          <a:xfrm>
            <a:off x="0" y="0"/>
            <a:ext cx="12192000" cy="6858000"/>
          </a:xfrm>
          <a:prstGeom prst="rect">
            <a:avLst/>
          </a:prstGeom>
        </p:spPr>
      </p:pic>
      <p:sp>
        <p:nvSpPr>
          <p:cNvPr id="5" name="CuadroTexto 4">
            <a:extLst>
              <a:ext uri="{FF2B5EF4-FFF2-40B4-BE49-F238E27FC236}">
                <a16:creationId xmlns:a16="http://schemas.microsoft.com/office/drawing/2014/main" id="{8CAC4918-5503-9466-A74A-3AF34D312B72}"/>
              </a:ext>
            </a:extLst>
          </p:cNvPr>
          <p:cNvSpPr txBox="1"/>
          <p:nvPr/>
        </p:nvSpPr>
        <p:spPr>
          <a:xfrm>
            <a:off x="346751" y="920621"/>
            <a:ext cx="6097712" cy="4708981"/>
          </a:xfrm>
          <a:prstGeom prst="rect">
            <a:avLst/>
          </a:prstGeom>
          <a:noFill/>
        </p:spPr>
        <p:txBody>
          <a:bodyPr wrap="square">
            <a:spAutoFit/>
          </a:bodyPr>
          <a:lstStyle/>
          <a:p>
            <a:pPr algn="just"/>
            <a:r>
              <a:rPr lang="en-US" sz="2000" b="1" dirty="0">
                <a:solidFill>
                  <a:schemeClr val="bg1"/>
                </a:solidFill>
                <a:effectLst/>
              </a:rPr>
              <a:t>The wickedness of the antediluvians had reached a point of no return. Sadly, that happens when we allow sin to take control and lordship of our lives and do not accept the Holy Spirit to lead us to repentance. They had reached a frontier of evil of such magnitude that "every imagination of the thoughts of their heart was only evil continually" (Genesis 6:5).</a:t>
            </a:r>
          </a:p>
          <a:p>
            <a:pPr algn="just"/>
            <a:endParaRPr lang="en-US" sz="2000" b="1" dirty="0">
              <a:solidFill>
                <a:schemeClr val="bg1"/>
              </a:solidFill>
              <a:effectLst/>
            </a:endParaRPr>
          </a:p>
          <a:p>
            <a:pPr algn="just"/>
            <a:r>
              <a:rPr lang="en-US" sz="2000" b="1" dirty="0">
                <a:solidFill>
                  <a:schemeClr val="bg1"/>
                </a:solidFill>
                <a:effectLst/>
              </a:rPr>
              <a:t>Imagine, every thought and intention of the antediluvians was associated with evil. The water in their hearts was completely polluted. Yet, God, who is loving and full of mercy, gave them a chance to come to their senses and join the plan of salvation He had designed: the ark. </a:t>
            </a:r>
          </a:p>
          <a:p>
            <a:endParaRPr lang="es-CL" sz="2000" b="1" dirty="0">
              <a:solidFill>
                <a:schemeClr val="bg1"/>
              </a:solidFill>
              <a:effectLst/>
            </a:endParaRPr>
          </a:p>
        </p:txBody>
      </p:sp>
    </p:spTree>
    <p:extLst>
      <p:ext uri="{BB962C8B-B14F-4D97-AF65-F5344CB8AC3E}">
        <p14:creationId xmlns:p14="http://schemas.microsoft.com/office/powerpoint/2010/main" val="2686475027"/>
      </p:ext>
    </p:extLst>
  </p:cSld>
  <p:clrMapOvr>
    <a:masterClrMapping/>
  </p:clrMapOvr>
  <p:transition spd="slow">
    <p:wipe/>
  </p:transition>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104</TotalTime>
  <Words>1399</Words>
  <Application>Microsoft Macintosh PowerPoint</Application>
  <PresentationFormat>Widescreen</PresentationFormat>
  <Paragraphs>35</Paragraphs>
  <Slides>20</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20</vt:i4>
      </vt:variant>
    </vt:vector>
  </HeadingPairs>
  <TitlesOfParts>
    <vt:vector size="25" baseType="lpstr">
      <vt:lpstr>Arial</vt:lpstr>
      <vt:lpstr>ArialMT</vt:lpstr>
      <vt:lpstr>Calibri</vt:lpstr>
      <vt:lpstr>Calibri Light</vt:lpstr>
      <vt:lpstr>Tema de Office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Microsoft Office User</dc:creator>
  <cp:lastModifiedBy>Carlos Torres</cp:lastModifiedBy>
  <cp:revision>5</cp:revision>
  <dcterms:created xsi:type="dcterms:W3CDTF">2023-08-14T18:25:21Z</dcterms:created>
  <dcterms:modified xsi:type="dcterms:W3CDTF">2026-02-26T18:54:10Z</dcterms:modified>
</cp:coreProperties>
</file>