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sldIdLst>
    <p:sldId id="292" r:id="rId2"/>
    <p:sldId id="293" r:id="rId3"/>
    <p:sldId id="269" r:id="rId4"/>
    <p:sldId id="270" r:id="rId5"/>
    <p:sldId id="271" r:id="rId6"/>
    <p:sldId id="272"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90" r:id="rId20"/>
    <p:sldId id="285" r:id="rId21"/>
    <p:sldId id="286" r:id="rId22"/>
    <p:sldId id="287" r:id="rId23"/>
    <p:sldId id="288" r:id="rId24"/>
    <p:sldId id="289" r:id="rId25"/>
    <p:sldId id="291" r:id="rId26"/>
    <p:sldId id="294" r:id="rId27"/>
  </p:sldIdLst>
  <p:sldSz cx="12192000" cy="6858000"/>
  <p:notesSz cx="6858000" cy="9144000"/>
  <p:defaultTextStyle>
    <a:defPPr>
      <a:defRPr lang="es-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201"/>
    <p:restoredTop sz="94694"/>
  </p:normalViewPr>
  <p:slideViewPr>
    <p:cSldViewPr snapToGrid="0">
      <p:cViewPr varScale="1">
        <p:scale>
          <a:sx n="69" d="100"/>
          <a:sy n="69" d="100"/>
        </p:scale>
        <p:origin x="216" y="1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PR"/>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6FCACE-73C9-5346-BD05-5E0050F88457}" type="datetimeFigureOut">
              <a:rPr lang="es-PR" smtClean="0"/>
              <a:t>02/26/26</a:t>
            </a:fld>
            <a:endParaRPr lang="es-PR"/>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PR"/>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PR"/>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DE1562-25B5-8940-80B1-6D62047724F1}" type="slidenum">
              <a:rPr lang="es-PR" smtClean="0"/>
              <a:t>‹#›</a:t>
            </a:fld>
            <a:endParaRPr lang="es-PR"/>
          </a:p>
        </p:txBody>
      </p:sp>
    </p:spTree>
    <p:extLst>
      <p:ext uri="{BB962C8B-B14F-4D97-AF65-F5344CB8AC3E}">
        <p14:creationId xmlns:p14="http://schemas.microsoft.com/office/powerpoint/2010/main" val="1898752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50DE1562-25B5-8940-80B1-6D62047724F1}" type="slidenum">
              <a:rPr lang="es-PR" smtClean="0"/>
              <a:t>12</a:t>
            </a:fld>
            <a:endParaRPr lang="es-PR"/>
          </a:p>
        </p:txBody>
      </p:sp>
    </p:spTree>
    <p:extLst>
      <p:ext uri="{BB962C8B-B14F-4D97-AF65-F5344CB8AC3E}">
        <p14:creationId xmlns:p14="http://schemas.microsoft.com/office/powerpoint/2010/main" val="822482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R" dirty="0"/>
          </a:p>
        </p:txBody>
      </p:sp>
      <p:sp>
        <p:nvSpPr>
          <p:cNvPr id="4" name="Marcador de número de diapositiva 3"/>
          <p:cNvSpPr>
            <a:spLocks noGrp="1"/>
          </p:cNvSpPr>
          <p:nvPr>
            <p:ph type="sldNum" sz="quarter" idx="5"/>
          </p:nvPr>
        </p:nvSpPr>
        <p:spPr/>
        <p:txBody>
          <a:bodyPr/>
          <a:lstStyle/>
          <a:p>
            <a:fld id="{50DE1562-25B5-8940-80B1-6D62047724F1}" type="slidenum">
              <a:rPr lang="es-PR" smtClean="0"/>
              <a:t>16</a:t>
            </a:fld>
            <a:endParaRPr lang="es-PR"/>
          </a:p>
        </p:txBody>
      </p:sp>
    </p:spTree>
    <p:extLst>
      <p:ext uri="{BB962C8B-B14F-4D97-AF65-F5344CB8AC3E}">
        <p14:creationId xmlns:p14="http://schemas.microsoft.com/office/powerpoint/2010/main" val="9567409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R" dirty="0"/>
          </a:p>
        </p:txBody>
      </p:sp>
      <p:sp>
        <p:nvSpPr>
          <p:cNvPr id="4" name="Marcador de número de diapositiva 3"/>
          <p:cNvSpPr>
            <a:spLocks noGrp="1"/>
          </p:cNvSpPr>
          <p:nvPr>
            <p:ph type="sldNum" sz="quarter" idx="5"/>
          </p:nvPr>
        </p:nvSpPr>
        <p:spPr/>
        <p:txBody>
          <a:bodyPr/>
          <a:lstStyle/>
          <a:p>
            <a:fld id="{50DE1562-25B5-8940-80B1-6D62047724F1}" type="slidenum">
              <a:rPr lang="es-PR" smtClean="0"/>
              <a:t>23</a:t>
            </a:fld>
            <a:endParaRPr lang="es-PR"/>
          </a:p>
        </p:txBody>
      </p:sp>
    </p:spTree>
    <p:extLst>
      <p:ext uri="{BB962C8B-B14F-4D97-AF65-F5344CB8AC3E}">
        <p14:creationId xmlns:p14="http://schemas.microsoft.com/office/powerpoint/2010/main" val="797888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5DE9BD-7E25-B1D4-BA25-B44F3F7E73E5}"/>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PR"/>
          </a:p>
        </p:txBody>
      </p:sp>
      <p:sp>
        <p:nvSpPr>
          <p:cNvPr id="3" name="Subtítulo 2">
            <a:extLst>
              <a:ext uri="{FF2B5EF4-FFF2-40B4-BE49-F238E27FC236}">
                <a16:creationId xmlns:a16="http://schemas.microsoft.com/office/drawing/2014/main" id="{DB0B4C55-B28A-62A2-7CA1-5311BA2C46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PR"/>
          </a:p>
        </p:txBody>
      </p:sp>
      <p:sp>
        <p:nvSpPr>
          <p:cNvPr id="4" name="Marcador de fecha 3">
            <a:extLst>
              <a:ext uri="{FF2B5EF4-FFF2-40B4-BE49-F238E27FC236}">
                <a16:creationId xmlns:a16="http://schemas.microsoft.com/office/drawing/2014/main" id="{5F211E24-C725-35E3-BC56-3310E74D286A}"/>
              </a:ext>
            </a:extLst>
          </p:cNvPr>
          <p:cNvSpPr>
            <a:spLocks noGrp="1"/>
          </p:cNvSpPr>
          <p:nvPr>
            <p:ph type="dt" sz="half" idx="10"/>
          </p:nvPr>
        </p:nvSpPr>
        <p:spPr/>
        <p:txBody>
          <a:bodyPr/>
          <a:lstStyle/>
          <a:p>
            <a:fld id="{9078FE15-0C5D-784F-8CAC-77CD08DA9ED1}" type="datetimeFigureOut">
              <a:rPr lang="es-PR" smtClean="0"/>
              <a:t>02/26/26</a:t>
            </a:fld>
            <a:endParaRPr lang="es-PR"/>
          </a:p>
        </p:txBody>
      </p:sp>
      <p:sp>
        <p:nvSpPr>
          <p:cNvPr id="5" name="Marcador de pie de página 4">
            <a:extLst>
              <a:ext uri="{FF2B5EF4-FFF2-40B4-BE49-F238E27FC236}">
                <a16:creationId xmlns:a16="http://schemas.microsoft.com/office/drawing/2014/main" id="{F3B69A3A-032F-A304-60CD-60988C757FEA}"/>
              </a:ext>
            </a:extLst>
          </p:cNvPr>
          <p:cNvSpPr>
            <a:spLocks noGrp="1"/>
          </p:cNvSpPr>
          <p:nvPr>
            <p:ph type="ftr" sz="quarter" idx="11"/>
          </p:nvPr>
        </p:nvSpPr>
        <p:spPr/>
        <p:txBody>
          <a:bodyPr/>
          <a:lstStyle/>
          <a:p>
            <a:endParaRPr lang="es-PR"/>
          </a:p>
        </p:txBody>
      </p:sp>
      <p:sp>
        <p:nvSpPr>
          <p:cNvPr id="6" name="Marcador de número de diapositiva 5">
            <a:extLst>
              <a:ext uri="{FF2B5EF4-FFF2-40B4-BE49-F238E27FC236}">
                <a16:creationId xmlns:a16="http://schemas.microsoft.com/office/drawing/2014/main" id="{8A5E226A-8535-2169-840A-B67102BC000F}"/>
              </a:ext>
            </a:extLst>
          </p:cNvPr>
          <p:cNvSpPr>
            <a:spLocks noGrp="1"/>
          </p:cNvSpPr>
          <p:nvPr>
            <p:ph type="sldNum" sz="quarter" idx="12"/>
          </p:nvPr>
        </p:nvSpPr>
        <p:spPr/>
        <p:txBody>
          <a:bodyPr/>
          <a:lstStyle/>
          <a:p>
            <a:fld id="{B5C0CF78-2ED4-9748-B88C-12395A6E3C34}" type="slidenum">
              <a:rPr lang="es-PR" smtClean="0"/>
              <a:t>‹#›</a:t>
            </a:fld>
            <a:endParaRPr lang="es-PR"/>
          </a:p>
        </p:txBody>
      </p:sp>
    </p:spTree>
    <p:extLst>
      <p:ext uri="{BB962C8B-B14F-4D97-AF65-F5344CB8AC3E}">
        <p14:creationId xmlns:p14="http://schemas.microsoft.com/office/powerpoint/2010/main" val="3589838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49D164-0FDF-A830-3876-B02573436A3E}"/>
              </a:ext>
            </a:extLst>
          </p:cNvPr>
          <p:cNvSpPr>
            <a:spLocks noGrp="1"/>
          </p:cNvSpPr>
          <p:nvPr>
            <p:ph type="title"/>
          </p:nvPr>
        </p:nvSpPr>
        <p:spPr/>
        <p:txBody>
          <a:bodyPr/>
          <a:lstStyle/>
          <a:p>
            <a:r>
              <a:rPr lang="es-ES"/>
              <a:t>Haga clic para modificar el estilo de título del patrón</a:t>
            </a:r>
            <a:endParaRPr lang="es-PR"/>
          </a:p>
        </p:txBody>
      </p:sp>
      <p:sp>
        <p:nvSpPr>
          <p:cNvPr id="3" name="Marcador de texto vertical 2">
            <a:extLst>
              <a:ext uri="{FF2B5EF4-FFF2-40B4-BE49-F238E27FC236}">
                <a16:creationId xmlns:a16="http://schemas.microsoft.com/office/drawing/2014/main" id="{F3D63082-CED6-D727-287E-F803894BB411}"/>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R"/>
          </a:p>
        </p:txBody>
      </p:sp>
      <p:sp>
        <p:nvSpPr>
          <p:cNvPr id="4" name="Marcador de fecha 3">
            <a:extLst>
              <a:ext uri="{FF2B5EF4-FFF2-40B4-BE49-F238E27FC236}">
                <a16:creationId xmlns:a16="http://schemas.microsoft.com/office/drawing/2014/main" id="{D2FBF91C-0839-B2F1-2E2C-E6A402F94402}"/>
              </a:ext>
            </a:extLst>
          </p:cNvPr>
          <p:cNvSpPr>
            <a:spLocks noGrp="1"/>
          </p:cNvSpPr>
          <p:nvPr>
            <p:ph type="dt" sz="half" idx="10"/>
          </p:nvPr>
        </p:nvSpPr>
        <p:spPr/>
        <p:txBody>
          <a:bodyPr/>
          <a:lstStyle/>
          <a:p>
            <a:fld id="{9078FE15-0C5D-784F-8CAC-77CD08DA9ED1}" type="datetimeFigureOut">
              <a:rPr lang="es-PR" smtClean="0"/>
              <a:t>02/26/26</a:t>
            </a:fld>
            <a:endParaRPr lang="es-PR"/>
          </a:p>
        </p:txBody>
      </p:sp>
      <p:sp>
        <p:nvSpPr>
          <p:cNvPr id="5" name="Marcador de pie de página 4">
            <a:extLst>
              <a:ext uri="{FF2B5EF4-FFF2-40B4-BE49-F238E27FC236}">
                <a16:creationId xmlns:a16="http://schemas.microsoft.com/office/drawing/2014/main" id="{D4AC7418-A87B-B183-559E-3FA3147EBC9B}"/>
              </a:ext>
            </a:extLst>
          </p:cNvPr>
          <p:cNvSpPr>
            <a:spLocks noGrp="1"/>
          </p:cNvSpPr>
          <p:nvPr>
            <p:ph type="ftr" sz="quarter" idx="11"/>
          </p:nvPr>
        </p:nvSpPr>
        <p:spPr/>
        <p:txBody>
          <a:bodyPr/>
          <a:lstStyle/>
          <a:p>
            <a:endParaRPr lang="es-PR"/>
          </a:p>
        </p:txBody>
      </p:sp>
      <p:sp>
        <p:nvSpPr>
          <p:cNvPr id="6" name="Marcador de número de diapositiva 5">
            <a:extLst>
              <a:ext uri="{FF2B5EF4-FFF2-40B4-BE49-F238E27FC236}">
                <a16:creationId xmlns:a16="http://schemas.microsoft.com/office/drawing/2014/main" id="{9D4287A6-B65A-F717-B679-6B0F64FF8061}"/>
              </a:ext>
            </a:extLst>
          </p:cNvPr>
          <p:cNvSpPr>
            <a:spLocks noGrp="1"/>
          </p:cNvSpPr>
          <p:nvPr>
            <p:ph type="sldNum" sz="quarter" idx="12"/>
          </p:nvPr>
        </p:nvSpPr>
        <p:spPr/>
        <p:txBody>
          <a:bodyPr/>
          <a:lstStyle/>
          <a:p>
            <a:fld id="{B5C0CF78-2ED4-9748-B88C-12395A6E3C34}" type="slidenum">
              <a:rPr lang="es-PR" smtClean="0"/>
              <a:t>‹#›</a:t>
            </a:fld>
            <a:endParaRPr lang="es-PR"/>
          </a:p>
        </p:txBody>
      </p:sp>
    </p:spTree>
    <p:extLst>
      <p:ext uri="{BB962C8B-B14F-4D97-AF65-F5344CB8AC3E}">
        <p14:creationId xmlns:p14="http://schemas.microsoft.com/office/powerpoint/2010/main" val="2984578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8D808B-C785-3B8F-6CAD-6C043A7AB720}"/>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PR"/>
          </a:p>
        </p:txBody>
      </p:sp>
      <p:sp>
        <p:nvSpPr>
          <p:cNvPr id="3" name="Marcador de texto vertical 2">
            <a:extLst>
              <a:ext uri="{FF2B5EF4-FFF2-40B4-BE49-F238E27FC236}">
                <a16:creationId xmlns:a16="http://schemas.microsoft.com/office/drawing/2014/main" id="{EBB81C62-F9CB-482A-2909-A1CC4BFAA45A}"/>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R"/>
          </a:p>
        </p:txBody>
      </p:sp>
      <p:sp>
        <p:nvSpPr>
          <p:cNvPr id="4" name="Marcador de fecha 3">
            <a:extLst>
              <a:ext uri="{FF2B5EF4-FFF2-40B4-BE49-F238E27FC236}">
                <a16:creationId xmlns:a16="http://schemas.microsoft.com/office/drawing/2014/main" id="{69B58FF2-65A3-7B3B-412C-58CC64AD1B28}"/>
              </a:ext>
            </a:extLst>
          </p:cNvPr>
          <p:cNvSpPr>
            <a:spLocks noGrp="1"/>
          </p:cNvSpPr>
          <p:nvPr>
            <p:ph type="dt" sz="half" idx="10"/>
          </p:nvPr>
        </p:nvSpPr>
        <p:spPr/>
        <p:txBody>
          <a:bodyPr/>
          <a:lstStyle/>
          <a:p>
            <a:fld id="{9078FE15-0C5D-784F-8CAC-77CD08DA9ED1}" type="datetimeFigureOut">
              <a:rPr lang="es-PR" smtClean="0"/>
              <a:t>02/26/26</a:t>
            </a:fld>
            <a:endParaRPr lang="es-PR"/>
          </a:p>
        </p:txBody>
      </p:sp>
      <p:sp>
        <p:nvSpPr>
          <p:cNvPr id="5" name="Marcador de pie de página 4">
            <a:extLst>
              <a:ext uri="{FF2B5EF4-FFF2-40B4-BE49-F238E27FC236}">
                <a16:creationId xmlns:a16="http://schemas.microsoft.com/office/drawing/2014/main" id="{C7B0DAEC-8528-5026-2DE1-9BAB503E0537}"/>
              </a:ext>
            </a:extLst>
          </p:cNvPr>
          <p:cNvSpPr>
            <a:spLocks noGrp="1"/>
          </p:cNvSpPr>
          <p:nvPr>
            <p:ph type="ftr" sz="quarter" idx="11"/>
          </p:nvPr>
        </p:nvSpPr>
        <p:spPr/>
        <p:txBody>
          <a:bodyPr/>
          <a:lstStyle/>
          <a:p>
            <a:endParaRPr lang="es-PR"/>
          </a:p>
        </p:txBody>
      </p:sp>
      <p:sp>
        <p:nvSpPr>
          <p:cNvPr id="6" name="Marcador de número de diapositiva 5">
            <a:extLst>
              <a:ext uri="{FF2B5EF4-FFF2-40B4-BE49-F238E27FC236}">
                <a16:creationId xmlns:a16="http://schemas.microsoft.com/office/drawing/2014/main" id="{7C181016-4DAB-C3EA-A151-2DE3C18750E6}"/>
              </a:ext>
            </a:extLst>
          </p:cNvPr>
          <p:cNvSpPr>
            <a:spLocks noGrp="1"/>
          </p:cNvSpPr>
          <p:nvPr>
            <p:ph type="sldNum" sz="quarter" idx="12"/>
          </p:nvPr>
        </p:nvSpPr>
        <p:spPr/>
        <p:txBody>
          <a:bodyPr/>
          <a:lstStyle/>
          <a:p>
            <a:fld id="{B5C0CF78-2ED4-9748-B88C-12395A6E3C34}" type="slidenum">
              <a:rPr lang="es-PR" smtClean="0"/>
              <a:t>‹#›</a:t>
            </a:fld>
            <a:endParaRPr lang="es-PR"/>
          </a:p>
        </p:txBody>
      </p:sp>
    </p:spTree>
    <p:extLst>
      <p:ext uri="{BB962C8B-B14F-4D97-AF65-F5344CB8AC3E}">
        <p14:creationId xmlns:p14="http://schemas.microsoft.com/office/powerpoint/2010/main" val="1932494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4B7BBF-64BF-BAB3-F3E9-215A904C1542}"/>
              </a:ext>
            </a:extLst>
          </p:cNvPr>
          <p:cNvSpPr>
            <a:spLocks noGrp="1"/>
          </p:cNvSpPr>
          <p:nvPr>
            <p:ph type="title"/>
          </p:nvPr>
        </p:nvSpPr>
        <p:spPr/>
        <p:txBody>
          <a:bodyPr/>
          <a:lstStyle/>
          <a:p>
            <a:r>
              <a:rPr lang="es-ES"/>
              <a:t>Haga clic para modificar el estilo de título del patrón</a:t>
            </a:r>
            <a:endParaRPr lang="es-PR"/>
          </a:p>
        </p:txBody>
      </p:sp>
      <p:sp>
        <p:nvSpPr>
          <p:cNvPr id="3" name="Marcador de contenido 2">
            <a:extLst>
              <a:ext uri="{FF2B5EF4-FFF2-40B4-BE49-F238E27FC236}">
                <a16:creationId xmlns:a16="http://schemas.microsoft.com/office/drawing/2014/main" id="{F1BFB06B-90CE-242F-D39B-646FD11F3E0F}"/>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R"/>
          </a:p>
        </p:txBody>
      </p:sp>
      <p:sp>
        <p:nvSpPr>
          <p:cNvPr id="4" name="Marcador de fecha 3">
            <a:extLst>
              <a:ext uri="{FF2B5EF4-FFF2-40B4-BE49-F238E27FC236}">
                <a16:creationId xmlns:a16="http://schemas.microsoft.com/office/drawing/2014/main" id="{551923A1-B32C-9027-2BBE-EFA162293B33}"/>
              </a:ext>
            </a:extLst>
          </p:cNvPr>
          <p:cNvSpPr>
            <a:spLocks noGrp="1"/>
          </p:cNvSpPr>
          <p:nvPr>
            <p:ph type="dt" sz="half" idx="10"/>
          </p:nvPr>
        </p:nvSpPr>
        <p:spPr/>
        <p:txBody>
          <a:bodyPr/>
          <a:lstStyle/>
          <a:p>
            <a:fld id="{9078FE15-0C5D-784F-8CAC-77CD08DA9ED1}" type="datetimeFigureOut">
              <a:rPr lang="es-PR" smtClean="0"/>
              <a:t>02/26/26</a:t>
            </a:fld>
            <a:endParaRPr lang="es-PR"/>
          </a:p>
        </p:txBody>
      </p:sp>
      <p:sp>
        <p:nvSpPr>
          <p:cNvPr id="5" name="Marcador de pie de página 4">
            <a:extLst>
              <a:ext uri="{FF2B5EF4-FFF2-40B4-BE49-F238E27FC236}">
                <a16:creationId xmlns:a16="http://schemas.microsoft.com/office/drawing/2014/main" id="{7ADA8DE9-48D9-7BB7-B45E-BC4F919980C2}"/>
              </a:ext>
            </a:extLst>
          </p:cNvPr>
          <p:cNvSpPr>
            <a:spLocks noGrp="1"/>
          </p:cNvSpPr>
          <p:nvPr>
            <p:ph type="ftr" sz="quarter" idx="11"/>
          </p:nvPr>
        </p:nvSpPr>
        <p:spPr/>
        <p:txBody>
          <a:bodyPr/>
          <a:lstStyle/>
          <a:p>
            <a:endParaRPr lang="es-PR"/>
          </a:p>
        </p:txBody>
      </p:sp>
      <p:sp>
        <p:nvSpPr>
          <p:cNvPr id="6" name="Marcador de número de diapositiva 5">
            <a:extLst>
              <a:ext uri="{FF2B5EF4-FFF2-40B4-BE49-F238E27FC236}">
                <a16:creationId xmlns:a16="http://schemas.microsoft.com/office/drawing/2014/main" id="{BF79E8E4-00E3-AA2C-E732-767636276E5B}"/>
              </a:ext>
            </a:extLst>
          </p:cNvPr>
          <p:cNvSpPr>
            <a:spLocks noGrp="1"/>
          </p:cNvSpPr>
          <p:nvPr>
            <p:ph type="sldNum" sz="quarter" idx="12"/>
          </p:nvPr>
        </p:nvSpPr>
        <p:spPr/>
        <p:txBody>
          <a:bodyPr/>
          <a:lstStyle/>
          <a:p>
            <a:fld id="{B5C0CF78-2ED4-9748-B88C-12395A6E3C34}" type="slidenum">
              <a:rPr lang="es-PR" smtClean="0"/>
              <a:t>‹#›</a:t>
            </a:fld>
            <a:endParaRPr lang="es-PR"/>
          </a:p>
        </p:txBody>
      </p:sp>
    </p:spTree>
    <p:extLst>
      <p:ext uri="{BB962C8B-B14F-4D97-AF65-F5344CB8AC3E}">
        <p14:creationId xmlns:p14="http://schemas.microsoft.com/office/powerpoint/2010/main" val="3776082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EED858-09C3-F56C-BD6D-F764E2A80EB6}"/>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PR"/>
          </a:p>
        </p:txBody>
      </p:sp>
      <p:sp>
        <p:nvSpPr>
          <p:cNvPr id="3" name="Marcador de texto 2">
            <a:extLst>
              <a:ext uri="{FF2B5EF4-FFF2-40B4-BE49-F238E27FC236}">
                <a16:creationId xmlns:a16="http://schemas.microsoft.com/office/drawing/2014/main" id="{3DD41671-78FD-A275-5AAB-596F6C9C77D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7C80FAF-DC41-28AC-E05D-839BE735C260}"/>
              </a:ext>
            </a:extLst>
          </p:cNvPr>
          <p:cNvSpPr>
            <a:spLocks noGrp="1"/>
          </p:cNvSpPr>
          <p:nvPr>
            <p:ph type="dt" sz="half" idx="10"/>
          </p:nvPr>
        </p:nvSpPr>
        <p:spPr/>
        <p:txBody>
          <a:bodyPr/>
          <a:lstStyle/>
          <a:p>
            <a:fld id="{9078FE15-0C5D-784F-8CAC-77CD08DA9ED1}" type="datetimeFigureOut">
              <a:rPr lang="es-PR" smtClean="0"/>
              <a:t>02/26/26</a:t>
            </a:fld>
            <a:endParaRPr lang="es-PR"/>
          </a:p>
        </p:txBody>
      </p:sp>
      <p:sp>
        <p:nvSpPr>
          <p:cNvPr id="5" name="Marcador de pie de página 4">
            <a:extLst>
              <a:ext uri="{FF2B5EF4-FFF2-40B4-BE49-F238E27FC236}">
                <a16:creationId xmlns:a16="http://schemas.microsoft.com/office/drawing/2014/main" id="{AC0A133C-D964-0000-1361-2539A0150C3E}"/>
              </a:ext>
            </a:extLst>
          </p:cNvPr>
          <p:cNvSpPr>
            <a:spLocks noGrp="1"/>
          </p:cNvSpPr>
          <p:nvPr>
            <p:ph type="ftr" sz="quarter" idx="11"/>
          </p:nvPr>
        </p:nvSpPr>
        <p:spPr/>
        <p:txBody>
          <a:bodyPr/>
          <a:lstStyle/>
          <a:p>
            <a:endParaRPr lang="es-PR"/>
          </a:p>
        </p:txBody>
      </p:sp>
      <p:sp>
        <p:nvSpPr>
          <p:cNvPr id="6" name="Marcador de número de diapositiva 5">
            <a:extLst>
              <a:ext uri="{FF2B5EF4-FFF2-40B4-BE49-F238E27FC236}">
                <a16:creationId xmlns:a16="http://schemas.microsoft.com/office/drawing/2014/main" id="{83CEDDDB-7DE1-CD19-65FD-BF89A83B0F32}"/>
              </a:ext>
            </a:extLst>
          </p:cNvPr>
          <p:cNvSpPr>
            <a:spLocks noGrp="1"/>
          </p:cNvSpPr>
          <p:nvPr>
            <p:ph type="sldNum" sz="quarter" idx="12"/>
          </p:nvPr>
        </p:nvSpPr>
        <p:spPr/>
        <p:txBody>
          <a:bodyPr/>
          <a:lstStyle/>
          <a:p>
            <a:fld id="{B5C0CF78-2ED4-9748-B88C-12395A6E3C34}" type="slidenum">
              <a:rPr lang="es-PR" smtClean="0"/>
              <a:t>‹#›</a:t>
            </a:fld>
            <a:endParaRPr lang="es-PR"/>
          </a:p>
        </p:txBody>
      </p:sp>
    </p:spTree>
    <p:extLst>
      <p:ext uri="{BB962C8B-B14F-4D97-AF65-F5344CB8AC3E}">
        <p14:creationId xmlns:p14="http://schemas.microsoft.com/office/powerpoint/2010/main" val="4024929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E0780F-9348-6E3F-F182-9BE8C8B1AB2E}"/>
              </a:ext>
            </a:extLst>
          </p:cNvPr>
          <p:cNvSpPr>
            <a:spLocks noGrp="1"/>
          </p:cNvSpPr>
          <p:nvPr>
            <p:ph type="title"/>
          </p:nvPr>
        </p:nvSpPr>
        <p:spPr/>
        <p:txBody>
          <a:bodyPr/>
          <a:lstStyle/>
          <a:p>
            <a:r>
              <a:rPr lang="es-ES"/>
              <a:t>Haga clic para modificar el estilo de título del patrón</a:t>
            </a:r>
            <a:endParaRPr lang="es-PR"/>
          </a:p>
        </p:txBody>
      </p:sp>
      <p:sp>
        <p:nvSpPr>
          <p:cNvPr id="3" name="Marcador de contenido 2">
            <a:extLst>
              <a:ext uri="{FF2B5EF4-FFF2-40B4-BE49-F238E27FC236}">
                <a16:creationId xmlns:a16="http://schemas.microsoft.com/office/drawing/2014/main" id="{B6B56CE2-8134-4F8A-8FAC-D952B9B45B8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R"/>
          </a:p>
        </p:txBody>
      </p:sp>
      <p:sp>
        <p:nvSpPr>
          <p:cNvPr id="4" name="Marcador de contenido 3">
            <a:extLst>
              <a:ext uri="{FF2B5EF4-FFF2-40B4-BE49-F238E27FC236}">
                <a16:creationId xmlns:a16="http://schemas.microsoft.com/office/drawing/2014/main" id="{F20961A0-57DE-6041-5734-71DB433D19A9}"/>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R"/>
          </a:p>
        </p:txBody>
      </p:sp>
      <p:sp>
        <p:nvSpPr>
          <p:cNvPr id="5" name="Marcador de fecha 4">
            <a:extLst>
              <a:ext uri="{FF2B5EF4-FFF2-40B4-BE49-F238E27FC236}">
                <a16:creationId xmlns:a16="http://schemas.microsoft.com/office/drawing/2014/main" id="{C5D75E8A-8BF7-E58B-428B-32B691CF4322}"/>
              </a:ext>
            </a:extLst>
          </p:cNvPr>
          <p:cNvSpPr>
            <a:spLocks noGrp="1"/>
          </p:cNvSpPr>
          <p:nvPr>
            <p:ph type="dt" sz="half" idx="10"/>
          </p:nvPr>
        </p:nvSpPr>
        <p:spPr/>
        <p:txBody>
          <a:bodyPr/>
          <a:lstStyle/>
          <a:p>
            <a:fld id="{9078FE15-0C5D-784F-8CAC-77CD08DA9ED1}" type="datetimeFigureOut">
              <a:rPr lang="es-PR" smtClean="0"/>
              <a:t>02/26/26</a:t>
            </a:fld>
            <a:endParaRPr lang="es-PR"/>
          </a:p>
        </p:txBody>
      </p:sp>
      <p:sp>
        <p:nvSpPr>
          <p:cNvPr id="6" name="Marcador de pie de página 5">
            <a:extLst>
              <a:ext uri="{FF2B5EF4-FFF2-40B4-BE49-F238E27FC236}">
                <a16:creationId xmlns:a16="http://schemas.microsoft.com/office/drawing/2014/main" id="{01AE4FAD-3D6B-BD06-55D8-A1250B352313}"/>
              </a:ext>
            </a:extLst>
          </p:cNvPr>
          <p:cNvSpPr>
            <a:spLocks noGrp="1"/>
          </p:cNvSpPr>
          <p:nvPr>
            <p:ph type="ftr" sz="quarter" idx="11"/>
          </p:nvPr>
        </p:nvSpPr>
        <p:spPr/>
        <p:txBody>
          <a:bodyPr/>
          <a:lstStyle/>
          <a:p>
            <a:endParaRPr lang="es-PR"/>
          </a:p>
        </p:txBody>
      </p:sp>
      <p:sp>
        <p:nvSpPr>
          <p:cNvPr id="7" name="Marcador de número de diapositiva 6">
            <a:extLst>
              <a:ext uri="{FF2B5EF4-FFF2-40B4-BE49-F238E27FC236}">
                <a16:creationId xmlns:a16="http://schemas.microsoft.com/office/drawing/2014/main" id="{E507144B-5038-5C55-6426-1020ECE55C1B}"/>
              </a:ext>
            </a:extLst>
          </p:cNvPr>
          <p:cNvSpPr>
            <a:spLocks noGrp="1"/>
          </p:cNvSpPr>
          <p:nvPr>
            <p:ph type="sldNum" sz="quarter" idx="12"/>
          </p:nvPr>
        </p:nvSpPr>
        <p:spPr/>
        <p:txBody>
          <a:bodyPr/>
          <a:lstStyle/>
          <a:p>
            <a:fld id="{B5C0CF78-2ED4-9748-B88C-12395A6E3C34}" type="slidenum">
              <a:rPr lang="es-PR" smtClean="0"/>
              <a:t>‹#›</a:t>
            </a:fld>
            <a:endParaRPr lang="es-PR"/>
          </a:p>
        </p:txBody>
      </p:sp>
    </p:spTree>
    <p:extLst>
      <p:ext uri="{BB962C8B-B14F-4D97-AF65-F5344CB8AC3E}">
        <p14:creationId xmlns:p14="http://schemas.microsoft.com/office/powerpoint/2010/main" val="2980366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F4ACC6-C609-7163-2BCE-2C7C2E1A9A4B}"/>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PR"/>
          </a:p>
        </p:txBody>
      </p:sp>
      <p:sp>
        <p:nvSpPr>
          <p:cNvPr id="3" name="Marcador de texto 2">
            <a:extLst>
              <a:ext uri="{FF2B5EF4-FFF2-40B4-BE49-F238E27FC236}">
                <a16:creationId xmlns:a16="http://schemas.microsoft.com/office/drawing/2014/main" id="{E5282A87-D9E3-C0FC-89BC-3EE70DAC9D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6B81D47-A695-0203-149B-9EAFEB919F21}"/>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R"/>
          </a:p>
        </p:txBody>
      </p:sp>
      <p:sp>
        <p:nvSpPr>
          <p:cNvPr id="5" name="Marcador de texto 4">
            <a:extLst>
              <a:ext uri="{FF2B5EF4-FFF2-40B4-BE49-F238E27FC236}">
                <a16:creationId xmlns:a16="http://schemas.microsoft.com/office/drawing/2014/main" id="{5FB0DB0A-A7AF-80C8-F5F5-478ACD763A6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390B5CD7-16E3-E3E3-7447-E7B65A304A17}"/>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R"/>
          </a:p>
        </p:txBody>
      </p:sp>
      <p:sp>
        <p:nvSpPr>
          <p:cNvPr id="7" name="Marcador de fecha 6">
            <a:extLst>
              <a:ext uri="{FF2B5EF4-FFF2-40B4-BE49-F238E27FC236}">
                <a16:creationId xmlns:a16="http://schemas.microsoft.com/office/drawing/2014/main" id="{7218F753-4930-11E2-B2AB-16EE327BC1E0}"/>
              </a:ext>
            </a:extLst>
          </p:cNvPr>
          <p:cNvSpPr>
            <a:spLocks noGrp="1"/>
          </p:cNvSpPr>
          <p:nvPr>
            <p:ph type="dt" sz="half" idx="10"/>
          </p:nvPr>
        </p:nvSpPr>
        <p:spPr/>
        <p:txBody>
          <a:bodyPr/>
          <a:lstStyle/>
          <a:p>
            <a:fld id="{9078FE15-0C5D-784F-8CAC-77CD08DA9ED1}" type="datetimeFigureOut">
              <a:rPr lang="es-PR" smtClean="0"/>
              <a:t>02/26/26</a:t>
            </a:fld>
            <a:endParaRPr lang="es-PR"/>
          </a:p>
        </p:txBody>
      </p:sp>
      <p:sp>
        <p:nvSpPr>
          <p:cNvPr id="8" name="Marcador de pie de página 7">
            <a:extLst>
              <a:ext uri="{FF2B5EF4-FFF2-40B4-BE49-F238E27FC236}">
                <a16:creationId xmlns:a16="http://schemas.microsoft.com/office/drawing/2014/main" id="{976746F7-11F0-E76C-5AFD-AD3E3073A4D0}"/>
              </a:ext>
            </a:extLst>
          </p:cNvPr>
          <p:cNvSpPr>
            <a:spLocks noGrp="1"/>
          </p:cNvSpPr>
          <p:nvPr>
            <p:ph type="ftr" sz="quarter" idx="11"/>
          </p:nvPr>
        </p:nvSpPr>
        <p:spPr/>
        <p:txBody>
          <a:bodyPr/>
          <a:lstStyle/>
          <a:p>
            <a:endParaRPr lang="es-PR"/>
          </a:p>
        </p:txBody>
      </p:sp>
      <p:sp>
        <p:nvSpPr>
          <p:cNvPr id="9" name="Marcador de número de diapositiva 8">
            <a:extLst>
              <a:ext uri="{FF2B5EF4-FFF2-40B4-BE49-F238E27FC236}">
                <a16:creationId xmlns:a16="http://schemas.microsoft.com/office/drawing/2014/main" id="{4FE71C48-6A8C-61E3-19E1-874F60A6707C}"/>
              </a:ext>
            </a:extLst>
          </p:cNvPr>
          <p:cNvSpPr>
            <a:spLocks noGrp="1"/>
          </p:cNvSpPr>
          <p:nvPr>
            <p:ph type="sldNum" sz="quarter" idx="12"/>
          </p:nvPr>
        </p:nvSpPr>
        <p:spPr/>
        <p:txBody>
          <a:bodyPr/>
          <a:lstStyle/>
          <a:p>
            <a:fld id="{B5C0CF78-2ED4-9748-B88C-12395A6E3C34}" type="slidenum">
              <a:rPr lang="es-PR" smtClean="0"/>
              <a:t>‹#›</a:t>
            </a:fld>
            <a:endParaRPr lang="es-PR"/>
          </a:p>
        </p:txBody>
      </p:sp>
    </p:spTree>
    <p:extLst>
      <p:ext uri="{BB962C8B-B14F-4D97-AF65-F5344CB8AC3E}">
        <p14:creationId xmlns:p14="http://schemas.microsoft.com/office/powerpoint/2010/main" val="850050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DAE218-D8CA-3562-2D5F-456D523F3DD3}"/>
              </a:ext>
            </a:extLst>
          </p:cNvPr>
          <p:cNvSpPr>
            <a:spLocks noGrp="1"/>
          </p:cNvSpPr>
          <p:nvPr>
            <p:ph type="title"/>
          </p:nvPr>
        </p:nvSpPr>
        <p:spPr/>
        <p:txBody>
          <a:bodyPr/>
          <a:lstStyle/>
          <a:p>
            <a:r>
              <a:rPr lang="es-ES"/>
              <a:t>Haga clic para modificar el estilo de título del patrón</a:t>
            </a:r>
            <a:endParaRPr lang="es-PR"/>
          </a:p>
        </p:txBody>
      </p:sp>
      <p:sp>
        <p:nvSpPr>
          <p:cNvPr id="3" name="Marcador de fecha 2">
            <a:extLst>
              <a:ext uri="{FF2B5EF4-FFF2-40B4-BE49-F238E27FC236}">
                <a16:creationId xmlns:a16="http://schemas.microsoft.com/office/drawing/2014/main" id="{31B654DC-0DF2-18E5-8DEE-06ED86B642C4}"/>
              </a:ext>
            </a:extLst>
          </p:cNvPr>
          <p:cNvSpPr>
            <a:spLocks noGrp="1"/>
          </p:cNvSpPr>
          <p:nvPr>
            <p:ph type="dt" sz="half" idx="10"/>
          </p:nvPr>
        </p:nvSpPr>
        <p:spPr/>
        <p:txBody>
          <a:bodyPr/>
          <a:lstStyle/>
          <a:p>
            <a:fld id="{9078FE15-0C5D-784F-8CAC-77CD08DA9ED1}" type="datetimeFigureOut">
              <a:rPr lang="es-PR" smtClean="0"/>
              <a:t>02/26/26</a:t>
            </a:fld>
            <a:endParaRPr lang="es-PR"/>
          </a:p>
        </p:txBody>
      </p:sp>
      <p:sp>
        <p:nvSpPr>
          <p:cNvPr id="4" name="Marcador de pie de página 3">
            <a:extLst>
              <a:ext uri="{FF2B5EF4-FFF2-40B4-BE49-F238E27FC236}">
                <a16:creationId xmlns:a16="http://schemas.microsoft.com/office/drawing/2014/main" id="{28641CBD-9421-2B96-070B-20E9B31079F8}"/>
              </a:ext>
            </a:extLst>
          </p:cNvPr>
          <p:cNvSpPr>
            <a:spLocks noGrp="1"/>
          </p:cNvSpPr>
          <p:nvPr>
            <p:ph type="ftr" sz="quarter" idx="11"/>
          </p:nvPr>
        </p:nvSpPr>
        <p:spPr/>
        <p:txBody>
          <a:bodyPr/>
          <a:lstStyle/>
          <a:p>
            <a:endParaRPr lang="es-PR"/>
          </a:p>
        </p:txBody>
      </p:sp>
      <p:sp>
        <p:nvSpPr>
          <p:cNvPr id="5" name="Marcador de número de diapositiva 4">
            <a:extLst>
              <a:ext uri="{FF2B5EF4-FFF2-40B4-BE49-F238E27FC236}">
                <a16:creationId xmlns:a16="http://schemas.microsoft.com/office/drawing/2014/main" id="{B4B623E5-7F37-EF68-3DB1-9532C4ED9EEE}"/>
              </a:ext>
            </a:extLst>
          </p:cNvPr>
          <p:cNvSpPr>
            <a:spLocks noGrp="1"/>
          </p:cNvSpPr>
          <p:nvPr>
            <p:ph type="sldNum" sz="quarter" idx="12"/>
          </p:nvPr>
        </p:nvSpPr>
        <p:spPr/>
        <p:txBody>
          <a:bodyPr/>
          <a:lstStyle/>
          <a:p>
            <a:fld id="{B5C0CF78-2ED4-9748-B88C-12395A6E3C34}" type="slidenum">
              <a:rPr lang="es-PR" smtClean="0"/>
              <a:t>‹#›</a:t>
            </a:fld>
            <a:endParaRPr lang="es-PR"/>
          </a:p>
        </p:txBody>
      </p:sp>
    </p:spTree>
    <p:extLst>
      <p:ext uri="{BB962C8B-B14F-4D97-AF65-F5344CB8AC3E}">
        <p14:creationId xmlns:p14="http://schemas.microsoft.com/office/powerpoint/2010/main" val="1257117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8A9F5260-D5DF-0BAE-158A-B5373290B220}"/>
              </a:ext>
            </a:extLst>
          </p:cNvPr>
          <p:cNvSpPr>
            <a:spLocks noGrp="1"/>
          </p:cNvSpPr>
          <p:nvPr>
            <p:ph type="dt" sz="half" idx="10"/>
          </p:nvPr>
        </p:nvSpPr>
        <p:spPr/>
        <p:txBody>
          <a:bodyPr/>
          <a:lstStyle/>
          <a:p>
            <a:fld id="{9078FE15-0C5D-784F-8CAC-77CD08DA9ED1}" type="datetimeFigureOut">
              <a:rPr lang="es-PR" smtClean="0"/>
              <a:t>02/26/26</a:t>
            </a:fld>
            <a:endParaRPr lang="es-PR"/>
          </a:p>
        </p:txBody>
      </p:sp>
      <p:sp>
        <p:nvSpPr>
          <p:cNvPr id="3" name="Marcador de pie de página 2">
            <a:extLst>
              <a:ext uri="{FF2B5EF4-FFF2-40B4-BE49-F238E27FC236}">
                <a16:creationId xmlns:a16="http://schemas.microsoft.com/office/drawing/2014/main" id="{3C55BA9E-034F-D8E0-FDD1-0C54DB1D86C8}"/>
              </a:ext>
            </a:extLst>
          </p:cNvPr>
          <p:cNvSpPr>
            <a:spLocks noGrp="1"/>
          </p:cNvSpPr>
          <p:nvPr>
            <p:ph type="ftr" sz="quarter" idx="11"/>
          </p:nvPr>
        </p:nvSpPr>
        <p:spPr/>
        <p:txBody>
          <a:bodyPr/>
          <a:lstStyle/>
          <a:p>
            <a:endParaRPr lang="es-PR"/>
          </a:p>
        </p:txBody>
      </p:sp>
      <p:sp>
        <p:nvSpPr>
          <p:cNvPr id="4" name="Marcador de número de diapositiva 3">
            <a:extLst>
              <a:ext uri="{FF2B5EF4-FFF2-40B4-BE49-F238E27FC236}">
                <a16:creationId xmlns:a16="http://schemas.microsoft.com/office/drawing/2014/main" id="{0BB509A3-ED47-D4D3-0568-641B7618FA33}"/>
              </a:ext>
            </a:extLst>
          </p:cNvPr>
          <p:cNvSpPr>
            <a:spLocks noGrp="1"/>
          </p:cNvSpPr>
          <p:nvPr>
            <p:ph type="sldNum" sz="quarter" idx="12"/>
          </p:nvPr>
        </p:nvSpPr>
        <p:spPr/>
        <p:txBody>
          <a:bodyPr/>
          <a:lstStyle/>
          <a:p>
            <a:fld id="{B5C0CF78-2ED4-9748-B88C-12395A6E3C34}" type="slidenum">
              <a:rPr lang="es-PR" smtClean="0"/>
              <a:t>‹#›</a:t>
            </a:fld>
            <a:endParaRPr lang="es-PR"/>
          </a:p>
        </p:txBody>
      </p:sp>
    </p:spTree>
    <p:extLst>
      <p:ext uri="{BB962C8B-B14F-4D97-AF65-F5344CB8AC3E}">
        <p14:creationId xmlns:p14="http://schemas.microsoft.com/office/powerpoint/2010/main" val="18943823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D31CD1-84D7-54BC-C9C9-B528518E57D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PR"/>
          </a:p>
        </p:txBody>
      </p:sp>
      <p:sp>
        <p:nvSpPr>
          <p:cNvPr id="3" name="Marcador de contenido 2">
            <a:extLst>
              <a:ext uri="{FF2B5EF4-FFF2-40B4-BE49-F238E27FC236}">
                <a16:creationId xmlns:a16="http://schemas.microsoft.com/office/drawing/2014/main" id="{A5C5FE60-11D1-BC86-2404-F8778CD4E48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R"/>
          </a:p>
        </p:txBody>
      </p:sp>
      <p:sp>
        <p:nvSpPr>
          <p:cNvPr id="4" name="Marcador de texto 3">
            <a:extLst>
              <a:ext uri="{FF2B5EF4-FFF2-40B4-BE49-F238E27FC236}">
                <a16:creationId xmlns:a16="http://schemas.microsoft.com/office/drawing/2014/main" id="{EA8F231B-E448-2565-6B8D-FB06BC2749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8B287E0D-51BA-4DAC-01C4-992348AB194E}"/>
              </a:ext>
            </a:extLst>
          </p:cNvPr>
          <p:cNvSpPr>
            <a:spLocks noGrp="1"/>
          </p:cNvSpPr>
          <p:nvPr>
            <p:ph type="dt" sz="half" idx="10"/>
          </p:nvPr>
        </p:nvSpPr>
        <p:spPr/>
        <p:txBody>
          <a:bodyPr/>
          <a:lstStyle/>
          <a:p>
            <a:fld id="{9078FE15-0C5D-784F-8CAC-77CD08DA9ED1}" type="datetimeFigureOut">
              <a:rPr lang="es-PR" smtClean="0"/>
              <a:t>02/26/26</a:t>
            </a:fld>
            <a:endParaRPr lang="es-PR"/>
          </a:p>
        </p:txBody>
      </p:sp>
      <p:sp>
        <p:nvSpPr>
          <p:cNvPr id="6" name="Marcador de pie de página 5">
            <a:extLst>
              <a:ext uri="{FF2B5EF4-FFF2-40B4-BE49-F238E27FC236}">
                <a16:creationId xmlns:a16="http://schemas.microsoft.com/office/drawing/2014/main" id="{9808DADB-A8BB-8CE0-3B3D-7B26FEA2D1AE}"/>
              </a:ext>
            </a:extLst>
          </p:cNvPr>
          <p:cNvSpPr>
            <a:spLocks noGrp="1"/>
          </p:cNvSpPr>
          <p:nvPr>
            <p:ph type="ftr" sz="quarter" idx="11"/>
          </p:nvPr>
        </p:nvSpPr>
        <p:spPr/>
        <p:txBody>
          <a:bodyPr/>
          <a:lstStyle/>
          <a:p>
            <a:endParaRPr lang="es-PR"/>
          </a:p>
        </p:txBody>
      </p:sp>
      <p:sp>
        <p:nvSpPr>
          <p:cNvPr id="7" name="Marcador de número de diapositiva 6">
            <a:extLst>
              <a:ext uri="{FF2B5EF4-FFF2-40B4-BE49-F238E27FC236}">
                <a16:creationId xmlns:a16="http://schemas.microsoft.com/office/drawing/2014/main" id="{02159324-8CC8-4CA6-F634-B6879F90E4ED}"/>
              </a:ext>
            </a:extLst>
          </p:cNvPr>
          <p:cNvSpPr>
            <a:spLocks noGrp="1"/>
          </p:cNvSpPr>
          <p:nvPr>
            <p:ph type="sldNum" sz="quarter" idx="12"/>
          </p:nvPr>
        </p:nvSpPr>
        <p:spPr/>
        <p:txBody>
          <a:bodyPr/>
          <a:lstStyle/>
          <a:p>
            <a:fld id="{B5C0CF78-2ED4-9748-B88C-12395A6E3C34}" type="slidenum">
              <a:rPr lang="es-PR" smtClean="0"/>
              <a:t>‹#›</a:t>
            </a:fld>
            <a:endParaRPr lang="es-PR"/>
          </a:p>
        </p:txBody>
      </p:sp>
    </p:spTree>
    <p:extLst>
      <p:ext uri="{BB962C8B-B14F-4D97-AF65-F5344CB8AC3E}">
        <p14:creationId xmlns:p14="http://schemas.microsoft.com/office/powerpoint/2010/main" val="2152621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69027B-DA14-3E87-8610-7F120DE435B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PR"/>
          </a:p>
        </p:txBody>
      </p:sp>
      <p:sp>
        <p:nvSpPr>
          <p:cNvPr id="3" name="Marcador de posición de imagen 2">
            <a:extLst>
              <a:ext uri="{FF2B5EF4-FFF2-40B4-BE49-F238E27FC236}">
                <a16:creationId xmlns:a16="http://schemas.microsoft.com/office/drawing/2014/main" id="{A131ED8B-D363-0BB8-7BE1-A02941FD8B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R"/>
          </a:p>
        </p:txBody>
      </p:sp>
      <p:sp>
        <p:nvSpPr>
          <p:cNvPr id="4" name="Marcador de texto 3">
            <a:extLst>
              <a:ext uri="{FF2B5EF4-FFF2-40B4-BE49-F238E27FC236}">
                <a16:creationId xmlns:a16="http://schemas.microsoft.com/office/drawing/2014/main" id="{9AC4BFBE-D0D7-C4F1-5E2E-6C105D03B9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2E63D126-F604-7AEA-A04E-EBE2B87EC9E5}"/>
              </a:ext>
            </a:extLst>
          </p:cNvPr>
          <p:cNvSpPr>
            <a:spLocks noGrp="1"/>
          </p:cNvSpPr>
          <p:nvPr>
            <p:ph type="dt" sz="half" idx="10"/>
          </p:nvPr>
        </p:nvSpPr>
        <p:spPr/>
        <p:txBody>
          <a:bodyPr/>
          <a:lstStyle/>
          <a:p>
            <a:fld id="{9078FE15-0C5D-784F-8CAC-77CD08DA9ED1}" type="datetimeFigureOut">
              <a:rPr lang="es-PR" smtClean="0"/>
              <a:t>02/26/26</a:t>
            </a:fld>
            <a:endParaRPr lang="es-PR"/>
          </a:p>
        </p:txBody>
      </p:sp>
      <p:sp>
        <p:nvSpPr>
          <p:cNvPr id="6" name="Marcador de pie de página 5">
            <a:extLst>
              <a:ext uri="{FF2B5EF4-FFF2-40B4-BE49-F238E27FC236}">
                <a16:creationId xmlns:a16="http://schemas.microsoft.com/office/drawing/2014/main" id="{5A50312D-8FE3-112E-92AE-418FE730683F}"/>
              </a:ext>
            </a:extLst>
          </p:cNvPr>
          <p:cNvSpPr>
            <a:spLocks noGrp="1"/>
          </p:cNvSpPr>
          <p:nvPr>
            <p:ph type="ftr" sz="quarter" idx="11"/>
          </p:nvPr>
        </p:nvSpPr>
        <p:spPr/>
        <p:txBody>
          <a:bodyPr/>
          <a:lstStyle/>
          <a:p>
            <a:endParaRPr lang="es-PR"/>
          </a:p>
        </p:txBody>
      </p:sp>
      <p:sp>
        <p:nvSpPr>
          <p:cNvPr id="7" name="Marcador de número de diapositiva 6">
            <a:extLst>
              <a:ext uri="{FF2B5EF4-FFF2-40B4-BE49-F238E27FC236}">
                <a16:creationId xmlns:a16="http://schemas.microsoft.com/office/drawing/2014/main" id="{1DD44147-F08F-B547-B609-A04CEF412AA2}"/>
              </a:ext>
            </a:extLst>
          </p:cNvPr>
          <p:cNvSpPr>
            <a:spLocks noGrp="1"/>
          </p:cNvSpPr>
          <p:nvPr>
            <p:ph type="sldNum" sz="quarter" idx="12"/>
          </p:nvPr>
        </p:nvSpPr>
        <p:spPr/>
        <p:txBody>
          <a:bodyPr/>
          <a:lstStyle/>
          <a:p>
            <a:fld id="{B5C0CF78-2ED4-9748-B88C-12395A6E3C34}" type="slidenum">
              <a:rPr lang="es-PR" smtClean="0"/>
              <a:t>‹#›</a:t>
            </a:fld>
            <a:endParaRPr lang="es-PR"/>
          </a:p>
        </p:txBody>
      </p:sp>
    </p:spTree>
    <p:extLst>
      <p:ext uri="{BB962C8B-B14F-4D97-AF65-F5344CB8AC3E}">
        <p14:creationId xmlns:p14="http://schemas.microsoft.com/office/powerpoint/2010/main" val="200951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4F4E71E-FCC0-1832-40B7-701C7B47E7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PR"/>
          </a:p>
        </p:txBody>
      </p:sp>
      <p:sp>
        <p:nvSpPr>
          <p:cNvPr id="3" name="Marcador de texto 2">
            <a:extLst>
              <a:ext uri="{FF2B5EF4-FFF2-40B4-BE49-F238E27FC236}">
                <a16:creationId xmlns:a16="http://schemas.microsoft.com/office/drawing/2014/main" id="{DF45B6D1-047F-3504-87D8-07F13EF596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R"/>
          </a:p>
        </p:txBody>
      </p:sp>
      <p:sp>
        <p:nvSpPr>
          <p:cNvPr id="4" name="Marcador de fecha 3">
            <a:extLst>
              <a:ext uri="{FF2B5EF4-FFF2-40B4-BE49-F238E27FC236}">
                <a16:creationId xmlns:a16="http://schemas.microsoft.com/office/drawing/2014/main" id="{D0158320-2897-9C76-A11B-907B842979D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78FE15-0C5D-784F-8CAC-77CD08DA9ED1}" type="datetimeFigureOut">
              <a:rPr lang="es-PR" smtClean="0"/>
              <a:t>02/26/26</a:t>
            </a:fld>
            <a:endParaRPr lang="es-PR"/>
          </a:p>
        </p:txBody>
      </p:sp>
      <p:sp>
        <p:nvSpPr>
          <p:cNvPr id="5" name="Marcador de pie de página 4">
            <a:extLst>
              <a:ext uri="{FF2B5EF4-FFF2-40B4-BE49-F238E27FC236}">
                <a16:creationId xmlns:a16="http://schemas.microsoft.com/office/drawing/2014/main" id="{84C1ACFA-C075-CB92-8439-83AD2AA2FC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R"/>
          </a:p>
        </p:txBody>
      </p:sp>
      <p:sp>
        <p:nvSpPr>
          <p:cNvPr id="6" name="Marcador de número de diapositiva 5">
            <a:extLst>
              <a:ext uri="{FF2B5EF4-FFF2-40B4-BE49-F238E27FC236}">
                <a16:creationId xmlns:a16="http://schemas.microsoft.com/office/drawing/2014/main" id="{A779EFF7-6866-636D-DD99-AB8C6C21CC1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C0CF78-2ED4-9748-B88C-12395A6E3C34}" type="slidenum">
              <a:rPr lang="es-PR" smtClean="0"/>
              <a:t>‹#›</a:t>
            </a:fld>
            <a:endParaRPr lang="es-PR"/>
          </a:p>
        </p:txBody>
      </p:sp>
    </p:spTree>
    <p:extLst>
      <p:ext uri="{BB962C8B-B14F-4D97-AF65-F5344CB8AC3E}">
        <p14:creationId xmlns:p14="http://schemas.microsoft.com/office/powerpoint/2010/main" val="3313489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Content Placeholder 3" descr="A light shining through the sky&#10;&#10;AI-generated content may be incorrect.">
            <a:extLst>
              <a:ext uri="{FF2B5EF4-FFF2-40B4-BE49-F238E27FC236}">
                <a16:creationId xmlns:a16="http://schemas.microsoft.com/office/drawing/2014/main" id="{A758384E-29A7-AEDF-11DF-343096B70E7B}"/>
              </a:ext>
            </a:extLst>
          </p:cNvPr>
          <p:cNvPicPr>
            <a:picLocks noGrp="1" noChangeAspect="1"/>
          </p:cNvPicPr>
          <p:nvPr>
            <p:ph idx="1"/>
          </p:nvPr>
        </p:nvPicPr>
        <p:blipFill>
          <a:blip r:embed="rId2"/>
          <a:srcRect t="2392" b="13354"/>
          <a:stretch>
            <a:fillRect/>
          </a:stretch>
        </p:blipFill>
        <p:spPr>
          <a:xfrm>
            <a:off x="20" y="1282"/>
            <a:ext cx="12191980" cy="6856718"/>
          </a:xfrm>
          <a:prstGeom prst="rect">
            <a:avLst/>
          </a:prstGeom>
        </p:spPr>
      </p:pic>
    </p:spTree>
    <p:extLst>
      <p:ext uri="{BB962C8B-B14F-4D97-AF65-F5344CB8AC3E}">
        <p14:creationId xmlns:p14="http://schemas.microsoft.com/office/powerpoint/2010/main" val="323942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C4E058EA-584B-B93D-D3E6-0386CC2B9B09}"/>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F22B81D0-36C0-F344-A6F1-BE5D8136C02C}"/>
              </a:ext>
            </a:extLst>
          </p:cNvPr>
          <p:cNvSpPr txBox="1"/>
          <p:nvPr/>
        </p:nvSpPr>
        <p:spPr>
          <a:xfrm>
            <a:off x="262626" y="920621"/>
            <a:ext cx="6097712" cy="5170646"/>
          </a:xfrm>
          <a:prstGeom prst="rect">
            <a:avLst/>
          </a:prstGeom>
          <a:noFill/>
        </p:spPr>
        <p:txBody>
          <a:bodyPr wrap="square">
            <a:spAutoFit/>
          </a:bodyPr>
          <a:lstStyle/>
          <a:p>
            <a:pPr algn="just"/>
            <a:r>
              <a:rPr lang="es-PR" sz="2200" b="1" dirty="0">
                <a:solidFill>
                  <a:schemeClr val="bg1"/>
                </a:solidFill>
                <a:effectLst/>
              </a:rPr>
              <a:t>"Your Majesty looked, and there before you stood a large statue—an enormous, dazzling statue, awesome in appearance. The head of the statue was made of pure gold, its chest and arms of silver, its belly and thighs of bronze, its legs of iron, its feet partly of iron and partly of baked clay. While you were watching, a rock was cut out, but not by human hands. It struck the statue on its feet of iron and clay and smashed them. Then the iron, the clay, the bronze, the silver, and the gold were all broken to pieces and became like chaff on a threshing floor in the summer. The wind swept them away without leaving a trace. But the rock that struck the statue became a huge mountain and filled the whole earth" (Daniel 2:31-35).</a:t>
            </a:r>
            <a:endParaRPr lang="es-PR" sz="2200" b="1" dirty="0">
              <a:solidFill>
                <a:schemeClr val="bg1"/>
              </a:solidFill>
            </a:endParaRPr>
          </a:p>
        </p:txBody>
      </p:sp>
    </p:spTree>
    <p:extLst>
      <p:ext uri="{BB962C8B-B14F-4D97-AF65-F5344CB8AC3E}">
        <p14:creationId xmlns:p14="http://schemas.microsoft.com/office/powerpoint/2010/main" val="2522555347"/>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9E103C00-5940-3910-B8F1-9EE6F74382C1}"/>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20FDE882-8F34-12CE-F695-81C9F1D90A65}"/>
              </a:ext>
            </a:extLst>
          </p:cNvPr>
          <p:cNvSpPr txBox="1"/>
          <p:nvPr/>
        </p:nvSpPr>
        <p:spPr>
          <a:xfrm>
            <a:off x="278163" y="1351508"/>
            <a:ext cx="6762119" cy="4154984"/>
          </a:xfrm>
          <a:prstGeom prst="rect">
            <a:avLst/>
          </a:prstGeom>
          <a:noFill/>
        </p:spPr>
        <p:txBody>
          <a:bodyPr wrap="square">
            <a:spAutoFit/>
          </a:bodyPr>
          <a:lstStyle/>
          <a:p>
            <a:pPr algn="just"/>
            <a:r>
              <a:rPr lang="es-PR" sz="2400" b="1" dirty="0">
                <a:solidFill>
                  <a:schemeClr val="bg1"/>
                </a:solidFill>
                <a:effectLst/>
              </a:rPr>
              <a:t>Definitely this dream that the king had was not just any dream, it was a message from the God of heaven that came to show Nebuchadnezzar that God's power and sovereignty is over all the kingdoms of the earth and also his lordship and control over the future of the human race. Daniel said to him: "He (God) has made known to King Nebuchadnezzar what will take place in the last days" (Daniel 2:28). He then narrated to the king in detail what he had dreamed and then proceeded to give him the interpretation.</a:t>
            </a:r>
            <a:endParaRPr lang="es-PR" sz="2400" b="1" dirty="0">
              <a:solidFill>
                <a:schemeClr val="bg1"/>
              </a:solidFill>
            </a:endParaRPr>
          </a:p>
        </p:txBody>
      </p:sp>
    </p:spTree>
    <p:extLst>
      <p:ext uri="{BB962C8B-B14F-4D97-AF65-F5344CB8AC3E}">
        <p14:creationId xmlns:p14="http://schemas.microsoft.com/office/powerpoint/2010/main" val="3703098843"/>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13E1AB1-6E2E-703C-EB67-D621D468CE09}"/>
              </a:ext>
            </a:extLst>
          </p:cNvPr>
          <p:cNvPicPr>
            <a:picLocks noChangeAspect="1"/>
          </p:cNvPicPr>
          <p:nvPr/>
        </p:nvPicPr>
        <p:blipFill>
          <a:blip r:embed="rId3"/>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FC40181D-6992-DA05-9B77-A5D7E9CAB78B}"/>
              </a:ext>
            </a:extLst>
          </p:cNvPr>
          <p:cNvSpPr txBox="1"/>
          <p:nvPr/>
        </p:nvSpPr>
        <p:spPr>
          <a:xfrm>
            <a:off x="419208" y="765157"/>
            <a:ext cx="6097712" cy="5816977"/>
          </a:xfrm>
          <a:prstGeom prst="rect">
            <a:avLst/>
          </a:prstGeom>
          <a:noFill/>
        </p:spPr>
        <p:txBody>
          <a:bodyPr wrap="square">
            <a:spAutoFit/>
          </a:bodyPr>
          <a:lstStyle/>
          <a:p>
            <a:pPr marL="342900" indent="-342900">
              <a:buAutoNum type="alphaLcPeriod"/>
            </a:pPr>
            <a:r>
              <a:rPr lang="es-PR" sz="2400" b="1" i="1" dirty="0">
                <a:solidFill>
                  <a:schemeClr val="bg1"/>
                </a:solidFill>
                <a:effectLst/>
              </a:rPr>
              <a:t>Head of gold: Babylon: 605 BC - 539 BC:</a:t>
            </a:r>
          </a:p>
          <a:p>
            <a:pPr marL="342900" indent="-342900">
              <a:buAutoNum type="alphaLcPeriod"/>
            </a:pPr>
            <a:endParaRPr lang="es-PR" sz="2400" b="1" i="1" dirty="0">
              <a:solidFill>
                <a:schemeClr val="bg1"/>
              </a:solidFill>
              <a:effectLst/>
            </a:endParaRPr>
          </a:p>
          <a:p>
            <a:pPr marL="342900" indent="-342900">
              <a:buFont typeface="Arial" panose="020B0604020202020204" pitchFamily="34" charset="0"/>
              <a:buChar char="•"/>
            </a:pPr>
            <a:r>
              <a:rPr lang="es-PR" sz="2000" b="1" i="1" dirty="0">
                <a:solidFill>
                  <a:schemeClr val="bg1"/>
                </a:solidFill>
                <a:effectLst/>
              </a:rPr>
              <a:t>"Thou, O king, art a king of kings: for the God of heaven hath given thee a kingdom, and power, and strength, and majesty. And wherever the sons of men dwell, the beasts of the field and the birds of the air, he has given them into your hand, and has given you dominion over all; you are the head of gold" (Daniel 2:37-38).</a:t>
            </a:r>
          </a:p>
          <a:p>
            <a:pPr marL="342900" indent="-342900">
              <a:buFont typeface="Arial" panose="020B0604020202020204" pitchFamily="34" charset="0"/>
              <a:buChar char="•"/>
            </a:pPr>
            <a:endParaRPr lang="es-PR" sz="2000" b="1" i="1" dirty="0">
              <a:solidFill>
                <a:schemeClr val="bg1"/>
              </a:solidFill>
              <a:effectLst/>
            </a:endParaRPr>
          </a:p>
          <a:p>
            <a:pPr marL="342900" indent="-342900">
              <a:buFont typeface="Arial" panose="020B0604020202020204" pitchFamily="34" charset="0"/>
              <a:buChar char="•"/>
            </a:pPr>
            <a:r>
              <a:rPr lang="es-PR" sz="2000" b="1" i="1" dirty="0">
                <a:solidFill>
                  <a:schemeClr val="bg1"/>
                </a:solidFill>
                <a:effectLst/>
              </a:rPr>
              <a:t>The head of gold represented Babylon. What better metal than gold to represent an empire of such power and luxury as was Nebuchadnezzar's Babylon: "Babylon was a golden cup in the hand of the Lord, which made all the earth drunk; the people drank of her wine; therefore, the nations were astonished". (Jeremiah 51:7).</a:t>
            </a:r>
          </a:p>
          <a:p>
            <a:pPr marL="342900" indent="-342900">
              <a:buAutoNum type="alphaLcPeriod"/>
            </a:pPr>
            <a:endParaRPr lang="es-PR" sz="2400" b="1" i="1" dirty="0">
              <a:solidFill>
                <a:schemeClr val="bg1"/>
              </a:solidFill>
              <a:effectLst/>
            </a:endParaRPr>
          </a:p>
        </p:txBody>
      </p:sp>
    </p:spTree>
    <p:extLst>
      <p:ext uri="{BB962C8B-B14F-4D97-AF65-F5344CB8AC3E}">
        <p14:creationId xmlns:p14="http://schemas.microsoft.com/office/powerpoint/2010/main" val="2316509886"/>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C15AAF8D-E349-D76A-B5C3-6B5A4D98B921}"/>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454CFCC0-7DA4-B265-C208-E8D7D74E1637}"/>
              </a:ext>
            </a:extLst>
          </p:cNvPr>
          <p:cNvSpPr txBox="1"/>
          <p:nvPr/>
        </p:nvSpPr>
        <p:spPr>
          <a:xfrm>
            <a:off x="262626" y="766732"/>
            <a:ext cx="7041816" cy="5016758"/>
          </a:xfrm>
          <a:prstGeom prst="rect">
            <a:avLst/>
          </a:prstGeom>
          <a:noFill/>
        </p:spPr>
        <p:txBody>
          <a:bodyPr wrap="square">
            <a:spAutoFit/>
          </a:bodyPr>
          <a:lstStyle/>
          <a:p>
            <a:r>
              <a:rPr lang="es-PR" sz="2000" b="1" i="1" dirty="0">
                <a:solidFill>
                  <a:schemeClr val="bg1"/>
                </a:solidFill>
                <a:effectLst/>
              </a:rPr>
              <a:t>b. Chest and arms of silver: Medo Persia: 539 BC - 331 BC:</a:t>
            </a:r>
          </a:p>
          <a:p>
            <a:endParaRPr lang="es-PR" sz="2000" b="1" i="1" dirty="0">
              <a:solidFill>
                <a:schemeClr val="bg1"/>
              </a:solidFill>
              <a:effectLst/>
            </a:endParaRPr>
          </a:p>
          <a:p>
            <a:r>
              <a:rPr lang="es-PR" sz="2000" b="1" i="1" dirty="0">
                <a:solidFill>
                  <a:schemeClr val="bg1"/>
                </a:solidFill>
                <a:effectLst/>
              </a:rPr>
              <a:t>"And after thee shall arise another kingdom inferior to thine" (Daniel 2:39).</a:t>
            </a:r>
          </a:p>
          <a:p>
            <a:endParaRPr lang="es-PR" sz="2000" b="1" i="1" dirty="0">
              <a:solidFill>
                <a:schemeClr val="bg1"/>
              </a:solidFill>
              <a:effectLst/>
            </a:endParaRPr>
          </a:p>
          <a:p>
            <a:r>
              <a:rPr lang="es-PR" sz="2000" b="1" i="1" dirty="0">
                <a:solidFill>
                  <a:schemeClr val="bg1"/>
                </a:solidFill>
                <a:effectLst/>
              </a:rPr>
              <a:t>Despite its splendor and might Babylon would not prevail forever. The prophecy declared that another empire would enter the scene and this time it would be Medo Persia. led by the great Cyrus (Isaiah 45:1), was symbolized in King Nebuchadnezzar's dream by the chest and arms of silver. </a:t>
            </a:r>
          </a:p>
          <a:p>
            <a:endParaRPr lang="es-PR" sz="2000" b="1" i="1" dirty="0">
              <a:solidFill>
                <a:schemeClr val="bg1"/>
              </a:solidFill>
              <a:effectLst/>
            </a:endParaRPr>
          </a:p>
          <a:p>
            <a:r>
              <a:rPr lang="es-PR" sz="2000" b="1" i="1" dirty="0">
                <a:solidFill>
                  <a:schemeClr val="bg1"/>
                </a:solidFill>
                <a:effectLst/>
              </a:rPr>
              <a:t>The story of the fall of Babylon is recorded in one of the most important archaeological pieces of evidence: the Cyrus Cylinder. Lines 15 to 21 of this artifact contain part of the account of the capture of Babylon in 539 BC.</a:t>
            </a:r>
          </a:p>
          <a:p>
            <a:endParaRPr lang="es-PR" sz="2000" b="1" i="1" dirty="0">
              <a:solidFill>
                <a:schemeClr val="bg1"/>
              </a:solidFill>
              <a:effectLst/>
            </a:endParaRPr>
          </a:p>
        </p:txBody>
      </p:sp>
    </p:spTree>
    <p:extLst>
      <p:ext uri="{BB962C8B-B14F-4D97-AF65-F5344CB8AC3E}">
        <p14:creationId xmlns:p14="http://schemas.microsoft.com/office/powerpoint/2010/main" val="3531919456"/>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6F1528DF-202B-AE00-DCF0-54A122C868EC}"/>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EDA8964C-FA31-5D57-39E6-525E9F5247BF}"/>
              </a:ext>
            </a:extLst>
          </p:cNvPr>
          <p:cNvSpPr txBox="1"/>
          <p:nvPr/>
        </p:nvSpPr>
        <p:spPr>
          <a:xfrm>
            <a:off x="270933" y="1166842"/>
            <a:ext cx="7127879" cy="4524315"/>
          </a:xfrm>
          <a:prstGeom prst="rect">
            <a:avLst/>
          </a:prstGeom>
          <a:noFill/>
        </p:spPr>
        <p:txBody>
          <a:bodyPr wrap="square">
            <a:spAutoFit/>
          </a:bodyPr>
          <a:lstStyle/>
          <a:p>
            <a:r>
              <a:rPr lang="es-PR" sz="2400" b="1" i="1" dirty="0">
                <a:solidFill>
                  <a:schemeClr val="bg1"/>
                </a:solidFill>
                <a:effectLst/>
              </a:rPr>
              <a:t>c. </a:t>
            </a:r>
            <a:r>
              <a:rPr lang="es-PR" sz="2000" b="1" i="1" dirty="0">
                <a:solidFill>
                  <a:schemeClr val="bg1"/>
                </a:solidFill>
                <a:effectLst/>
              </a:rPr>
              <a:t>Bronze belly and thighs: Greece: 331 BC - 168 BC:</a:t>
            </a:r>
          </a:p>
          <a:p>
            <a:endParaRPr lang="es-PR" sz="2000" b="1" i="1" dirty="0">
              <a:solidFill>
                <a:schemeClr val="bg1"/>
              </a:solidFill>
              <a:effectLst/>
            </a:endParaRPr>
          </a:p>
          <a:p>
            <a:r>
              <a:rPr lang="es-PR" sz="2000" b="1" i="1" dirty="0">
                <a:solidFill>
                  <a:schemeClr val="bg1"/>
                </a:solidFill>
                <a:effectLst/>
              </a:rPr>
              <a:t>"Then a third kingdom of bronze, which shall rule over all the earth" (Daniel 2:39).</a:t>
            </a:r>
          </a:p>
          <a:p>
            <a:endParaRPr lang="es-PR" sz="2000" b="1" i="1" dirty="0">
              <a:solidFill>
                <a:schemeClr val="bg1"/>
              </a:solidFill>
              <a:effectLst/>
            </a:endParaRPr>
          </a:p>
          <a:p>
            <a:r>
              <a:rPr lang="es-PR" sz="2000" b="1" i="1" dirty="0">
                <a:solidFill>
                  <a:schemeClr val="bg1"/>
                </a:solidFill>
                <a:effectLst/>
              </a:rPr>
              <a:t>Alexander the Great was undoubtedly the most outstanding figure of Greece. He fought for his supremacy during three battles until he defeated Darius III, king of Medo Persia. The first was the battle of Granicus, in 334 BC, the second was the battle of Issos, in 333 BC, and the last, in 331 BC, was the battle of Gaugamela. Thus in 331 BC is the end of the Medo-Persian empire and the beginning of Greek rule with the great Alexander. In this way the prophecy followed its inexorable course.</a:t>
            </a:r>
          </a:p>
          <a:p>
            <a:endParaRPr lang="es-PR" sz="2400" b="1" i="1" dirty="0">
              <a:solidFill>
                <a:schemeClr val="bg1"/>
              </a:solidFill>
              <a:effectLst/>
            </a:endParaRPr>
          </a:p>
        </p:txBody>
      </p:sp>
    </p:spTree>
    <p:extLst>
      <p:ext uri="{BB962C8B-B14F-4D97-AF65-F5344CB8AC3E}">
        <p14:creationId xmlns:p14="http://schemas.microsoft.com/office/powerpoint/2010/main" val="3116836841"/>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98AE635-4EFA-A421-FE30-9AE2C1E96FF5}"/>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909087BB-021B-0B5F-4244-BBB308A1D764}"/>
              </a:ext>
            </a:extLst>
          </p:cNvPr>
          <p:cNvSpPr txBox="1"/>
          <p:nvPr/>
        </p:nvSpPr>
        <p:spPr>
          <a:xfrm>
            <a:off x="393710" y="797510"/>
            <a:ext cx="6934240" cy="5262979"/>
          </a:xfrm>
          <a:prstGeom prst="rect">
            <a:avLst/>
          </a:prstGeom>
          <a:noFill/>
        </p:spPr>
        <p:txBody>
          <a:bodyPr wrap="square">
            <a:spAutoFit/>
          </a:bodyPr>
          <a:lstStyle/>
          <a:p>
            <a:r>
              <a:rPr lang="es-PR" sz="2400" b="1" i="1" dirty="0">
                <a:solidFill>
                  <a:schemeClr val="bg1"/>
                </a:solidFill>
                <a:effectLst/>
              </a:rPr>
              <a:t>d. Iron legs: 168 BC - 476 AD:</a:t>
            </a:r>
          </a:p>
          <a:p>
            <a:endParaRPr lang="es-PR" sz="2400" b="1" i="1" dirty="0">
              <a:solidFill>
                <a:schemeClr val="bg1"/>
              </a:solidFill>
              <a:effectLst/>
            </a:endParaRPr>
          </a:p>
          <a:p>
            <a:r>
              <a:rPr lang="es-PR" sz="2400" b="1" i="1" dirty="0">
                <a:solidFill>
                  <a:schemeClr val="bg1"/>
                </a:solidFill>
                <a:effectLst/>
              </a:rPr>
              <a:t>"And the fourth kingdom shall be strong as iron; and as iron breaks in pieces and shatters all things, so shall it break in pieces and shatter all things" (Daniel 2:40).</a:t>
            </a:r>
          </a:p>
          <a:p>
            <a:endParaRPr lang="es-PR" sz="2400" b="1" i="1" dirty="0">
              <a:solidFill>
                <a:schemeClr val="bg1"/>
              </a:solidFill>
              <a:effectLst/>
            </a:endParaRPr>
          </a:p>
          <a:p>
            <a:r>
              <a:rPr lang="es-PR" sz="2400" b="1" i="1" dirty="0">
                <a:solidFill>
                  <a:schemeClr val="bg1"/>
                </a:solidFill>
                <a:effectLst/>
              </a:rPr>
              <a:t>And we come to the most extensive part of the image of the king's dream: the legs, and curiously it represents the empire that extended the longest in history, we are referring to Rome.</a:t>
            </a:r>
          </a:p>
          <a:p>
            <a:endParaRPr lang="es-PR" sz="2400" b="1" i="1" dirty="0">
              <a:solidFill>
                <a:schemeClr val="bg1"/>
              </a:solidFill>
              <a:effectLst/>
            </a:endParaRPr>
          </a:p>
          <a:p>
            <a:r>
              <a:rPr lang="es-PR" sz="2400" b="1" i="1" dirty="0">
                <a:solidFill>
                  <a:schemeClr val="bg1"/>
                </a:solidFill>
                <a:effectLst/>
              </a:rPr>
              <a:t>Our Lord Jesus was born, lived and died under the rule of Rome.</a:t>
            </a:r>
            <a:endParaRPr lang="es-PR" sz="2400" b="1" dirty="0">
              <a:solidFill>
                <a:schemeClr val="bg1"/>
              </a:solidFill>
            </a:endParaRPr>
          </a:p>
        </p:txBody>
      </p:sp>
    </p:spTree>
    <p:extLst>
      <p:ext uri="{BB962C8B-B14F-4D97-AF65-F5344CB8AC3E}">
        <p14:creationId xmlns:p14="http://schemas.microsoft.com/office/powerpoint/2010/main" val="3742307804"/>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0C67BA6F-4453-EDA0-A71F-DBA9CEBAFEDA}"/>
              </a:ext>
            </a:extLst>
          </p:cNvPr>
          <p:cNvPicPr>
            <a:picLocks noChangeAspect="1"/>
          </p:cNvPicPr>
          <p:nvPr/>
        </p:nvPicPr>
        <p:blipFill>
          <a:blip r:embed="rId3"/>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E084A9B6-704F-E25B-100B-44D3D200D754}"/>
              </a:ext>
            </a:extLst>
          </p:cNvPr>
          <p:cNvSpPr txBox="1"/>
          <p:nvPr/>
        </p:nvSpPr>
        <p:spPr>
          <a:xfrm>
            <a:off x="399489" y="797510"/>
            <a:ext cx="6518077" cy="5262979"/>
          </a:xfrm>
          <a:prstGeom prst="rect">
            <a:avLst/>
          </a:prstGeom>
          <a:noFill/>
        </p:spPr>
        <p:txBody>
          <a:bodyPr wrap="square">
            <a:spAutoFit/>
          </a:bodyPr>
          <a:lstStyle/>
          <a:p>
            <a:r>
              <a:rPr lang="es-PR" sz="2400" b="1" i="1" dirty="0">
                <a:solidFill>
                  <a:schemeClr val="bg1"/>
                </a:solidFill>
                <a:effectLst/>
              </a:rPr>
              <a:t>e. Feet of clay and iron: 476 A.D. to the end of history:</a:t>
            </a:r>
          </a:p>
          <a:p>
            <a:endParaRPr lang="es-PR" sz="2400" b="1" i="1" dirty="0">
              <a:solidFill>
                <a:schemeClr val="bg1"/>
              </a:solidFill>
              <a:effectLst/>
            </a:endParaRPr>
          </a:p>
          <a:p>
            <a:r>
              <a:rPr lang="es-PR" sz="2400" b="1" i="1" dirty="0">
                <a:solidFill>
                  <a:schemeClr val="bg1"/>
                </a:solidFill>
                <a:effectLst/>
              </a:rPr>
              <a:t>"And that which thou sawest of the feet and toes, part of potter's clay, and part of iron, shall be a divided kingdom: and there shall be in it some of the power of iron, even as thou sawest iron mixed with clay" (Daniel 2:41).</a:t>
            </a:r>
          </a:p>
          <a:p>
            <a:endParaRPr lang="es-PR" sz="2400" b="1" i="1" dirty="0">
              <a:solidFill>
                <a:schemeClr val="bg1"/>
              </a:solidFill>
              <a:effectLst/>
            </a:endParaRPr>
          </a:p>
          <a:p>
            <a:r>
              <a:rPr lang="es-PR" sz="2400" b="1" i="1" dirty="0">
                <a:solidFill>
                  <a:schemeClr val="bg1"/>
                </a:solidFill>
                <a:effectLst/>
              </a:rPr>
              <a:t>The strange mixture of iron and clay on the feet of the image shows us that after Rome, represented by the iron, would be weakened, and finally defeated constituting a conformation of divided nations. </a:t>
            </a:r>
            <a:endParaRPr lang="es-PR" sz="2400" b="1" dirty="0">
              <a:solidFill>
                <a:schemeClr val="bg1"/>
              </a:solidFill>
            </a:endParaRPr>
          </a:p>
        </p:txBody>
      </p:sp>
    </p:spTree>
    <p:extLst>
      <p:ext uri="{BB962C8B-B14F-4D97-AF65-F5344CB8AC3E}">
        <p14:creationId xmlns:p14="http://schemas.microsoft.com/office/powerpoint/2010/main" val="2921270205"/>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CA7B5DB-7409-BF8A-DCCC-1473A54F504A}"/>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78E0CD70-D728-387A-D077-68270D9DB4E9}"/>
              </a:ext>
            </a:extLst>
          </p:cNvPr>
          <p:cNvSpPr txBox="1"/>
          <p:nvPr/>
        </p:nvSpPr>
        <p:spPr>
          <a:xfrm>
            <a:off x="251867" y="1014117"/>
            <a:ext cx="6097712" cy="4893647"/>
          </a:xfrm>
          <a:prstGeom prst="rect">
            <a:avLst/>
          </a:prstGeom>
          <a:noFill/>
        </p:spPr>
        <p:txBody>
          <a:bodyPr wrap="square">
            <a:spAutoFit/>
          </a:bodyPr>
          <a:lstStyle/>
          <a:p>
            <a:pPr algn="just"/>
            <a:r>
              <a:rPr lang="es-PR" sz="2400" b="1" dirty="0">
                <a:solidFill>
                  <a:schemeClr val="bg1"/>
                </a:solidFill>
                <a:effectLst/>
              </a:rPr>
              <a:t>"And in the days of these kings shall the God of heaven set up a kingdom, which shall never be destroyed, neither shall the kingdom be left to other people: he shall break in pieces and consume all these kingdoms, but it shall stand for ever, as thou sawest that a stone was cut out of the mountain, not with hands, which brake in pieces the iron, the brass, the clay, the silver, and the gold. The great God has shown the king what is to come to pass in the time to come; and the dream is true, and the interpretation thereof faithful" (Daniel 2:44-45).</a:t>
            </a:r>
            <a:endParaRPr lang="es-PR" sz="2400" b="1" dirty="0">
              <a:solidFill>
                <a:schemeClr val="bg1"/>
              </a:solidFill>
            </a:endParaRPr>
          </a:p>
        </p:txBody>
      </p:sp>
    </p:spTree>
    <p:extLst>
      <p:ext uri="{BB962C8B-B14F-4D97-AF65-F5344CB8AC3E}">
        <p14:creationId xmlns:p14="http://schemas.microsoft.com/office/powerpoint/2010/main" val="1377331455"/>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EE7049F-6E30-A6A6-CD9D-701D5BA1AD77}"/>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5395EF0C-1996-70B5-C3AF-A3736242CD4C}"/>
              </a:ext>
            </a:extLst>
          </p:cNvPr>
          <p:cNvSpPr txBox="1"/>
          <p:nvPr/>
        </p:nvSpPr>
        <p:spPr>
          <a:xfrm>
            <a:off x="327172" y="1102255"/>
            <a:ext cx="6097712" cy="4462760"/>
          </a:xfrm>
          <a:prstGeom prst="rect">
            <a:avLst/>
          </a:prstGeom>
          <a:noFill/>
        </p:spPr>
        <p:txBody>
          <a:bodyPr wrap="square">
            <a:spAutoFit/>
          </a:bodyPr>
          <a:lstStyle/>
          <a:p>
            <a:pPr algn="just"/>
            <a:r>
              <a:rPr lang="es-PR" sz="2800" b="1" dirty="0">
                <a:solidFill>
                  <a:schemeClr val="bg1"/>
                </a:solidFill>
                <a:effectLst/>
              </a:rPr>
              <a:t>The stone that falls on the image, knocking it down from its feet to its head, represents the second coming of Jesus that will put an end to the history of this world full of pain and sin.  Peter identifies that stone as Jesus "the cornerstone": "Coming to him, a living stone, rejected indeed by men, but chosen by God and precious" (1 Peter 2:4).</a:t>
            </a:r>
            <a:endParaRPr lang="es-PR" sz="2400" b="1" dirty="0">
              <a:solidFill>
                <a:schemeClr val="bg1"/>
              </a:solidFill>
            </a:endParaRPr>
          </a:p>
        </p:txBody>
      </p:sp>
    </p:spTree>
    <p:extLst>
      <p:ext uri="{BB962C8B-B14F-4D97-AF65-F5344CB8AC3E}">
        <p14:creationId xmlns:p14="http://schemas.microsoft.com/office/powerpoint/2010/main" val="3651925409"/>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F5B3A7AB-4BF9-E1B7-D0A3-B4D325B1975D}"/>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5FDDBD25-6AAE-01BD-0FFB-34E95F666367}"/>
              </a:ext>
            </a:extLst>
          </p:cNvPr>
          <p:cNvSpPr txBox="1"/>
          <p:nvPr/>
        </p:nvSpPr>
        <p:spPr>
          <a:xfrm>
            <a:off x="161365" y="1215613"/>
            <a:ext cx="6734287" cy="3108543"/>
          </a:xfrm>
          <a:prstGeom prst="rect">
            <a:avLst/>
          </a:prstGeom>
          <a:noFill/>
        </p:spPr>
        <p:txBody>
          <a:bodyPr wrap="square" rtlCol="0">
            <a:spAutoFit/>
          </a:bodyPr>
          <a:lstStyle/>
          <a:p>
            <a:pPr algn="just"/>
            <a:r>
              <a:rPr lang="en-US" sz="2800" b="1" dirty="0">
                <a:solidFill>
                  <a:schemeClr val="bg1"/>
                </a:solidFill>
              </a:rPr>
              <a:t>The return of Jesus is the ultimate promise that is repeated throughout the Bible and is the chapter that will put an end to this history of empires, wars, human pride, pain, and suffering. Before ascending, Jesus again mentioned to his disciples that he would return.</a:t>
            </a:r>
          </a:p>
        </p:txBody>
      </p:sp>
    </p:spTree>
    <p:extLst>
      <p:ext uri="{BB962C8B-B14F-4D97-AF65-F5344CB8AC3E}">
        <p14:creationId xmlns:p14="http://schemas.microsoft.com/office/powerpoint/2010/main" val="801625358"/>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1CAA908E-71D0-EC7F-AF40-9A9E7D7A2AA5}"/>
              </a:ext>
            </a:extLst>
          </p:cNvPr>
          <p:cNvPicPr>
            <a:picLocks noGrp="1" noChangeAspect="1"/>
          </p:cNvPicPr>
          <p:nvPr>
            <p:ph idx="1"/>
          </p:nvPr>
        </p:nvPicPr>
        <p:blipFill>
          <a:blip r:embed="rId2"/>
          <a:srcRect b="15746"/>
          <a:stretch>
            <a:fillRect/>
          </a:stretch>
        </p:blipFill>
        <p:spPr>
          <a:xfrm>
            <a:off x="-1504" y="1282"/>
            <a:ext cx="12191980" cy="6856718"/>
          </a:xfrm>
          <a:prstGeom prst="rect">
            <a:avLst/>
          </a:prstGeom>
        </p:spPr>
      </p:pic>
      <p:sp>
        <p:nvSpPr>
          <p:cNvPr id="6" name="TextBox 5">
            <a:extLst>
              <a:ext uri="{FF2B5EF4-FFF2-40B4-BE49-F238E27FC236}">
                <a16:creationId xmlns:a16="http://schemas.microsoft.com/office/drawing/2014/main" id="{E65466ED-0760-3425-262A-1870AD39B08C}"/>
              </a:ext>
            </a:extLst>
          </p:cNvPr>
          <p:cNvSpPr txBox="1"/>
          <p:nvPr/>
        </p:nvSpPr>
        <p:spPr>
          <a:xfrm>
            <a:off x="2056778" y="3333991"/>
            <a:ext cx="8560422" cy="2308324"/>
          </a:xfrm>
          <a:prstGeom prst="rect">
            <a:avLst/>
          </a:prstGeom>
          <a:noFill/>
        </p:spPr>
        <p:txBody>
          <a:bodyPr wrap="square">
            <a:spAutoFit/>
          </a:bodyPr>
          <a:lstStyle/>
          <a:p>
            <a:pPr algn="ctr"/>
            <a:r>
              <a:rPr lang="en-US" sz="7200" dirty="0">
                <a:solidFill>
                  <a:srgbClr val="FFFF00"/>
                </a:solidFill>
              </a:rPr>
              <a:t>WHICH WILL BE THE LAST WORLD POWER?</a:t>
            </a:r>
          </a:p>
        </p:txBody>
      </p:sp>
    </p:spTree>
    <p:extLst>
      <p:ext uri="{BB962C8B-B14F-4D97-AF65-F5344CB8AC3E}">
        <p14:creationId xmlns:p14="http://schemas.microsoft.com/office/powerpoint/2010/main" val="13887528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B3D21BA5-DDE0-EE50-009E-1D09B768C22D}"/>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20C2F1FC-45F3-19E9-19A9-E0014D59E829}"/>
              </a:ext>
            </a:extLst>
          </p:cNvPr>
          <p:cNvSpPr txBox="1"/>
          <p:nvPr/>
        </p:nvSpPr>
        <p:spPr>
          <a:xfrm>
            <a:off x="230351" y="991888"/>
            <a:ext cx="6633027" cy="3785652"/>
          </a:xfrm>
          <a:prstGeom prst="rect">
            <a:avLst/>
          </a:prstGeom>
          <a:noFill/>
        </p:spPr>
        <p:txBody>
          <a:bodyPr wrap="square">
            <a:spAutoFit/>
          </a:bodyPr>
          <a:lstStyle/>
          <a:p>
            <a:pPr algn="just"/>
            <a:r>
              <a:rPr lang="es-PR" sz="2400" b="1" dirty="0">
                <a:solidFill>
                  <a:schemeClr val="bg1"/>
                </a:solidFill>
                <a:effectLst/>
              </a:rPr>
              <a:t>Although we do not know "the day and the hour" of Jesus' coming (Matthew 24:36), we can glimpse the nearness of his coming through the signs that Jesus presented to his disciples when they asked him: "What sign will there be of your coming and of the end of the world?" (Matthew 24:3), to which he answered with several events that would occur one after another, in increasing frequency and intensity, and that we see them being fulfilled before our eyes today:</a:t>
            </a:r>
            <a:endParaRPr lang="es-PR" sz="2400" b="1" dirty="0">
              <a:solidFill>
                <a:schemeClr val="bg1"/>
              </a:solidFill>
            </a:endParaRPr>
          </a:p>
        </p:txBody>
      </p:sp>
    </p:spTree>
    <p:extLst>
      <p:ext uri="{BB962C8B-B14F-4D97-AF65-F5344CB8AC3E}">
        <p14:creationId xmlns:p14="http://schemas.microsoft.com/office/powerpoint/2010/main" val="1100606692"/>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44067E2B-EFDF-4605-15B6-B314624E4E26}"/>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BF686B31-A7CA-2AA9-AEEE-413A3EBE8298}"/>
              </a:ext>
            </a:extLst>
          </p:cNvPr>
          <p:cNvSpPr txBox="1"/>
          <p:nvPr/>
        </p:nvSpPr>
        <p:spPr>
          <a:xfrm>
            <a:off x="288922" y="903948"/>
            <a:ext cx="7063331" cy="6571030"/>
          </a:xfrm>
          <a:prstGeom prst="rect">
            <a:avLst/>
          </a:prstGeom>
          <a:noFill/>
        </p:spPr>
        <p:txBody>
          <a:bodyPr wrap="square">
            <a:spAutoFit/>
          </a:bodyPr>
          <a:lstStyle/>
          <a:p>
            <a:r>
              <a:rPr lang="es-PR" sz="2000" b="1" dirty="0">
                <a:solidFill>
                  <a:schemeClr val="bg1"/>
                </a:solidFill>
                <a:effectLst/>
              </a:rPr>
              <a:t>Religious deceptions: Matthew 24:5</a:t>
            </a:r>
          </a:p>
          <a:p>
            <a:endParaRPr lang="es-PR" sz="2000" b="1" dirty="0">
              <a:solidFill>
                <a:schemeClr val="bg1"/>
              </a:solidFill>
              <a:effectLst/>
            </a:endParaRPr>
          </a:p>
          <a:p>
            <a:r>
              <a:rPr lang="es-PR" sz="2000" b="1" dirty="0">
                <a:solidFill>
                  <a:schemeClr val="bg1"/>
                </a:solidFill>
                <a:effectLst/>
              </a:rPr>
              <a:t>Wars and seditions: Matthew 24:6</a:t>
            </a:r>
          </a:p>
          <a:p>
            <a:endParaRPr lang="es-PR" sz="2000" b="1" dirty="0">
              <a:solidFill>
                <a:schemeClr val="bg1"/>
              </a:solidFill>
              <a:effectLst/>
            </a:endParaRPr>
          </a:p>
          <a:p>
            <a:r>
              <a:rPr lang="es-PR" sz="2000" b="1" dirty="0">
                <a:solidFill>
                  <a:schemeClr val="bg1"/>
                </a:solidFill>
                <a:effectLst/>
              </a:rPr>
              <a:t>Pests: Matthew 24:7</a:t>
            </a:r>
          </a:p>
          <a:p>
            <a:endParaRPr lang="es-PR" sz="2000" b="1" dirty="0">
              <a:solidFill>
                <a:schemeClr val="bg1"/>
              </a:solidFill>
              <a:effectLst/>
            </a:endParaRPr>
          </a:p>
          <a:p>
            <a:r>
              <a:rPr lang="es-PR" sz="2000" b="1" dirty="0">
                <a:solidFill>
                  <a:schemeClr val="bg1"/>
                </a:solidFill>
                <a:effectLst/>
              </a:rPr>
              <a:t>Famines: Matthew 24:7</a:t>
            </a:r>
          </a:p>
          <a:p>
            <a:endParaRPr lang="es-PR" sz="2000" b="1" dirty="0">
              <a:solidFill>
                <a:schemeClr val="bg1"/>
              </a:solidFill>
              <a:effectLst/>
            </a:endParaRPr>
          </a:p>
          <a:p>
            <a:r>
              <a:rPr lang="es-PR" sz="2000" b="1" dirty="0">
                <a:solidFill>
                  <a:schemeClr val="bg1"/>
                </a:solidFill>
                <a:effectLst/>
              </a:rPr>
              <a:t>Earthquakes: Matthew 24:7</a:t>
            </a:r>
          </a:p>
          <a:p>
            <a:endParaRPr lang="es-PR" sz="2000" b="1" dirty="0">
              <a:solidFill>
                <a:schemeClr val="bg1"/>
              </a:solidFill>
              <a:effectLst/>
            </a:endParaRPr>
          </a:p>
          <a:p>
            <a:r>
              <a:rPr lang="es-PR" sz="2000" b="1" dirty="0">
                <a:solidFill>
                  <a:schemeClr val="bg1"/>
                </a:solidFill>
                <a:effectLst/>
              </a:rPr>
              <a:t>Persecution of Christians: Matthew 24:9</a:t>
            </a:r>
          </a:p>
          <a:p>
            <a:endParaRPr lang="es-PR" sz="2000" b="1" dirty="0">
              <a:solidFill>
                <a:schemeClr val="bg1"/>
              </a:solidFill>
              <a:effectLst/>
            </a:endParaRPr>
          </a:p>
          <a:p>
            <a:r>
              <a:rPr lang="es-PR" sz="2000" b="1" dirty="0">
                <a:solidFill>
                  <a:schemeClr val="bg1"/>
                </a:solidFill>
                <a:effectLst/>
              </a:rPr>
              <a:t>False prophets: Matthew 24:11</a:t>
            </a:r>
          </a:p>
          <a:p>
            <a:endParaRPr lang="es-PR" sz="2000" b="1" dirty="0">
              <a:solidFill>
                <a:schemeClr val="bg1"/>
              </a:solidFill>
              <a:effectLst/>
            </a:endParaRPr>
          </a:p>
          <a:p>
            <a:r>
              <a:rPr lang="es-PR" sz="2000" b="1" dirty="0">
                <a:solidFill>
                  <a:schemeClr val="bg1"/>
                </a:solidFill>
                <a:effectLst/>
              </a:rPr>
              <a:t>The love of many will grow cold: Matthew 24:12</a:t>
            </a:r>
          </a:p>
          <a:p>
            <a:endParaRPr lang="es-PR" sz="2000" b="1" dirty="0">
              <a:solidFill>
                <a:schemeClr val="bg1"/>
              </a:solidFill>
              <a:effectLst/>
            </a:endParaRPr>
          </a:p>
          <a:p>
            <a:r>
              <a:rPr lang="es-PR" sz="2000" b="1" dirty="0">
                <a:solidFill>
                  <a:schemeClr val="bg1"/>
                </a:solidFill>
                <a:effectLst/>
              </a:rPr>
              <a:t>The preaching of the gospel to the whole world: Matthew 24:12</a:t>
            </a:r>
          </a:p>
          <a:p>
            <a:pPr>
              <a:lnSpc>
                <a:spcPct val="150000"/>
              </a:lnSpc>
            </a:pPr>
            <a:endParaRPr lang="es-PR" sz="2100" b="1" dirty="0">
              <a:solidFill>
                <a:schemeClr val="bg1"/>
              </a:solidFill>
              <a:effectLst/>
            </a:endParaRPr>
          </a:p>
          <a:p>
            <a:pPr>
              <a:lnSpc>
                <a:spcPct val="150000"/>
              </a:lnSpc>
            </a:pPr>
            <a:endParaRPr lang="es-PR" sz="2100" b="1" dirty="0">
              <a:solidFill>
                <a:schemeClr val="bg1"/>
              </a:solidFill>
              <a:effectLst/>
            </a:endParaRPr>
          </a:p>
          <a:p>
            <a:endParaRPr lang="es-PR" dirty="0"/>
          </a:p>
        </p:txBody>
      </p:sp>
    </p:spTree>
    <p:extLst>
      <p:ext uri="{BB962C8B-B14F-4D97-AF65-F5344CB8AC3E}">
        <p14:creationId xmlns:p14="http://schemas.microsoft.com/office/powerpoint/2010/main" val="313529365"/>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CB0AFEF0-A75F-8795-C189-82D598F2DA9E}"/>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BA92BF16-8EA7-AA11-4604-196D16C4792D}"/>
              </a:ext>
            </a:extLst>
          </p:cNvPr>
          <p:cNvSpPr txBox="1"/>
          <p:nvPr/>
        </p:nvSpPr>
        <p:spPr>
          <a:xfrm>
            <a:off x="253461" y="1382286"/>
            <a:ext cx="6966514" cy="4093428"/>
          </a:xfrm>
          <a:prstGeom prst="rect">
            <a:avLst/>
          </a:prstGeom>
          <a:noFill/>
        </p:spPr>
        <p:txBody>
          <a:bodyPr wrap="square">
            <a:spAutoFit/>
          </a:bodyPr>
          <a:lstStyle/>
          <a:p>
            <a:pPr algn="just"/>
            <a:r>
              <a:rPr lang="es-PR" sz="2000" b="1" dirty="0">
                <a:solidFill>
                  <a:schemeClr val="bg1"/>
                </a:solidFill>
                <a:effectLst/>
              </a:rPr>
              <a:t>Dear friend, we have witnessed in today's topic how God was able to reveal the future of the world with amazing accuracy. </a:t>
            </a:r>
          </a:p>
          <a:p>
            <a:pPr algn="just"/>
            <a:endParaRPr lang="es-PR" sz="2000" b="1" dirty="0">
              <a:solidFill>
                <a:schemeClr val="bg1"/>
              </a:solidFill>
              <a:effectLst/>
            </a:endParaRPr>
          </a:p>
          <a:p>
            <a:pPr algn="just"/>
            <a:r>
              <a:rPr lang="es-PR" sz="2000" b="1" dirty="0">
                <a:solidFill>
                  <a:schemeClr val="bg1"/>
                </a:solidFill>
                <a:effectLst/>
              </a:rPr>
              <a:t>Nebuchadnezzar, a pagan idol-worshipping king, recognized that a common human mind could not have revealed so many mysteries, and that Daniel had a God who was the one and only true God, able to draw back the veil of the future and show him tomorrow with total clarity. That is why Nebuchadnezzar acknowledged Daniel's God with these words: "Surely your God is the God of gods, and the Lord of kings, and the revealer of mysteries, for you were able to reveal this mystery" (Daniel 2:47).</a:t>
            </a:r>
          </a:p>
          <a:p>
            <a:endParaRPr lang="es-PR" sz="2000" b="1" dirty="0">
              <a:solidFill>
                <a:schemeClr val="bg1"/>
              </a:solidFill>
              <a:effectLst/>
            </a:endParaRPr>
          </a:p>
        </p:txBody>
      </p:sp>
    </p:spTree>
    <p:extLst>
      <p:ext uri="{BB962C8B-B14F-4D97-AF65-F5344CB8AC3E}">
        <p14:creationId xmlns:p14="http://schemas.microsoft.com/office/powerpoint/2010/main" val="877647197"/>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A50A1228-B1F6-3DB7-8267-3FF1470CFFE2}"/>
              </a:ext>
            </a:extLst>
          </p:cNvPr>
          <p:cNvPicPr>
            <a:picLocks noChangeAspect="1"/>
          </p:cNvPicPr>
          <p:nvPr/>
        </p:nvPicPr>
        <p:blipFill>
          <a:blip r:embed="rId3"/>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58762A46-1041-4F64-EE66-5B11163FC2CD}"/>
              </a:ext>
            </a:extLst>
          </p:cNvPr>
          <p:cNvSpPr txBox="1"/>
          <p:nvPr/>
        </p:nvSpPr>
        <p:spPr>
          <a:xfrm>
            <a:off x="0" y="1817504"/>
            <a:ext cx="7121562" cy="2462213"/>
          </a:xfrm>
          <a:prstGeom prst="rect">
            <a:avLst/>
          </a:prstGeom>
          <a:noFill/>
        </p:spPr>
        <p:txBody>
          <a:bodyPr wrap="square">
            <a:spAutoFit/>
          </a:bodyPr>
          <a:lstStyle/>
          <a:p>
            <a:pPr algn="just"/>
            <a:r>
              <a:rPr lang="es-PR" sz="2200" b="1" dirty="0">
                <a:solidFill>
                  <a:schemeClr val="bg1"/>
                </a:solidFill>
                <a:effectLst/>
              </a:rPr>
              <a:t>There has not been nor will there ever be in this world a system, government, or human leader capable of solving the profound problems of humanity. Only Jesus will soon bring a kingdom of peace and love. God wants to dry your tears from now on and for you to trust Him fully. Your future will be safe in His hands if you will surrender your heart today and ask Him to make you a new creature.</a:t>
            </a:r>
            <a:endParaRPr lang="es-PR" sz="2200" b="1" dirty="0">
              <a:solidFill>
                <a:schemeClr val="bg1"/>
              </a:solidFill>
            </a:endParaRPr>
          </a:p>
        </p:txBody>
      </p:sp>
    </p:spTree>
    <p:extLst>
      <p:ext uri="{BB962C8B-B14F-4D97-AF65-F5344CB8AC3E}">
        <p14:creationId xmlns:p14="http://schemas.microsoft.com/office/powerpoint/2010/main" val="3460736422"/>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A36A2083-A928-603B-4B99-907ED28A6FFA}"/>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0081931E-064C-AC57-4918-EF1BDE48EA97}"/>
              </a:ext>
            </a:extLst>
          </p:cNvPr>
          <p:cNvSpPr txBox="1"/>
          <p:nvPr/>
        </p:nvSpPr>
        <p:spPr>
          <a:xfrm>
            <a:off x="363554" y="1209294"/>
            <a:ext cx="6097712" cy="3539430"/>
          </a:xfrm>
          <a:prstGeom prst="rect">
            <a:avLst/>
          </a:prstGeom>
          <a:noFill/>
        </p:spPr>
        <p:txBody>
          <a:bodyPr wrap="square">
            <a:spAutoFit/>
          </a:bodyPr>
          <a:lstStyle/>
          <a:p>
            <a:pPr algn="just"/>
            <a:r>
              <a:rPr lang="es-PR" sz="3200" b="1" dirty="0">
                <a:solidFill>
                  <a:schemeClr val="bg1"/>
                </a:solidFill>
                <a:effectLst/>
              </a:rPr>
              <a:t>Only through baptism can we be "born again" and have a liberating experience of forgiveness that enables you to live in this hostile world with a healthy attitude of life in the face of everyday challenges and problems. </a:t>
            </a:r>
            <a:endParaRPr lang="es-PR" sz="3200" b="1" dirty="0">
              <a:solidFill>
                <a:schemeClr val="bg1"/>
              </a:solidFill>
            </a:endParaRPr>
          </a:p>
        </p:txBody>
      </p:sp>
    </p:spTree>
    <p:extLst>
      <p:ext uri="{BB962C8B-B14F-4D97-AF65-F5344CB8AC3E}">
        <p14:creationId xmlns:p14="http://schemas.microsoft.com/office/powerpoint/2010/main" val="744536714"/>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191B2C6-0A7E-3EE9-1805-2B7D060F6E9E}"/>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014F8B9D-9F7C-956E-EE7D-27A5AF476996}"/>
              </a:ext>
            </a:extLst>
          </p:cNvPr>
          <p:cNvSpPr txBox="1"/>
          <p:nvPr/>
        </p:nvSpPr>
        <p:spPr>
          <a:xfrm>
            <a:off x="245434" y="2921168"/>
            <a:ext cx="6949338" cy="1015663"/>
          </a:xfrm>
          <a:prstGeom prst="rect">
            <a:avLst/>
          </a:prstGeom>
          <a:noFill/>
        </p:spPr>
        <p:txBody>
          <a:bodyPr wrap="none" rtlCol="0">
            <a:spAutoFit/>
          </a:bodyPr>
          <a:lstStyle/>
          <a:p>
            <a:r>
              <a:rPr lang="en-US" sz="6000" b="1" dirty="0">
                <a:solidFill>
                  <a:schemeClr val="bg1"/>
                </a:solidFill>
              </a:rPr>
              <a:t>Come to Jesus today</a:t>
            </a:r>
            <a:r>
              <a:rPr lang="es-CL" sz="6000" b="1" dirty="0">
                <a:solidFill>
                  <a:schemeClr val="bg1"/>
                </a:solidFill>
              </a:rPr>
              <a:t>!</a:t>
            </a:r>
          </a:p>
        </p:txBody>
      </p:sp>
    </p:spTree>
    <p:extLst>
      <p:ext uri="{BB962C8B-B14F-4D97-AF65-F5344CB8AC3E}">
        <p14:creationId xmlns:p14="http://schemas.microsoft.com/office/powerpoint/2010/main" val="2947329183"/>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4641A-06CB-63DC-93C9-04B8CF7F3C3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F1CE1FD-982D-A31E-1F4B-235F840B2228}"/>
              </a:ext>
            </a:extLst>
          </p:cNvPr>
          <p:cNvSpPr>
            <a:spLocks noGrp="1"/>
          </p:cNvSpPr>
          <p:nvPr>
            <p:ph idx="1"/>
          </p:nvPr>
        </p:nvSpPr>
        <p:spPr/>
        <p:txBody>
          <a:bodyPr/>
          <a:lstStyle/>
          <a:p>
            <a:endParaRPr lang="en-US"/>
          </a:p>
        </p:txBody>
      </p:sp>
      <p:pic>
        <p:nvPicPr>
          <p:cNvPr id="4" name="Content Placeholder 3">
            <a:extLst>
              <a:ext uri="{FF2B5EF4-FFF2-40B4-BE49-F238E27FC236}">
                <a16:creationId xmlns:a16="http://schemas.microsoft.com/office/drawing/2014/main" id="{AEDCE21F-D540-59AB-978D-4B6F2C8D1867}"/>
              </a:ext>
            </a:extLst>
          </p:cNvPr>
          <p:cNvPicPr>
            <a:picLocks noChangeAspect="1"/>
          </p:cNvPicPr>
          <p:nvPr/>
        </p:nvPicPr>
        <p:blipFill>
          <a:blip r:embed="rId2"/>
          <a:srcRect t="5206" b="10540"/>
          <a:stretch>
            <a:fillRect/>
          </a:stretch>
        </p:blipFill>
        <p:spPr>
          <a:xfrm>
            <a:off x="20" y="1282"/>
            <a:ext cx="12191980" cy="6856718"/>
          </a:xfrm>
          <a:prstGeom prst="rect">
            <a:avLst/>
          </a:prstGeom>
        </p:spPr>
      </p:pic>
    </p:spTree>
    <p:extLst>
      <p:ext uri="{BB962C8B-B14F-4D97-AF65-F5344CB8AC3E}">
        <p14:creationId xmlns:p14="http://schemas.microsoft.com/office/powerpoint/2010/main" val="3379757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2EAE8267-2520-923E-A2A3-681DDBCA35F5}"/>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276D0692-B34E-D86C-2D65-07729DC0042E}"/>
              </a:ext>
            </a:extLst>
          </p:cNvPr>
          <p:cNvSpPr txBox="1"/>
          <p:nvPr/>
        </p:nvSpPr>
        <p:spPr>
          <a:xfrm>
            <a:off x="418673" y="899253"/>
            <a:ext cx="6097712" cy="2246769"/>
          </a:xfrm>
          <a:prstGeom prst="rect">
            <a:avLst/>
          </a:prstGeom>
          <a:noFill/>
        </p:spPr>
        <p:txBody>
          <a:bodyPr wrap="square">
            <a:spAutoFit/>
          </a:bodyPr>
          <a:lstStyle/>
          <a:p>
            <a:pPr algn="just"/>
            <a:r>
              <a:rPr lang="en-US" sz="2000" b="1" dirty="0">
                <a:solidFill>
                  <a:schemeClr val="bg1"/>
                </a:solidFill>
                <a:effectLst/>
              </a:rPr>
              <a:t>What did Napoleon Bonaparte, Joseph Stalin and Adolf Hitler have in common? Each of them had a tireless appetite for power, they wanted to conquer everything, each in their diverse contexts and geopolitical realities. Perhaps the most memorable of these three is Adolf Hitler; his thirst for power and control led to a rapid consolidation of conquest under his leadership. </a:t>
            </a:r>
            <a:endParaRPr lang="en-US" sz="2000" b="1" dirty="0">
              <a:solidFill>
                <a:schemeClr val="bg1"/>
              </a:solidFill>
            </a:endParaRPr>
          </a:p>
        </p:txBody>
      </p:sp>
      <p:sp>
        <p:nvSpPr>
          <p:cNvPr id="5" name="CuadroTexto 4">
            <a:extLst>
              <a:ext uri="{FF2B5EF4-FFF2-40B4-BE49-F238E27FC236}">
                <a16:creationId xmlns:a16="http://schemas.microsoft.com/office/drawing/2014/main" id="{B39D1D68-DC3C-9464-6732-4D64B457C471}"/>
              </a:ext>
            </a:extLst>
          </p:cNvPr>
          <p:cNvSpPr txBox="1"/>
          <p:nvPr/>
        </p:nvSpPr>
        <p:spPr>
          <a:xfrm>
            <a:off x="418673" y="3650423"/>
            <a:ext cx="6097712" cy="1938992"/>
          </a:xfrm>
          <a:prstGeom prst="rect">
            <a:avLst/>
          </a:prstGeom>
          <a:noFill/>
        </p:spPr>
        <p:txBody>
          <a:bodyPr wrap="square">
            <a:spAutoFit/>
          </a:bodyPr>
          <a:lstStyle/>
          <a:p>
            <a:pPr algn="just"/>
            <a:r>
              <a:rPr lang="en-US" sz="2400" b="1" dirty="0">
                <a:solidFill>
                  <a:schemeClr val="bg1"/>
                </a:solidFill>
                <a:effectLst/>
              </a:rPr>
              <a:t>Will the world end in a new holocaust at the hands of a universal dictator, are we sure that freedom as we know it today can survive in the future scenario, and who will control the destiny of the world?</a:t>
            </a:r>
            <a:endParaRPr lang="en-US" sz="2400" b="1" dirty="0">
              <a:solidFill>
                <a:schemeClr val="bg1"/>
              </a:solidFill>
            </a:endParaRPr>
          </a:p>
        </p:txBody>
      </p:sp>
    </p:spTree>
    <p:extLst>
      <p:ext uri="{BB962C8B-B14F-4D97-AF65-F5344CB8AC3E}">
        <p14:creationId xmlns:p14="http://schemas.microsoft.com/office/powerpoint/2010/main" val="1772169490"/>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D2DB61E-CC5D-4AE5-937F-1C00DA26EFF2}"/>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954A2899-A24F-F2A1-DDEE-EAAB4F257F9E}"/>
              </a:ext>
            </a:extLst>
          </p:cNvPr>
          <p:cNvSpPr txBox="1"/>
          <p:nvPr/>
        </p:nvSpPr>
        <p:spPr>
          <a:xfrm>
            <a:off x="315930" y="1115830"/>
            <a:ext cx="6097712" cy="4093428"/>
          </a:xfrm>
          <a:prstGeom prst="rect">
            <a:avLst/>
          </a:prstGeom>
          <a:noFill/>
        </p:spPr>
        <p:txBody>
          <a:bodyPr wrap="square">
            <a:spAutoFit/>
          </a:bodyPr>
          <a:lstStyle/>
          <a:p>
            <a:pPr algn="just"/>
            <a:r>
              <a:rPr lang="en-US" sz="2000" b="1" dirty="0">
                <a:solidFill>
                  <a:schemeClr val="bg1"/>
                </a:solidFill>
                <a:effectLst/>
              </a:rPr>
              <a:t>This story begins in the ancient city of Babylon, capital of the empire ruled by King Nebuchadnezzar, probably the best-known king of the Chaldean dynasty. After his conquest in Judea he took captive Hebrew youths among whom were Daniel, Hananiah, Mishaal and Azariah: "And the king said to Ashpenaz, the chief of his eunuchs, that he should bring of the children of Israel, of the royal line of princes, 4 boys in whom there was no blemish, of good appearance, learned in all wisdom, wise in knowledge, and of good understanding, and fit to be in the king's palace; and that he should teach them the letters and the language of the Chaldeans" (Daniel 1:3-4).</a:t>
            </a:r>
            <a:endParaRPr lang="en-US" sz="2000" b="1" dirty="0">
              <a:solidFill>
                <a:schemeClr val="bg1"/>
              </a:solidFill>
            </a:endParaRPr>
          </a:p>
        </p:txBody>
      </p:sp>
    </p:spTree>
    <p:extLst>
      <p:ext uri="{BB962C8B-B14F-4D97-AF65-F5344CB8AC3E}">
        <p14:creationId xmlns:p14="http://schemas.microsoft.com/office/powerpoint/2010/main" val="2213448515"/>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974590CB-C0F9-28A1-B17E-82987AF83155}"/>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4E6B2A4D-83E6-5348-C144-0A25896E731C}"/>
              </a:ext>
            </a:extLst>
          </p:cNvPr>
          <p:cNvSpPr txBox="1"/>
          <p:nvPr/>
        </p:nvSpPr>
        <p:spPr>
          <a:xfrm>
            <a:off x="553360" y="982176"/>
            <a:ext cx="6097712" cy="4893647"/>
          </a:xfrm>
          <a:prstGeom prst="rect">
            <a:avLst/>
          </a:prstGeom>
          <a:noFill/>
        </p:spPr>
        <p:txBody>
          <a:bodyPr wrap="square">
            <a:spAutoFit/>
          </a:bodyPr>
          <a:lstStyle/>
          <a:p>
            <a:pPr algn="just"/>
            <a:r>
              <a:rPr lang="es-PR" sz="2400" b="1" dirty="0">
                <a:solidFill>
                  <a:schemeClr val="bg1"/>
                </a:solidFill>
                <a:effectLst/>
              </a:rPr>
              <a:t>Such was the eagerness to conquer and dominate that even the Hebrew names of these young captives were changed: “To these the chief of the eunuchs gave names: to Daniel, Belteshazzar; to Hananiah, Shadrach; to Mishaal, Meshach; and to Azariah, Abed-nego" (Daniel 1:7).</a:t>
            </a:r>
          </a:p>
          <a:p>
            <a:pPr algn="just"/>
            <a:endParaRPr lang="es-PR" sz="2400" b="1" dirty="0">
              <a:solidFill>
                <a:schemeClr val="bg1"/>
              </a:solidFill>
              <a:effectLst/>
            </a:endParaRPr>
          </a:p>
          <a:p>
            <a:pPr algn="just"/>
            <a:r>
              <a:rPr lang="es-PR" sz="2400" b="1" dirty="0">
                <a:solidFill>
                  <a:schemeClr val="bg1"/>
                </a:solidFill>
                <a:effectLst/>
              </a:rPr>
              <a:t>For the Hebrews their names were very important as they showed their identity and, in most cases, it was associated with an aspect of their faith in God.</a:t>
            </a:r>
          </a:p>
          <a:p>
            <a:endParaRPr lang="es-PR" sz="2400" b="1" dirty="0">
              <a:solidFill>
                <a:schemeClr val="bg1"/>
              </a:solidFill>
              <a:effectLst/>
            </a:endParaRPr>
          </a:p>
        </p:txBody>
      </p:sp>
    </p:spTree>
    <p:extLst>
      <p:ext uri="{BB962C8B-B14F-4D97-AF65-F5344CB8AC3E}">
        <p14:creationId xmlns:p14="http://schemas.microsoft.com/office/powerpoint/2010/main" val="2235434465"/>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8A357D19-3CC4-629D-6816-7F1ACB1F9ED4}"/>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1E8FE69D-E609-4808-E94E-FAF36C2A06D9}"/>
              </a:ext>
            </a:extLst>
          </p:cNvPr>
          <p:cNvSpPr txBox="1"/>
          <p:nvPr/>
        </p:nvSpPr>
        <p:spPr>
          <a:xfrm>
            <a:off x="144292" y="1038928"/>
            <a:ext cx="6097712" cy="3970318"/>
          </a:xfrm>
          <a:prstGeom prst="rect">
            <a:avLst/>
          </a:prstGeom>
          <a:noFill/>
        </p:spPr>
        <p:txBody>
          <a:bodyPr wrap="square">
            <a:spAutoFit/>
          </a:bodyPr>
          <a:lstStyle/>
          <a:p>
            <a:pPr algn="just"/>
            <a:r>
              <a:rPr lang="es-PR" sz="2800" b="1" dirty="0">
                <a:solidFill>
                  <a:schemeClr val="bg1"/>
                </a:solidFill>
                <a:effectLst/>
              </a:rPr>
              <a:t>In the same way, today the enemy of God, Satan, tries by all means to lead mankind to separate from God and his commandments, inoculating his lies and deceptions through literature, music, movies, and all means that impact our minds, modifying attitudes and behaviors against the principles and commandments of God. </a:t>
            </a:r>
            <a:endParaRPr lang="es-PR" sz="2800" b="1" dirty="0">
              <a:solidFill>
                <a:schemeClr val="bg1"/>
              </a:solidFill>
            </a:endParaRPr>
          </a:p>
        </p:txBody>
      </p:sp>
    </p:spTree>
    <p:extLst>
      <p:ext uri="{BB962C8B-B14F-4D97-AF65-F5344CB8AC3E}">
        <p14:creationId xmlns:p14="http://schemas.microsoft.com/office/powerpoint/2010/main" val="3695491829"/>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9A98D96E-7321-6393-BAB7-CC2E04B762C8}"/>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D14E2E53-FE79-D947-20DF-E6966D374247}"/>
              </a:ext>
            </a:extLst>
          </p:cNvPr>
          <p:cNvSpPr txBox="1"/>
          <p:nvPr/>
        </p:nvSpPr>
        <p:spPr>
          <a:xfrm>
            <a:off x="284140" y="731136"/>
            <a:ext cx="6848179" cy="5262979"/>
          </a:xfrm>
          <a:prstGeom prst="rect">
            <a:avLst/>
          </a:prstGeom>
          <a:noFill/>
        </p:spPr>
        <p:txBody>
          <a:bodyPr wrap="square">
            <a:spAutoFit/>
          </a:bodyPr>
          <a:lstStyle/>
          <a:p>
            <a:pPr algn="just"/>
            <a:r>
              <a:rPr lang="es-PR" sz="2400" b="1" dirty="0">
                <a:solidFill>
                  <a:schemeClr val="bg1"/>
                </a:solidFill>
                <a:effectLst/>
              </a:rPr>
              <a:t>. In Daniel chapter 2 we find that King Nebuchadnezzar had such a dramatic and terrifying dream that "his spirit was troubled, and his sleep departed from him" (Daniel 2:1). Such was his distress that "he called for magicians, astrologers, enchanters, and Chaldeans, to explain his dreams to him" (Daniel 2:2).</a:t>
            </a:r>
          </a:p>
          <a:p>
            <a:pPr algn="just"/>
            <a:endParaRPr lang="es-PR" sz="2400" b="1" dirty="0">
              <a:solidFill>
                <a:schemeClr val="bg1"/>
              </a:solidFill>
              <a:effectLst/>
            </a:endParaRPr>
          </a:p>
          <a:p>
            <a:pPr algn="just"/>
            <a:r>
              <a:rPr lang="es-PR" sz="2400" b="1" dirty="0">
                <a:solidFill>
                  <a:schemeClr val="bg1"/>
                </a:solidFill>
                <a:effectLst/>
              </a:rPr>
              <a:t>The problem was enormous because the king had two needs: to be told the dream, because he did not remember it, and to have it interpreted. Since it was impossible for them to fulfill his request, he threatened his spiritual advisors with capital punishment: death. </a:t>
            </a:r>
            <a:endParaRPr lang="es-PR" sz="2400" b="1" dirty="0">
              <a:solidFill>
                <a:schemeClr val="bg1"/>
              </a:solidFill>
            </a:endParaRPr>
          </a:p>
        </p:txBody>
      </p:sp>
    </p:spTree>
    <p:extLst>
      <p:ext uri="{BB962C8B-B14F-4D97-AF65-F5344CB8AC3E}">
        <p14:creationId xmlns:p14="http://schemas.microsoft.com/office/powerpoint/2010/main" val="1739732355"/>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CC2937DB-D3B0-D504-9702-5B8B4267C09E}"/>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6D5FCCCB-9E37-4218-2428-0CB5A33521C0}"/>
              </a:ext>
            </a:extLst>
          </p:cNvPr>
          <p:cNvSpPr txBox="1"/>
          <p:nvPr/>
        </p:nvSpPr>
        <p:spPr>
          <a:xfrm>
            <a:off x="305656" y="965105"/>
            <a:ext cx="6097712" cy="4493538"/>
          </a:xfrm>
          <a:prstGeom prst="rect">
            <a:avLst/>
          </a:prstGeom>
          <a:noFill/>
        </p:spPr>
        <p:txBody>
          <a:bodyPr wrap="square">
            <a:spAutoFit/>
          </a:bodyPr>
          <a:lstStyle/>
          <a:p>
            <a:pPr algn="just"/>
            <a:r>
              <a:rPr lang="es-PR" sz="2200" b="1" dirty="0">
                <a:solidFill>
                  <a:schemeClr val="bg1"/>
                </a:solidFill>
                <a:effectLst/>
                <a:latin typeface="ArialMT"/>
              </a:rPr>
              <a:t>Since the sentence covered the wise men of the palace, Daniel was undoubtedly among them, so Daniel "asked the king to give him time, and that he would show the interpretation to the king" (Daniel 2:16).</a:t>
            </a:r>
          </a:p>
          <a:p>
            <a:pPr algn="just"/>
            <a:endParaRPr lang="es-PR" sz="2200" b="1" dirty="0">
              <a:solidFill>
                <a:schemeClr val="bg1"/>
              </a:solidFill>
              <a:effectLst/>
              <a:latin typeface="ArialMT"/>
            </a:endParaRPr>
          </a:p>
          <a:p>
            <a:pPr algn="just"/>
            <a:r>
              <a:rPr lang="es-PR" sz="2200" b="1" dirty="0">
                <a:solidFill>
                  <a:schemeClr val="bg1"/>
                </a:solidFill>
                <a:effectLst/>
                <a:latin typeface="ArialMT"/>
              </a:rPr>
              <a:t>It should be noted that Daniel turned to God to help him reveal this mystery and together with his companions cried out to God for mercy and wisdom to understand this situation (Daniel 2:18). Man does not have the ability to see the future, only God can see the future with total clarity.</a:t>
            </a:r>
            <a:endParaRPr lang="es-PR" sz="2200" b="1" dirty="0">
              <a:solidFill>
                <a:schemeClr val="bg1"/>
              </a:solidFill>
            </a:endParaRPr>
          </a:p>
        </p:txBody>
      </p:sp>
    </p:spTree>
    <p:extLst>
      <p:ext uri="{BB962C8B-B14F-4D97-AF65-F5344CB8AC3E}">
        <p14:creationId xmlns:p14="http://schemas.microsoft.com/office/powerpoint/2010/main" val="2395523672"/>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9CF209C8-8CE1-228E-6733-3A123469984A}"/>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AD3F2BCE-AC2B-C55B-CA28-1C8BC9F8A4E9}"/>
              </a:ext>
            </a:extLst>
          </p:cNvPr>
          <p:cNvSpPr txBox="1"/>
          <p:nvPr/>
        </p:nvSpPr>
        <p:spPr>
          <a:xfrm>
            <a:off x="316414" y="1267669"/>
            <a:ext cx="6097712" cy="4154984"/>
          </a:xfrm>
          <a:prstGeom prst="rect">
            <a:avLst/>
          </a:prstGeom>
          <a:noFill/>
        </p:spPr>
        <p:txBody>
          <a:bodyPr wrap="square">
            <a:spAutoFit/>
          </a:bodyPr>
          <a:lstStyle/>
          <a:p>
            <a:pPr algn="just"/>
            <a:r>
              <a:rPr lang="es-PR" sz="2200" b="1" dirty="0">
                <a:solidFill>
                  <a:schemeClr val="bg1"/>
                </a:solidFill>
                <a:effectLst/>
              </a:rPr>
              <a:t>Many people today rely on horoscopes or go to spiritualist counselors to discover their future by talking to the dead. But God is clear in telling us that such practices put us in direct contact with Satan: "Let no one be found in you who makes his son or his daughter pass through the fire, or who practices divination, or a fortune-teller, or a sorcerer, or a wizard, or an enchanter, or a charmer, or a soothsayer, or a wizard, or one who consults the dead. For everyone that doeth these things is an abomination unto the LORD" (Deuteronomy 18:10-12).</a:t>
            </a:r>
            <a:endParaRPr lang="es-PR" sz="2200" b="1" dirty="0">
              <a:solidFill>
                <a:schemeClr val="bg1"/>
              </a:solidFill>
            </a:endParaRPr>
          </a:p>
        </p:txBody>
      </p:sp>
    </p:spTree>
    <p:extLst>
      <p:ext uri="{BB962C8B-B14F-4D97-AF65-F5344CB8AC3E}">
        <p14:creationId xmlns:p14="http://schemas.microsoft.com/office/powerpoint/2010/main" val="1627434590"/>
      </p:ext>
    </p:extLst>
  </p:cSld>
  <p:clrMapOvr>
    <a:masterClrMapping/>
  </p:clrMapOvr>
  <p:transition spd="slow">
    <p:wipe/>
  </p:transition>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1181</TotalTime>
  <Words>2291</Words>
  <Application>Microsoft Macintosh PowerPoint</Application>
  <PresentationFormat>Widescreen</PresentationFormat>
  <Paragraphs>77</Paragraphs>
  <Slides>26</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ArialMT</vt:lpstr>
      <vt:lpstr>Calibri</vt:lpstr>
      <vt:lpstr>Calibri Light</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Carlos Torres</cp:lastModifiedBy>
  <cp:revision>8</cp:revision>
  <dcterms:created xsi:type="dcterms:W3CDTF">2023-08-15T14:30:17Z</dcterms:created>
  <dcterms:modified xsi:type="dcterms:W3CDTF">2026-02-26T19:20:32Z</dcterms:modified>
</cp:coreProperties>
</file>