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93" r:id="rId2"/>
    <p:sldId id="292" r:id="rId3"/>
    <p:sldId id="256" r:id="rId4"/>
    <p:sldId id="257" r:id="rId5"/>
    <p:sldId id="258" r:id="rId6"/>
    <p:sldId id="259" r:id="rId7"/>
    <p:sldId id="260" r:id="rId8"/>
    <p:sldId id="261" r:id="rId9"/>
    <p:sldId id="262" r:id="rId10"/>
    <p:sldId id="263" r:id="rId11"/>
    <p:sldId id="264" r:id="rId12"/>
    <p:sldId id="266" r:id="rId13"/>
    <p:sldId id="267" r:id="rId14"/>
    <p:sldId id="268" r:id="rId15"/>
    <p:sldId id="270" r:id="rId16"/>
    <p:sldId id="291" r:id="rId17"/>
    <p:sldId id="296" r:id="rId18"/>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22"/>
    <p:restoredTop sz="96405"/>
  </p:normalViewPr>
  <p:slideViewPr>
    <p:cSldViewPr snapToGrid="0">
      <p:cViewPr varScale="1">
        <p:scale>
          <a:sx n="128" d="100"/>
          <a:sy n="128" d="100"/>
        </p:scale>
        <p:origin x="16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48B232-64AC-954E-D0C0-6125E0432E3D}"/>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L"/>
          </a:p>
        </p:txBody>
      </p:sp>
      <p:sp>
        <p:nvSpPr>
          <p:cNvPr id="3" name="Subtítulo 2">
            <a:extLst>
              <a:ext uri="{FF2B5EF4-FFF2-40B4-BE49-F238E27FC236}">
                <a16:creationId xmlns:a16="http://schemas.microsoft.com/office/drawing/2014/main" id="{6CFC3B20-C5C1-ACDD-4FB6-C80F097B08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L"/>
          </a:p>
        </p:txBody>
      </p:sp>
      <p:sp>
        <p:nvSpPr>
          <p:cNvPr id="4" name="Marcador de fecha 3">
            <a:extLst>
              <a:ext uri="{FF2B5EF4-FFF2-40B4-BE49-F238E27FC236}">
                <a16:creationId xmlns:a16="http://schemas.microsoft.com/office/drawing/2014/main" id="{D8FDCC61-6662-D828-9370-D2F44A14455F}"/>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5" name="Marcador de pie de página 4">
            <a:extLst>
              <a:ext uri="{FF2B5EF4-FFF2-40B4-BE49-F238E27FC236}">
                <a16:creationId xmlns:a16="http://schemas.microsoft.com/office/drawing/2014/main" id="{3A2C45B5-8E48-2AC4-87A2-B0FDB663788D}"/>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B00FF8A1-87BC-0126-A847-8322AE98E726}"/>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1452894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67E119-24D4-71D3-1E76-E44B4A03E037}"/>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06A56EBE-7BBB-01C6-24CE-26BA11759882}"/>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CE0BECD9-DADB-D249-E0DF-C8CCB2D55C0C}"/>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5" name="Marcador de pie de página 4">
            <a:extLst>
              <a:ext uri="{FF2B5EF4-FFF2-40B4-BE49-F238E27FC236}">
                <a16:creationId xmlns:a16="http://schemas.microsoft.com/office/drawing/2014/main" id="{9DC01D79-9B4E-18AA-CDD9-76A80EB75ACB}"/>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CF975196-3CFF-166B-0AFA-D5D94CFFD5E3}"/>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16247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72A1498-A8E3-5E0C-1F04-24D105C9CBCC}"/>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9BCFAAF6-ACCC-04B5-D962-42A6FFD1B888}"/>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5FEC16ED-CB73-ADE3-F4D5-CB055AE8B907}"/>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5" name="Marcador de pie de página 4">
            <a:extLst>
              <a:ext uri="{FF2B5EF4-FFF2-40B4-BE49-F238E27FC236}">
                <a16:creationId xmlns:a16="http://schemas.microsoft.com/office/drawing/2014/main" id="{B9611FDA-9282-36D8-BB54-338FC2D7D034}"/>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647E307B-948A-4202-633B-1E6232A5A546}"/>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4154845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60578-D4A2-6E0A-A4DE-5F9DEB8D8603}"/>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A4B1AAB9-5612-B4CF-26A3-7260EE4F9DC3}"/>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F183007D-610E-3A55-8842-DCE130293218}"/>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5" name="Marcador de pie de página 4">
            <a:extLst>
              <a:ext uri="{FF2B5EF4-FFF2-40B4-BE49-F238E27FC236}">
                <a16:creationId xmlns:a16="http://schemas.microsoft.com/office/drawing/2014/main" id="{0089F01C-CA7C-EB6E-EB08-C68F9E11C468}"/>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5531AA27-6555-45CB-C899-D6C268BB5E1B}"/>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3690216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C4AB81-F2AA-E0E0-5764-A284FBDFC6BF}"/>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ACDCEEEF-12F1-99B1-E6C1-55FC01AC87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BC327B79-E115-61AB-5CA7-D3A4BAB500E4}"/>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5" name="Marcador de pie de página 4">
            <a:extLst>
              <a:ext uri="{FF2B5EF4-FFF2-40B4-BE49-F238E27FC236}">
                <a16:creationId xmlns:a16="http://schemas.microsoft.com/office/drawing/2014/main" id="{0BA12B5F-A54D-D6FD-98E7-B1AEC057D289}"/>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FB004A04-E5B7-1228-C5E2-3239D4CFDAF7}"/>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337168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73AC63-938E-EA91-464B-DCC31990C289}"/>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271FB7CE-E29F-8548-9A9E-0EB294AB4046}"/>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contenido 3">
            <a:extLst>
              <a:ext uri="{FF2B5EF4-FFF2-40B4-BE49-F238E27FC236}">
                <a16:creationId xmlns:a16="http://schemas.microsoft.com/office/drawing/2014/main" id="{FBE33114-D129-10DB-0266-A8E5089A4B75}"/>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fecha 4">
            <a:extLst>
              <a:ext uri="{FF2B5EF4-FFF2-40B4-BE49-F238E27FC236}">
                <a16:creationId xmlns:a16="http://schemas.microsoft.com/office/drawing/2014/main" id="{6FD95975-7A1A-F01F-38E8-2B6D0F6A09D7}"/>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6" name="Marcador de pie de página 5">
            <a:extLst>
              <a:ext uri="{FF2B5EF4-FFF2-40B4-BE49-F238E27FC236}">
                <a16:creationId xmlns:a16="http://schemas.microsoft.com/office/drawing/2014/main" id="{2B31E7D7-16F3-8D1D-AE16-94BF8FD43A14}"/>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6986C819-BB46-10F8-71EE-DC4AF0F0C252}"/>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1682187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635F04-6EA3-8321-F344-1AE7179AAF5E}"/>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9865A160-0988-ED35-ADFB-3CEF4A22A9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48879E07-5E45-26CB-2868-5FC27B7F059C}"/>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texto 4">
            <a:extLst>
              <a:ext uri="{FF2B5EF4-FFF2-40B4-BE49-F238E27FC236}">
                <a16:creationId xmlns:a16="http://schemas.microsoft.com/office/drawing/2014/main" id="{9BD4A2AD-B0FD-B6ED-1D4B-18F22D516A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A09F5E72-26DE-59DE-3674-B5A23D0EF6A8}"/>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7" name="Marcador de fecha 6">
            <a:extLst>
              <a:ext uri="{FF2B5EF4-FFF2-40B4-BE49-F238E27FC236}">
                <a16:creationId xmlns:a16="http://schemas.microsoft.com/office/drawing/2014/main" id="{A02E2CE7-69FB-BC9E-D037-46C465A08CB5}"/>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8" name="Marcador de pie de página 7">
            <a:extLst>
              <a:ext uri="{FF2B5EF4-FFF2-40B4-BE49-F238E27FC236}">
                <a16:creationId xmlns:a16="http://schemas.microsoft.com/office/drawing/2014/main" id="{45BBBA9D-EBB4-8D91-A92E-8C65250DAACE}"/>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759AF86A-7F83-63B5-8D16-6C3EF71591B6}"/>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3321982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530F43-EA25-1FA7-4798-112CE061C2A7}"/>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fecha 2">
            <a:extLst>
              <a:ext uri="{FF2B5EF4-FFF2-40B4-BE49-F238E27FC236}">
                <a16:creationId xmlns:a16="http://schemas.microsoft.com/office/drawing/2014/main" id="{D420F710-A1F0-B0E1-9591-0DB24CF1C550}"/>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4" name="Marcador de pie de página 3">
            <a:extLst>
              <a:ext uri="{FF2B5EF4-FFF2-40B4-BE49-F238E27FC236}">
                <a16:creationId xmlns:a16="http://schemas.microsoft.com/office/drawing/2014/main" id="{AF260742-D891-6944-27ED-6B91E219290D}"/>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8ADCA632-0196-852F-4B17-F57080A2F55A}"/>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4191428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04953FA-CC30-96E7-59F0-0D8E38521267}"/>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3" name="Marcador de pie de página 2">
            <a:extLst>
              <a:ext uri="{FF2B5EF4-FFF2-40B4-BE49-F238E27FC236}">
                <a16:creationId xmlns:a16="http://schemas.microsoft.com/office/drawing/2014/main" id="{80F88EF5-84BC-0601-A9B3-28CEB366FD93}"/>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6AE84292-655A-627A-9981-0C1923A84DDB}"/>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2627879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DF574B-04F7-5D2B-1A96-311274550BEF}"/>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C54A1D25-0556-1D2D-451F-C8BCE79A56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texto 3">
            <a:extLst>
              <a:ext uri="{FF2B5EF4-FFF2-40B4-BE49-F238E27FC236}">
                <a16:creationId xmlns:a16="http://schemas.microsoft.com/office/drawing/2014/main" id="{56A0F596-B70F-5C36-9BA8-031C36EB4F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CBFC9A15-5D82-C491-CFF5-72886F76C958}"/>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6" name="Marcador de pie de página 5">
            <a:extLst>
              <a:ext uri="{FF2B5EF4-FFF2-40B4-BE49-F238E27FC236}">
                <a16:creationId xmlns:a16="http://schemas.microsoft.com/office/drawing/2014/main" id="{D1F3B05C-6D2F-090A-4EAC-10A7AE10B67C}"/>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1395E80C-A182-2A26-5BE7-8F3EB270A098}"/>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267133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DAE135-3222-59D7-3F3F-5FE38ED5B266}"/>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posición de imagen 2">
            <a:extLst>
              <a:ext uri="{FF2B5EF4-FFF2-40B4-BE49-F238E27FC236}">
                <a16:creationId xmlns:a16="http://schemas.microsoft.com/office/drawing/2014/main" id="{2FE6A149-3933-C0E3-98F2-86A231261F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4F3C3CBF-0769-88FB-05B7-D9897DCE62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9959CDD7-BB86-8CC0-A696-510A3EF6775D}"/>
              </a:ext>
            </a:extLst>
          </p:cNvPr>
          <p:cNvSpPr>
            <a:spLocks noGrp="1"/>
          </p:cNvSpPr>
          <p:nvPr>
            <p:ph type="dt" sz="half" idx="10"/>
          </p:nvPr>
        </p:nvSpPr>
        <p:spPr/>
        <p:txBody>
          <a:bodyPr/>
          <a:lstStyle/>
          <a:p>
            <a:fld id="{9EE0AF89-D3FD-4F43-9D58-43A393D157B2}" type="datetimeFigureOut">
              <a:rPr lang="es-CL" smtClean="0"/>
              <a:t>26-02-26</a:t>
            </a:fld>
            <a:endParaRPr lang="es-CL"/>
          </a:p>
        </p:txBody>
      </p:sp>
      <p:sp>
        <p:nvSpPr>
          <p:cNvPr id="6" name="Marcador de pie de página 5">
            <a:extLst>
              <a:ext uri="{FF2B5EF4-FFF2-40B4-BE49-F238E27FC236}">
                <a16:creationId xmlns:a16="http://schemas.microsoft.com/office/drawing/2014/main" id="{788DF47F-8897-EFCD-EEC0-3E3F0CD4F8A9}"/>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87B6D652-948D-00FD-7BD2-68AF9074A8BC}"/>
              </a:ext>
            </a:extLst>
          </p:cNvPr>
          <p:cNvSpPr>
            <a:spLocks noGrp="1"/>
          </p:cNvSpPr>
          <p:nvPr>
            <p:ph type="sldNum" sz="quarter" idx="12"/>
          </p:nvPr>
        </p:nvSpPr>
        <p:spPr/>
        <p:txBody>
          <a:bodyPr/>
          <a:lstStyle/>
          <a:p>
            <a:fld id="{EAEDF6D0-3A0E-B340-97AF-6BF70B4EB19A}" type="slidenum">
              <a:rPr lang="es-CL" smtClean="0"/>
              <a:t>‹#›</a:t>
            </a:fld>
            <a:endParaRPr lang="es-CL"/>
          </a:p>
        </p:txBody>
      </p:sp>
    </p:spTree>
    <p:extLst>
      <p:ext uri="{BB962C8B-B14F-4D97-AF65-F5344CB8AC3E}">
        <p14:creationId xmlns:p14="http://schemas.microsoft.com/office/powerpoint/2010/main" val="722169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5C1640E-DEED-E11B-FD2B-59EC53E839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677A5DD8-9AD7-DADC-5E98-34A39BA253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8052F267-33AD-D850-A77E-5503E5C312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E0AF89-D3FD-4F43-9D58-43A393D157B2}" type="datetimeFigureOut">
              <a:rPr lang="es-CL" smtClean="0"/>
              <a:t>26-02-26</a:t>
            </a:fld>
            <a:endParaRPr lang="es-CL"/>
          </a:p>
        </p:txBody>
      </p:sp>
      <p:sp>
        <p:nvSpPr>
          <p:cNvPr id="5" name="Marcador de pie de página 4">
            <a:extLst>
              <a:ext uri="{FF2B5EF4-FFF2-40B4-BE49-F238E27FC236}">
                <a16:creationId xmlns:a16="http://schemas.microsoft.com/office/drawing/2014/main" id="{B9ECE707-BC68-30EC-1485-A5FFB04F68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8D973C9A-A5F5-4991-354D-6FD13B72C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EDF6D0-3A0E-B340-97AF-6BF70B4EB19A}" type="slidenum">
              <a:rPr lang="es-CL" smtClean="0"/>
              <a:t>‹#›</a:t>
            </a:fld>
            <a:endParaRPr lang="es-CL"/>
          </a:p>
        </p:txBody>
      </p:sp>
    </p:spTree>
    <p:extLst>
      <p:ext uri="{BB962C8B-B14F-4D97-AF65-F5344CB8AC3E}">
        <p14:creationId xmlns:p14="http://schemas.microsoft.com/office/powerpoint/2010/main" val="1345962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descr="A light shining through the sky&#10;&#10;AI-generated content may be incorrect.">
            <a:extLst>
              <a:ext uri="{FF2B5EF4-FFF2-40B4-BE49-F238E27FC236}">
                <a16:creationId xmlns:a16="http://schemas.microsoft.com/office/drawing/2014/main" id="{AE63B330-7799-A429-E24E-6ED46BB2EFD2}"/>
              </a:ext>
            </a:extLst>
          </p:cNvPr>
          <p:cNvPicPr>
            <a:picLocks noGrp="1" noChangeAspect="1"/>
          </p:cNvPicPr>
          <p:nvPr>
            <p:ph idx="1"/>
          </p:nvPr>
        </p:nvPicPr>
        <p:blipFill>
          <a:blip r:embed="rId2"/>
          <a:srcRect t="2392" b="13354"/>
          <a:stretch>
            <a:fillRect/>
          </a:stretch>
        </p:blipFill>
        <p:spPr>
          <a:xfrm>
            <a:off x="20" y="1282"/>
            <a:ext cx="12191980" cy="6856718"/>
          </a:xfrm>
          <a:prstGeom prst="rect">
            <a:avLst/>
          </a:prstGeom>
        </p:spPr>
      </p:pic>
    </p:spTree>
    <p:extLst>
      <p:ext uri="{BB962C8B-B14F-4D97-AF65-F5344CB8AC3E}">
        <p14:creationId xmlns:p14="http://schemas.microsoft.com/office/powerpoint/2010/main" val="234846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C8024C0-E26D-4570-A3D0-680B2EFF47B9}"/>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03376E68-C2F3-1C26-8C9F-E27AA30D75CF}"/>
              </a:ext>
            </a:extLst>
          </p:cNvPr>
          <p:cNvSpPr txBox="1"/>
          <p:nvPr/>
        </p:nvSpPr>
        <p:spPr>
          <a:xfrm>
            <a:off x="418135" y="992644"/>
            <a:ext cx="6661933" cy="5262979"/>
          </a:xfrm>
          <a:prstGeom prst="rect">
            <a:avLst/>
          </a:prstGeom>
          <a:noFill/>
        </p:spPr>
        <p:txBody>
          <a:bodyPr wrap="square">
            <a:spAutoFit/>
          </a:bodyPr>
          <a:lstStyle/>
          <a:p>
            <a:pPr indent="457200" algn="just"/>
            <a:r>
              <a:rPr lang="en-US" sz="2400" b="1" dirty="0">
                <a:solidFill>
                  <a:schemeClr val="bg1"/>
                </a:solidFill>
                <a:effectLst/>
                <a:ea typeface="Arial" panose="020B0604020202020204" pitchFamily="34" charset="0"/>
              </a:rPr>
              <a:t> Satan's desire to elevate his own throne and rule the universe is evident in the following verses: </a:t>
            </a:r>
          </a:p>
          <a:p>
            <a:pPr indent="457200" algn="just"/>
            <a:endParaRPr lang="en-US" sz="2400" b="1" dirty="0">
              <a:solidFill>
                <a:schemeClr val="bg1"/>
              </a:solidFill>
              <a:effectLst/>
              <a:ea typeface="Arial" panose="020B0604020202020204" pitchFamily="34" charset="0"/>
            </a:endParaRPr>
          </a:p>
          <a:p>
            <a:pPr indent="457200" algn="just"/>
            <a:r>
              <a:rPr lang="en-US" sz="2400" b="1" dirty="0">
                <a:solidFill>
                  <a:schemeClr val="bg1"/>
                </a:solidFill>
                <a:effectLst/>
                <a:ea typeface="Arial" panose="020B0604020202020204" pitchFamily="34" charset="0"/>
              </a:rPr>
              <a:t>"Your heart was lifted up because of your beauty, you corrupted your wisdom because of your splendor" (Ezekiel 28:17).</a:t>
            </a:r>
          </a:p>
          <a:p>
            <a:pPr indent="457200" algn="just"/>
            <a:endParaRPr lang="en-US" sz="2400" b="1" dirty="0">
              <a:solidFill>
                <a:schemeClr val="bg1"/>
              </a:solidFill>
              <a:effectLst/>
              <a:ea typeface="Arial" panose="020B0604020202020204" pitchFamily="34" charset="0"/>
            </a:endParaRPr>
          </a:p>
          <a:p>
            <a:pPr indent="457200" algn="just"/>
            <a:r>
              <a:rPr lang="en-US" sz="2400" b="1" dirty="0">
                <a:solidFill>
                  <a:schemeClr val="bg1"/>
                </a:solidFill>
                <a:effectLst/>
                <a:ea typeface="Arial" panose="020B0604020202020204" pitchFamily="34" charset="0"/>
              </a:rPr>
              <a:t>"Thou that sadist in thine heart, I will ascend into heaven, I will ascend on high by the stars of God, I will exalt my throne, and on the mount of testimony I will sit on the sides of the north; I will ascend above the heights of the clouds and will be like the Highest" (Isaiah 14:12-14).</a:t>
            </a:r>
          </a:p>
          <a:p>
            <a:pPr indent="457200" algn="just"/>
            <a:endParaRPr lang="es-ES" sz="2400"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3801291319"/>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A982585-BFE1-DFD2-AFBE-984A881FFD54}"/>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814F88DB-DF70-2A71-0B71-AB16AF9990B1}"/>
              </a:ext>
            </a:extLst>
          </p:cNvPr>
          <p:cNvSpPr txBox="1"/>
          <p:nvPr/>
        </p:nvSpPr>
        <p:spPr>
          <a:xfrm>
            <a:off x="340749" y="920621"/>
            <a:ext cx="6099348" cy="4524315"/>
          </a:xfrm>
          <a:prstGeom prst="rect">
            <a:avLst/>
          </a:prstGeom>
          <a:noFill/>
        </p:spPr>
        <p:txBody>
          <a:bodyPr wrap="square">
            <a:spAutoFit/>
          </a:bodyPr>
          <a:lstStyle/>
          <a:p>
            <a:pPr algn="just"/>
            <a:r>
              <a:rPr lang="en-US" sz="3200" b="1" dirty="0">
                <a:solidFill>
                  <a:schemeClr val="bg1"/>
                </a:solidFill>
                <a:effectLst/>
                <a:ea typeface="Arial" panose="020B0604020202020204" pitchFamily="34" charset="0"/>
              </a:rPr>
              <a:t>The Conflict continues on earth.-</a:t>
            </a:r>
            <a:endParaRPr lang="en-US" sz="2800" dirty="0">
              <a:solidFill>
                <a:schemeClr val="bg1"/>
              </a:solidFill>
              <a:effectLst/>
              <a:ea typeface="Arial" panose="020B0604020202020204" pitchFamily="34" charset="0"/>
            </a:endParaRPr>
          </a:p>
          <a:p>
            <a:pPr algn="just"/>
            <a:r>
              <a:rPr lang="en-US" sz="3200" b="1" dirty="0">
                <a:solidFill>
                  <a:schemeClr val="bg1"/>
                </a:solidFill>
                <a:effectLst/>
                <a:ea typeface="Arial" panose="020B0604020202020204" pitchFamily="34" charset="0"/>
              </a:rPr>
              <a:t> </a:t>
            </a:r>
            <a:endParaRPr lang="en-US" sz="2800" dirty="0">
              <a:solidFill>
                <a:schemeClr val="bg1"/>
              </a:solidFill>
              <a:effectLst/>
              <a:ea typeface="Arial" panose="020B0604020202020204" pitchFamily="34" charset="0"/>
            </a:endParaRPr>
          </a:p>
          <a:p>
            <a:pPr indent="457200" algn="just"/>
            <a:r>
              <a:rPr lang="en-US" sz="3200" dirty="0">
                <a:solidFill>
                  <a:schemeClr val="bg1"/>
                </a:solidFill>
                <a:effectLst/>
                <a:ea typeface="Arial" panose="020B0604020202020204" pitchFamily="34" charset="0"/>
              </a:rPr>
              <a:t>Arriving on earth in the form of a serpent, Lucifer deceives Eve with a malevolent method used by him throughout time: questioning God's commandments, lying about them and offering man something supposedly better:</a:t>
            </a:r>
            <a:endParaRPr lang="en-US" sz="2800"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66816660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DEB4FF2-402E-04F3-B869-AE643CD03105}"/>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70F9A7FE-0D86-3603-896C-B75865A35C3B}"/>
              </a:ext>
            </a:extLst>
          </p:cNvPr>
          <p:cNvSpPr txBox="1"/>
          <p:nvPr/>
        </p:nvSpPr>
        <p:spPr>
          <a:xfrm>
            <a:off x="263047" y="1320730"/>
            <a:ext cx="6718974" cy="4216539"/>
          </a:xfrm>
          <a:prstGeom prst="rect">
            <a:avLst/>
          </a:prstGeom>
          <a:noFill/>
        </p:spPr>
        <p:txBody>
          <a:bodyPr wrap="square">
            <a:spAutoFit/>
          </a:bodyPr>
          <a:lstStyle/>
          <a:p>
            <a:pPr algn="just"/>
            <a:r>
              <a:rPr lang="en-US" sz="2800" b="1" dirty="0">
                <a:solidFill>
                  <a:schemeClr val="bg1"/>
                </a:solidFill>
                <a:effectLst/>
                <a:ea typeface="Arial" panose="020B0604020202020204" pitchFamily="34" charset="0"/>
              </a:rPr>
              <a:t>4. To love Him is to obey Him.-</a:t>
            </a:r>
            <a:endParaRPr lang="en-US" sz="2400" b="1" dirty="0">
              <a:solidFill>
                <a:schemeClr val="bg1"/>
              </a:solidFill>
              <a:effectLst/>
              <a:ea typeface="Arial" panose="020B0604020202020204" pitchFamily="34" charset="0"/>
            </a:endParaRPr>
          </a:p>
          <a:p>
            <a:pPr algn="just"/>
            <a:r>
              <a:rPr lang="en-US" sz="2400" dirty="0">
                <a:solidFill>
                  <a:schemeClr val="bg1"/>
                </a:solidFill>
                <a:effectLst/>
                <a:ea typeface="Arial" panose="020B0604020202020204" pitchFamily="34" charset="0"/>
              </a:rPr>
              <a:t> </a:t>
            </a:r>
            <a:endParaRPr lang="en-US" sz="2000" b="1" dirty="0">
              <a:solidFill>
                <a:schemeClr val="bg1"/>
              </a:solidFill>
              <a:effectLst/>
              <a:ea typeface="Arial" panose="020B0604020202020204" pitchFamily="34" charset="0"/>
            </a:endParaRPr>
          </a:p>
          <a:p>
            <a:pPr indent="457200" algn="just"/>
            <a:r>
              <a:rPr lang="en-US" sz="2400" b="1" dirty="0">
                <a:solidFill>
                  <a:schemeClr val="bg1"/>
                </a:solidFill>
                <a:effectLst/>
                <a:ea typeface="Arial" panose="020B0604020202020204" pitchFamily="34" charset="0"/>
              </a:rPr>
              <a:t>Just as a father desires the best for his children, God, our Heavenly Father, has left his commandments as a protective hedge so that we do not fall into errors that bring us unhappiness and misfortune. However, obeying God and his commandments must be a loving response to him, without impositions or forced obedience. Jesus said it clearly: "If you love me, keep my commandments" (John 14:15).</a:t>
            </a:r>
            <a:endParaRPr lang="en-US" sz="2000"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142809756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D99350CC-B84C-1968-C70A-968FC538D169}"/>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5A4DF405-15B9-10F2-E198-5FE0DD96F2C5}"/>
              </a:ext>
            </a:extLst>
          </p:cNvPr>
          <p:cNvSpPr txBox="1"/>
          <p:nvPr/>
        </p:nvSpPr>
        <p:spPr>
          <a:xfrm>
            <a:off x="513333" y="1228397"/>
            <a:ext cx="6099348" cy="4401205"/>
          </a:xfrm>
          <a:prstGeom prst="rect">
            <a:avLst/>
          </a:prstGeom>
          <a:noFill/>
        </p:spPr>
        <p:txBody>
          <a:bodyPr wrap="square">
            <a:spAutoFit/>
          </a:bodyPr>
          <a:lstStyle/>
          <a:p>
            <a:pPr indent="457200" algn="just"/>
            <a:r>
              <a:rPr lang="en-US" sz="2800" b="1" dirty="0">
                <a:solidFill>
                  <a:schemeClr val="bg1"/>
                </a:solidFill>
                <a:effectLst/>
                <a:ea typeface="Arial" panose="020B0604020202020204" pitchFamily="34" charset="0"/>
              </a:rPr>
              <a:t>To say that we are Christians, but not to consider and obey the law of God expressed in his ten commandments is to try to preserve a form of Christianity but without essence and content, only in name: "Whoever says, “I know him,” but does not do what the commands is a liar, and the truth is not in that person" (1 John 2:4).</a:t>
            </a:r>
            <a:endParaRPr lang="en-US" sz="2400"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759247702"/>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E1E7941-A790-5D94-94BD-22C9C5934FE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F0890DE0-A7E7-F63A-F38F-ADDBC0BB14C9}"/>
              </a:ext>
            </a:extLst>
          </p:cNvPr>
          <p:cNvSpPr txBox="1"/>
          <p:nvPr/>
        </p:nvSpPr>
        <p:spPr>
          <a:xfrm>
            <a:off x="170823" y="1126111"/>
            <a:ext cx="6903218" cy="4847994"/>
          </a:xfrm>
          <a:prstGeom prst="rect">
            <a:avLst/>
          </a:prstGeom>
          <a:noFill/>
        </p:spPr>
        <p:txBody>
          <a:bodyPr wrap="square">
            <a:spAutoFit/>
          </a:bodyPr>
          <a:lstStyle/>
          <a:p>
            <a:pPr indent="457200" algn="just"/>
            <a:r>
              <a:rPr lang="en-US" sz="2400" b="1" dirty="0">
                <a:solidFill>
                  <a:schemeClr val="bg1"/>
                </a:solidFill>
                <a:effectLst/>
                <a:ea typeface="Arial" panose="020B0604020202020204" pitchFamily="34" charset="0"/>
              </a:rPr>
              <a:t>Dear friend, you may feel overwhelmed with the idea that your obedience must be perfect overnight in your own strength, but that is a burden that God has not asked you to carry. Only through a personal relationship with Jesus Christ will you be able to live a victorious life in a process that will take you every day of your life. First seek to have a loving relationship with Jesus based on daily prayer and the study of His word, little by little your obedience to His commandments will sprout as a loving response to that wonderful relationship that you are cultivating each day. </a:t>
            </a:r>
          </a:p>
          <a:p>
            <a:pPr indent="457200" algn="just">
              <a:lnSpc>
                <a:spcPct val="150000"/>
              </a:lnSpc>
            </a:pPr>
            <a:endParaRPr lang="es-CL" sz="16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995666861"/>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70ADB2C-E63E-4F17-F51E-CE8BEA459CF1}"/>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B219DBFD-B517-8BAD-D1CA-3CEE5073CBC9}"/>
              </a:ext>
            </a:extLst>
          </p:cNvPr>
          <p:cNvSpPr txBox="1"/>
          <p:nvPr/>
        </p:nvSpPr>
        <p:spPr>
          <a:xfrm>
            <a:off x="228689" y="1497445"/>
            <a:ext cx="6889315" cy="3863109"/>
          </a:xfrm>
          <a:prstGeom prst="rect">
            <a:avLst/>
          </a:prstGeom>
          <a:noFill/>
        </p:spPr>
        <p:txBody>
          <a:bodyPr wrap="square">
            <a:spAutoFit/>
          </a:bodyPr>
          <a:lstStyle/>
          <a:p>
            <a:pPr indent="457200" algn="just"/>
            <a:r>
              <a:rPr lang="en-US" sz="2800" b="1" dirty="0">
                <a:solidFill>
                  <a:schemeClr val="bg1"/>
                </a:solidFill>
                <a:effectLst/>
                <a:ea typeface="Arial" panose="020B0604020202020204" pitchFamily="34" charset="0"/>
              </a:rPr>
              <a:t>And if at any time you make a mistake, remember that there is a powerful hand ready and available to hold you up and lift you up: "My little children, these things I write unto you, that ye sin not: and if any man sin, we have an advocate with the Father, Jesus Christ the righteous" (1 John 2:1). </a:t>
            </a:r>
            <a:endParaRPr lang="en-US" sz="1600" dirty="0">
              <a:effectLst/>
              <a:latin typeface="Arial" panose="020B0604020202020204" pitchFamily="34" charset="0"/>
              <a:ea typeface="Arial" panose="020B0604020202020204" pitchFamily="34" charset="0"/>
            </a:endParaRPr>
          </a:p>
          <a:p>
            <a:pPr indent="457200" algn="just">
              <a:lnSpc>
                <a:spcPct val="150000"/>
              </a:lnSpc>
            </a:pPr>
            <a:endParaRPr lang="es-CL" sz="16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813521022"/>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191B2C6-0A7E-3EE9-1805-2B7D060F6E9E}"/>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014F8B9D-9F7C-956E-EE7D-27A5AF476996}"/>
              </a:ext>
            </a:extLst>
          </p:cNvPr>
          <p:cNvSpPr txBox="1"/>
          <p:nvPr/>
        </p:nvSpPr>
        <p:spPr>
          <a:xfrm>
            <a:off x="0" y="2459504"/>
            <a:ext cx="6662057" cy="1938992"/>
          </a:xfrm>
          <a:prstGeom prst="rect">
            <a:avLst/>
          </a:prstGeom>
          <a:noFill/>
        </p:spPr>
        <p:txBody>
          <a:bodyPr wrap="square" rtlCol="0">
            <a:spAutoFit/>
          </a:bodyPr>
          <a:lstStyle/>
          <a:p>
            <a:pPr algn="ctr"/>
            <a:r>
              <a:rPr lang="en-US" sz="6000" b="1" dirty="0">
                <a:solidFill>
                  <a:schemeClr val="bg1"/>
                </a:solidFill>
              </a:rPr>
              <a:t>Come to Jesus today!</a:t>
            </a:r>
          </a:p>
        </p:txBody>
      </p:sp>
    </p:spTree>
    <p:extLst>
      <p:ext uri="{BB962C8B-B14F-4D97-AF65-F5344CB8AC3E}">
        <p14:creationId xmlns:p14="http://schemas.microsoft.com/office/powerpoint/2010/main" val="294732918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2C11B-1414-4A28-5673-527EE6C20C98}"/>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1DD5EB3-F50A-AE5F-856E-0B5C3C8401B3}"/>
              </a:ext>
            </a:extLst>
          </p:cNvPr>
          <p:cNvPicPr>
            <a:picLocks noGrp="1" noChangeAspect="1"/>
          </p:cNvPicPr>
          <p:nvPr>
            <p:ph idx="1"/>
          </p:nvPr>
        </p:nvPicPr>
        <p:blipFill>
          <a:blip r:embed="rId2"/>
          <a:srcRect t="5206" b="10540"/>
          <a:stretch>
            <a:fillRect/>
          </a:stretch>
        </p:blipFill>
        <p:spPr>
          <a:xfrm>
            <a:off x="20" y="1282"/>
            <a:ext cx="12191980" cy="6856718"/>
          </a:xfrm>
          <a:prstGeom prst="rect">
            <a:avLst/>
          </a:prstGeom>
        </p:spPr>
      </p:pic>
    </p:spTree>
    <p:extLst>
      <p:ext uri="{BB962C8B-B14F-4D97-AF65-F5344CB8AC3E}">
        <p14:creationId xmlns:p14="http://schemas.microsoft.com/office/powerpoint/2010/main" val="2408864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45C74-9EB9-07CF-7FD3-16938F23079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DA0E0E3-26A4-1F76-10EE-C28AC3288A6F}"/>
              </a:ext>
            </a:extLst>
          </p:cNvPr>
          <p:cNvSpPr>
            <a:spLocks noGrp="1"/>
          </p:cNvSpPr>
          <p:nvPr>
            <p:ph idx="1"/>
          </p:nvPr>
        </p:nvSpPr>
        <p:spPr/>
        <p:txBody>
          <a:bodyPr/>
          <a:lstStyle/>
          <a:p>
            <a:endParaRPr lang="en-US"/>
          </a:p>
        </p:txBody>
      </p:sp>
      <p:pic>
        <p:nvPicPr>
          <p:cNvPr id="4" name="Content Placeholder 3">
            <a:extLst>
              <a:ext uri="{FF2B5EF4-FFF2-40B4-BE49-F238E27FC236}">
                <a16:creationId xmlns:a16="http://schemas.microsoft.com/office/drawing/2014/main" id="{EE2F2E52-DCDC-0C7C-6F78-493EDC8635C4}"/>
              </a:ext>
            </a:extLst>
          </p:cNvPr>
          <p:cNvPicPr>
            <a:picLocks noChangeAspect="1"/>
          </p:cNvPicPr>
          <p:nvPr/>
        </p:nvPicPr>
        <p:blipFill>
          <a:blip r:embed="rId2"/>
          <a:srcRect b="15746"/>
          <a:stretch>
            <a:fillRect/>
          </a:stretch>
        </p:blipFill>
        <p:spPr>
          <a:xfrm>
            <a:off x="-1504" y="1282"/>
            <a:ext cx="12191980" cy="6856718"/>
          </a:xfrm>
          <a:prstGeom prst="rect">
            <a:avLst/>
          </a:prstGeom>
        </p:spPr>
      </p:pic>
      <p:sp>
        <p:nvSpPr>
          <p:cNvPr id="6" name="TextBox 5">
            <a:extLst>
              <a:ext uri="{FF2B5EF4-FFF2-40B4-BE49-F238E27FC236}">
                <a16:creationId xmlns:a16="http://schemas.microsoft.com/office/drawing/2014/main" id="{0FF67476-9B3F-4A62-F89A-E4711A768114}"/>
              </a:ext>
            </a:extLst>
          </p:cNvPr>
          <p:cNvSpPr txBox="1"/>
          <p:nvPr/>
        </p:nvSpPr>
        <p:spPr>
          <a:xfrm>
            <a:off x="2995323" y="3462983"/>
            <a:ext cx="6198326" cy="2308324"/>
          </a:xfrm>
          <a:prstGeom prst="rect">
            <a:avLst/>
          </a:prstGeom>
          <a:noFill/>
        </p:spPr>
        <p:txBody>
          <a:bodyPr wrap="square">
            <a:spAutoFit/>
          </a:bodyPr>
          <a:lstStyle/>
          <a:p>
            <a:pPr algn="ctr"/>
            <a:r>
              <a:rPr lang="en-US" sz="7200" dirty="0">
                <a:solidFill>
                  <a:srgbClr val="FFFF00"/>
                </a:solidFill>
              </a:rPr>
              <a:t>THE HEART OF THE CONFLICT</a:t>
            </a:r>
          </a:p>
        </p:txBody>
      </p:sp>
    </p:spTree>
    <p:extLst>
      <p:ext uri="{BB962C8B-B14F-4D97-AF65-F5344CB8AC3E}">
        <p14:creationId xmlns:p14="http://schemas.microsoft.com/office/powerpoint/2010/main" val="2348845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49423D55-E60F-09E5-6B15-E2C7C4FC18FA}"/>
              </a:ext>
            </a:extLst>
          </p:cNvPr>
          <p:cNvPicPr>
            <a:picLocks noChangeAspect="1"/>
          </p:cNvPicPr>
          <p:nvPr/>
        </p:nvPicPr>
        <p:blipFill>
          <a:blip r:embed="rId2"/>
          <a:stretch>
            <a:fillRect/>
          </a:stretch>
        </p:blipFill>
        <p:spPr>
          <a:xfrm>
            <a:off x="0" y="0"/>
            <a:ext cx="12192000" cy="6858000"/>
          </a:xfrm>
          <a:prstGeom prst="rect">
            <a:avLst/>
          </a:prstGeom>
        </p:spPr>
      </p:pic>
      <p:sp>
        <p:nvSpPr>
          <p:cNvPr id="9" name="CuadroTexto 8">
            <a:extLst>
              <a:ext uri="{FF2B5EF4-FFF2-40B4-BE49-F238E27FC236}">
                <a16:creationId xmlns:a16="http://schemas.microsoft.com/office/drawing/2014/main" id="{9B5E901E-4D52-DFA8-AF27-057ACE467054}"/>
              </a:ext>
            </a:extLst>
          </p:cNvPr>
          <p:cNvSpPr txBox="1"/>
          <p:nvPr/>
        </p:nvSpPr>
        <p:spPr>
          <a:xfrm>
            <a:off x="357791" y="1582340"/>
            <a:ext cx="6415541" cy="3693319"/>
          </a:xfrm>
          <a:prstGeom prst="rect">
            <a:avLst/>
          </a:prstGeom>
          <a:noFill/>
        </p:spPr>
        <p:txBody>
          <a:bodyPr wrap="square">
            <a:spAutoFit/>
          </a:bodyPr>
          <a:lstStyle/>
          <a:p>
            <a:pPr algn="just"/>
            <a:r>
              <a:rPr lang="en-US" sz="2400" b="1" i="0" u="none" strike="noStrike" dirty="0">
                <a:solidFill>
                  <a:schemeClr val="bg1"/>
                </a:solidFill>
                <a:effectLst/>
              </a:rPr>
              <a:t>Humanity's conflicts have always had one or more causes. For example, the immediate cause of the outbreak of World War I was the assassination in June 1914 of Archduke Franz Ferdinand, heir to the Austro-Hungarian crown. From that fact the Austro-Hungarian government declared war on Serbia, which was supported by Russia and later other countries joined. The toll in lives lost in this war was ten million.</a:t>
            </a:r>
            <a:br>
              <a:rPr lang="en-US" dirty="0"/>
            </a:br>
            <a:endParaRPr lang="en-US" dirty="0"/>
          </a:p>
        </p:txBody>
      </p:sp>
    </p:spTree>
    <p:extLst>
      <p:ext uri="{BB962C8B-B14F-4D97-AF65-F5344CB8AC3E}">
        <p14:creationId xmlns:p14="http://schemas.microsoft.com/office/powerpoint/2010/main" val="83999566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35265DD-ED5D-F694-4856-7F0E6782AE2C}"/>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36F62059-C0A3-A351-6E6F-6E100420CBE2}"/>
              </a:ext>
            </a:extLst>
          </p:cNvPr>
          <p:cNvSpPr txBox="1"/>
          <p:nvPr/>
        </p:nvSpPr>
        <p:spPr>
          <a:xfrm>
            <a:off x="679423" y="1305341"/>
            <a:ext cx="5789111" cy="4247317"/>
          </a:xfrm>
          <a:prstGeom prst="rect">
            <a:avLst/>
          </a:prstGeom>
          <a:noFill/>
        </p:spPr>
        <p:txBody>
          <a:bodyPr wrap="square">
            <a:spAutoFit/>
          </a:bodyPr>
          <a:lstStyle/>
          <a:p>
            <a:pPr algn="just"/>
            <a:r>
              <a:rPr lang="en-US" sz="2800" b="1" i="0" u="none" strike="noStrike" dirty="0">
                <a:solidFill>
                  <a:schemeClr val="bg1"/>
                </a:solidFill>
                <a:effectLst/>
              </a:rPr>
              <a:t>An uncontrolled spark can spill over into a voracious fire, a carelessness in the mixture of high combustion substances can generate a frightful explosion. In the same way, the cosmic conflict between good and evil started from an incendiary spark, an accusation, a questioning of the very character of God.</a:t>
            </a:r>
            <a:br>
              <a:rPr lang="es-CL" dirty="0"/>
            </a:br>
            <a:endParaRPr lang="es-CL" dirty="0"/>
          </a:p>
        </p:txBody>
      </p:sp>
    </p:spTree>
    <p:extLst>
      <p:ext uri="{BB962C8B-B14F-4D97-AF65-F5344CB8AC3E}">
        <p14:creationId xmlns:p14="http://schemas.microsoft.com/office/powerpoint/2010/main" val="175015856"/>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0344FD07-2157-CC8C-A0E0-7BB7376321DA}"/>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9502ABD6-AA23-9BFE-DAE9-CA3AFFC6C802}"/>
              </a:ext>
            </a:extLst>
          </p:cNvPr>
          <p:cNvSpPr txBox="1"/>
          <p:nvPr/>
        </p:nvSpPr>
        <p:spPr>
          <a:xfrm>
            <a:off x="200415" y="859065"/>
            <a:ext cx="7013185" cy="6155531"/>
          </a:xfrm>
          <a:prstGeom prst="rect">
            <a:avLst/>
          </a:prstGeom>
          <a:noFill/>
        </p:spPr>
        <p:txBody>
          <a:bodyPr wrap="square" rtlCol="0">
            <a:spAutoFit/>
          </a:bodyPr>
          <a:lstStyle/>
          <a:p>
            <a:r>
              <a:rPr lang="en-US" sz="2800" b="1" i="0" u="none" strike="noStrike" dirty="0">
                <a:solidFill>
                  <a:schemeClr val="bg1"/>
                </a:solidFill>
                <a:effectLst/>
              </a:rPr>
              <a:t>What is the character of God?</a:t>
            </a:r>
            <a:br>
              <a:rPr lang="en-US" dirty="0"/>
            </a:br>
            <a:r>
              <a:rPr lang="en-US" b="0" i="0" u="none" strike="noStrike" dirty="0">
                <a:solidFill>
                  <a:srgbClr val="000000"/>
                </a:solidFill>
                <a:effectLst/>
              </a:rPr>
              <a:t> </a:t>
            </a:r>
            <a:br>
              <a:rPr lang="en-US" dirty="0"/>
            </a:br>
            <a:r>
              <a:rPr lang="en-US" sz="2400" b="0" i="0" u="none" strike="noStrike" dirty="0">
                <a:solidFill>
                  <a:schemeClr val="bg1"/>
                </a:solidFill>
                <a:effectLst/>
              </a:rPr>
              <a:t>As we saw in the previous topic, the nature of God is love. God cannot be conceived without this fundamental principle that governs all his creatures.</a:t>
            </a:r>
          </a:p>
          <a:p>
            <a:pPr algn="just"/>
            <a:endParaRPr lang="en-US" sz="2400" b="0" i="0" u="none" strike="noStrike" dirty="0">
              <a:solidFill>
                <a:schemeClr val="bg1"/>
              </a:solidFill>
              <a:effectLst/>
            </a:endParaRPr>
          </a:p>
          <a:p>
            <a:pPr lvl="1" algn="just"/>
            <a:r>
              <a:rPr lang="en-US" sz="2400" b="0" i="0" u="none" strike="noStrike" dirty="0">
                <a:solidFill>
                  <a:schemeClr val="bg1"/>
                </a:solidFill>
                <a:effectLst/>
              </a:rPr>
              <a:t>- His love precedes our existence: before we were born, He already loved us: 1 John 4:10</a:t>
            </a:r>
          </a:p>
          <a:p>
            <a:pPr lvl="1" algn="just"/>
            <a:endParaRPr lang="en-US" sz="2400" b="0" i="0" u="none" strike="noStrike" dirty="0">
              <a:solidFill>
                <a:schemeClr val="bg1"/>
              </a:solidFill>
              <a:effectLst/>
            </a:endParaRPr>
          </a:p>
          <a:p>
            <a:pPr lvl="1" algn="just"/>
            <a:r>
              <a:rPr lang="en-US" sz="2400" b="0" i="0" u="none" strike="noStrike" dirty="0">
                <a:solidFill>
                  <a:schemeClr val="bg1"/>
                </a:solidFill>
                <a:effectLst/>
              </a:rPr>
              <a:t>- His love surpasses any you know: it has no limit: Isaiah 49:15</a:t>
            </a:r>
          </a:p>
          <a:p>
            <a:pPr lvl="1" algn="just"/>
            <a:endParaRPr lang="en-US" sz="2400" b="0" i="0" u="none" strike="noStrike" dirty="0">
              <a:solidFill>
                <a:schemeClr val="bg1"/>
              </a:solidFill>
              <a:effectLst/>
            </a:endParaRPr>
          </a:p>
          <a:p>
            <a:pPr lvl="1" algn="just"/>
            <a:r>
              <a:rPr lang="en-US" sz="2400" b="0" i="0" u="none" strike="noStrike" dirty="0">
                <a:solidFill>
                  <a:schemeClr val="bg1"/>
                </a:solidFill>
                <a:effectLst/>
              </a:rPr>
              <a:t>- The greatest demonstration of His love was to send His only Son to die for us: John 3:16.</a:t>
            </a:r>
          </a:p>
          <a:p>
            <a:endParaRPr lang="es-CL" sz="2400" b="0" i="0" u="none" strike="noStrike" dirty="0">
              <a:solidFill>
                <a:schemeClr val="bg1"/>
              </a:solidFill>
              <a:effectLst/>
            </a:endParaRPr>
          </a:p>
          <a:p>
            <a:br>
              <a:rPr lang="es-CL" dirty="0"/>
            </a:br>
            <a:endParaRPr lang="es-CL" dirty="0"/>
          </a:p>
        </p:txBody>
      </p:sp>
    </p:spTree>
    <p:extLst>
      <p:ext uri="{BB962C8B-B14F-4D97-AF65-F5344CB8AC3E}">
        <p14:creationId xmlns:p14="http://schemas.microsoft.com/office/powerpoint/2010/main" val="3518986398"/>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8A4E740-AFAE-5E68-5EB7-D0D368F6D777}"/>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B7FE3DCF-21AE-B6E8-4DD6-74EC5021B559}"/>
              </a:ext>
            </a:extLst>
          </p:cNvPr>
          <p:cNvSpPr txBox="1"/>
          <p:nvPr/>
        </p:nvSpPr>
        <p:spPr>
          <a:xfrm>
            <a:off x="369750" y="1381764"/>
            <a:ext cx="6718974" cy="3416320"/>
          </a:xfrm>
          <a:prstGeom prst="rect">
            <a:avLst/>
          </a:prstGeom>
          <a:noFill/>
        </p:spPr>
        <p:txBody>
          <a:bodyPr wrap="square">
            <a:spAutoFit/>
          </a:bodyPr>
          <a:lstStyle/>
          <a:p>
            <a:pPr indent="457200" algn="just"/>
            <a:r>
              <a:rPr lang="en-US" sz="2400" b="1" dirty="0">
                <a:solidFill>
                  <a:schemeClr val="bg1"/>
                </a:solidFill>
                <a:effectLst/>
                <a:ea typeface="Arial" panose="020B0604020202020204" pitchFamily="34" charset="0"/>
              </a:rPr>
              <a:t> The psalmist mentions that his commandments were affirmed "eternally", this indicates that they have been there forever, so it is clear to deduce that God's principles have governed the entire cosmos for eternity. On the other hand, Paul points out that God's Law displays the same characteristics of his character of love and goodness: "Therefore the law is holy, and the commandment holy, just and good" (Romans 7:12).</a:t>
            </a:r>
            <a:endParaRPr lang="en-US" sz="2000" b="1" dirty="0">
              <a:solidFill>
                <a:schemeClr val="bg1"/>
              </a:solidFill>
              <a:effectLst/>
              <a:ea typeface="Arial" panose="020B0604020202020204" pitchFamily="34" charset="0"/>
            </a:endParaRPr>
          </a:p>
        </p:txBody>
      </p:sp>
    </p:spTree>
    <p:extLst>
      <p:ext uri="{BB962C8B-B14F-4D97-AF65-F5344CB8AC3E}">
        <p14:creationId xmlns:p14="http://schemas.microsoft.com/office/powerpoint/2010/main" val="1124273252"/>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C6DDFB3-7158-4B9B-4232-E8B3A52B3546}"/>
              </a:ext>
            </a:extLst>
          </p:cNvPr>
          <p:cNvPicPr>
            <a:picLocks noChangeAspect="1"/>
          </p:cNvPicPr>
          <p:nvPr/>
        </p:nvPicPr>
        <p:blipFill>
          <a:blip r:embed="rId2"/>
          <a:stretch>
            <a:fillRect/>
          </a:stretch>
        </p:blipFill>
        <p:spPr>
          <a:xfrm>
            <a:off x="0" y="0"/>
            <a:ext cx="12192000" cy="6858000"/>
          </a:xfrm>
          <a:prstGeom prst="rect">
            <a:avLst/>
          </a:prstGeom>
        </p:spPr>
      </p:pic>
      <p:graphicFrame>
        <p:nvGraphicFramePr>
          <p:cNvPr id="3" name="Tabla 2">
            <a:extLst>
              <a:ext uri="{FF2B5EF4-FFF2-40B4-BE49-F238E27FC236}">
                <a16:creationId xmlns:a16="http://schemas.microsoft.com/office/drawing/2014/main" id="{EE62EFD7-F1C0-08D3-C0B6-3A75126E698C}"/>
              </a:ext>
            </a:extLst>
          </p:cNvPr>
          <p:cNvGraphicFramePr>
            <a:graphicFrameLocks noGrp="1"/>
          </p:cNvGraphicFramePr>
          <p:nvPr>
            <p:extLst>
              <p:ext uri="{D42A27DB-BD31-4B8C-83A1-F6EECF244321}">
                <p14:modId xmlns:p14="http://schemas.microsoft.com/office/powerpoint/2010/main" val="4108727125"/>
              </p:ext>
            </p:extLst>
          </p:nvPr>
        </p:nvGraphicFramePr>
        <p:xfrm>
          <a:off x="1737844" y="1193800"/>
          <a:ext cx="9144000" cy="4470400"/>
        </p:xfrm>
        <a:graphic>
          <a:graphicData uri="http://schemas.openxmlformats.org/drawingml/2006/table">
            <a:tbl>
              <a:tblPr>
                <a:tableStyleId>{5C22544A-7EE6-4342-B048-85BDC9FD1C3A}</a:tableStyleId>
              </a:tblPr>
              <a:tblGrid>
                <a:gridCol w="4402778">
                  <a:extLst>
                    <a:ext uri="{9D8B030D-6E8A-4147-A177-3AD203B41FA5}">
                      <a16:colId xmlns:a16="http://schemas.microsoft.com/office/drawing/2014/main" val="227181136"/>
                    </a:ext>
                  </a:extLst>
                </a:gridCol>
                <a:gridCol w="4741222">
                  <a:extLst>
                    <a:ext uri="{9D8B030D-6E8A-4147-A177-3AD203B41FA5}">
                      <a16:colId xmlns:a16="http://schemas.microsoft.com/office/drawing/2014/main" val="556720505"/>
                    </a:ext>
                  </a:extLst>
                </a:gridCol>
              </a:tblGrid>
              <a:tr h="558800">
                <a:tc>
                  <a:txBody>
                    <a:bodyPr/>
                    <a:lstStyle/>
                    <a:p>
                      <a:pPr algn="ctr">
                        <a:lnSpc>
                          <a:spcPct val="163000"/>
                        </a:lnSpc>
                      </a:pPr>
                      <a:r>
                        <a:rPr lang="es-ES" sz="1600" b="1" kern="100" dirty="0">
                          <a:effectLst/>
                        </a:rPr>
                        <a:t>GOD IS:</a:t>
                      </a:r>
                      <a:endParaRPr lang="es-PE" sz="1600" b="1" kern="100" dirty="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tc>
                  <a:txBody>
                    <a:bodyPr/>
                    <a:lstStyle/>
                    <a:p>
                      <a:pPr algn="ctr">
                        <a:lnSpc>
                          <a:spcPct val="163000"/>
                        </a:lnSpc>
                      </a:pPr>
                      <a:r>
                        <a:rPr lang="es-ES" sz="1600" b="1" kern="100">
                          <a:effectLst/>
                        </a:rPr>
                        <a:t>YOUR LAW IS:</a:t>
                      </a:r>
                      <a:endParaRPr lang="es-PE" sz="1600" b="1" kern="10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extLst>
                  <a:ext uri="{0D108BD9-81ED-4DB2-BD59-A6C34878D82A}">
                    <a16:rowId xmlns:a16="http://schemas.microsoft.com/office/drawing/2014/main" val="1145932335"/>
                  </a:ext>
                </a:extLst>
              </a:tr>
              <a:tr h="558800">
                <a:tc>
                  <a:txBody>
                    <a:bodyPr/>
                    <a:lstStyle/>
                    <a:p>
                      <a:pPr algn="ctr">
                        <a:lnSpc>
                          <a:spcPct val="163000"/>
                        </a:lnSpc>
                      </a:pPr>
                      <a:r>
                        <a:rPr lang="en-US" sz="1600" b="1" kern="100" dirty="0">
                          <a:effectLst/>
                        </a:rPr>
                        <a:t>Love (1 John 4:8)</a:t>
                      </a:r>
                      <a:endParaRPr lang="es-PE" sz="1600" b="1" kern="100" dirty="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tc>
                  <a:txBody>
                    <a:bodyPr/>
                    <a:lstStyle/>
                    <a:p>
                      <a:pPr algn="ctr">
                        <a:lnSpc>
                          <a:spcPct val="163000"/>
                        </a:lnSpc>
                      </a:pPr>
                      <a:r>
                        <a:rPr lang="en-US" sz="1600" b="1" kern="100" dirty="0">
                          <a:effectLst/>
                        </a:rPr>
                        <a:t>Love (Romans. 13:9,10)</a:t>
                      </a:r>
                      <a:endParaRPr lang="es-PE" sz="1600" b="1" kern="100" dirty="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extLst>
                  <a:ext uri="{0D108BD9-81ED-4DB2-BD59-A6C34878D82A}">
                    <a16:rowId xmlns:a16="http://schemas.microsoft.com/office/drawing/2014/main" val="1527442282"/>
                  </a:ext>
                </a:extLst>
              </a:tr>
              <a:tr h="558800">
                <a:tc>
                  <a:txBody>
                    <a:bodyPr/>
                    <a:lstStyle/>
                    <a:p>
                      <a:pPr algn="ctr">
                        <a:lnSpc>
                          <a:spcPct val="163000"/>
                        </a:lnSpc>
                      </a:pPr>
                      <a:r>
                        <a:rPr lang="en-US" sz="1600" b="1" kern="100">
                          <a:effectLst/>
                        </a:rPr>
                        <a:t>Righteous (Ezra 9:15)</a:t>
                      </a:r>
                      <a:endParaRPr lang="es-PE" sz="1600" b="1" kern="10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tc>
                  <a:txBody>
                    <a:bodyPr/>
                    <a:lstStyle/>
                    <a:p>
                      <a:pPr algn="ctr">
                        <a:lnSpc>
                          <a:spcPct val="163000"/>
                        </a:lnSpc>
                      </a:pPr>
                      <a:r>
                        <a:rPr lang="en-US" sz="1600" b="1" kern="100" dirty="0">
                          <a:effectLst/>
                        </a:rPr>
                        <a:t>Righteous (Psalm 119:172)</a:t>
                      </a:r>
                      <a:endParaRPr lang="es-PE" sz="1600" b="1" kern="100" dirty="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extLst>
                  <a:ext uri="{0D108BD9-81ED-4DB2-BD59-A6C34878D82A}">
                    <a16:rowId xmlns:a16="http://schemas.microsoft.com/office/drawing/2014/main" val="647047596"/>
                  </a:ext>
                </a:extLst>
              </a:tr>
              <a:tr h="558800">
                <a:tc>
                  <a:txBody>
                    <a:bodyPr/>
                    <a:lstStyle/>
                    <a:p>
                      <a:pPr algn="ctr">
                        <a:lnSpc>
                          <a:spcPct val="163000"/>
                        </a:lnSpc>
                      </a:pPr>
                      <a:r>
                        <a:rPr lang="en-US" sz="1600" b="1" kern="100">
                          <a:effectLst/>
                        </a:rPr>
                        <a:t>Perfect (Matt. 5:48)</a:t>
                      </a:r>
                      <a:endParaRPr lang="es-PE" sz="1600" b="1" kern="10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tc>
                  <a:txBody>
                    <a:bodyPr/>
                    <a:lstStyle/>
                    <a:p>
                      <a:pPr algn="ctr">
                        <a:lnSpc>
                          <a:spcPct val="163000"/>
                        </a:lnSpc>
                      </a:pPr>
                      <a:r>
                        <a:rPr lang="en-US" sz="1600" b="1" kern="100" dirty="0">
                          <a:effectLst/>
                        </a:rPr>
                        <a:t>Perfect (Psalm 19:7)</a:t>
                      </a:r>
                      <a:endParaRPr lang="es-PE" sz="1600" b="1" kern="100" dirty="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extLst>
                  <a:ext uri="{0D108BD9-81ED-4DB2-BD59-A6C34878D82A}">
                    <a16:rowId xmlns:a16="http://schemas.microsoft.com/office/drawing/2014/main" val="3870257241"/>
                  </a:ext>
                </a:extLst>
              </a:tr>
              <a:tr h="558800">
                <a:tc>
                  <a:txBody>
                    <a:bodyPr/>
                    <a:lstStyle/>
                    <a:p>
                      <a:pPr algn="ctr">
                        <a:lnSpc>
                          <a:spcPct val="163000"/>
                        </a:lnSpc>
                      </a:pPr>
                      <a:r>
                        <a:rPr lang="en-US" sz="1600" b="1" kern="100">
                          <a:effectLst/>
                        </a:rPr>
                        <a:t>Holy (Leviticus. 19:2)</a:t>
                      </a:r>
                      <a:endParaRPr lang="es-PE" sz="1600" b="1" kern="10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tc>
                  <a:txBody>
                    <a:bodyPr/>
                    <a:lstStyle/>
                    <a:p>
                      <a:pPr algn="ctr">
                        <a:lnSpc>
                          <a:spcPct val="163000"/>
                        </a:lnSpc>
                      </a:pPr>
                      <a:r>
                        <a:rPr lang="en-US" sz="1600" b="1" kern="100" dirty="0">
                          <a:effectLst/>
                        </a:rPr>
                        <a:t>Holy (Romans 7:12)</a:t>
                      </a:r>
                      <a:endParaRPr lang="es-PE" sz="1600" b="1" kern="100" dirty="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extLst>
                  <a:ext uri="{0D108BD9-81ED-4DB2-BD59-A6C34878D82A}">
                    <a16:rowId xmlns:a16="http://schemas.microsoft.com/office/drawing/2014/main" val="1265100069"/>
                  </a:ext>
                </a:extLst>
              </a:tr>
              <a:tr h="558800">
                <a:tc>
                  <a:txBody>
                    <a:bodyPr/>
                    <a:lstStyle/>
                    <a:p>
                      <a:pPr algn="ctr">
                        <a:lnSpc>
                          <a:spcPct val="163000"/>
                        </a:lnSpc>
                      </a:pPr>
                      <a:r>
                        <a:rPr lang="en-US" sz="1600" b="1" kern="100">
                          <a:effectLst/>
                        </a:rPr>
                        <a:t>Good (Ps. 34:8)</a:t>
                      </a:r>
                      <a:endParaRPr lang="es-PE" sz="1600" b="1" kern="10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tc>
                  <a:txBody>
                    <a:bodyPr/>
                    <a:lstStyle/>
                    <a:p>
                      <a:pPr algn="ctr">
                        <a:lnSpc>
                          <a:spcPct val="163000"/>
                        </a:lnSpc>
                      </a:pPr>
                      <a:r>
                        <a:rPr lang="en-US" sz="1600" b="1" kern="100" dirty="0">
                          <a:effectLst/>
                        </a:rPr>
                        <a:t>Good (Romans 7:12)</a:t>
                      </a:r>
                      <a:endParaRPr lang="es-PE" sz="1600" b="1" kern="100" dirty="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extLst>
                  <a:ext uri="{0D108BD9-81ED-4DB2-BD59-A6C34878D82A}">
                    <a16:rowId xmlns:a16="http://schemas.microsoft.com/office/drawing/2014/main" val="3198619968"/>
                  </a:ext>
                </a:extLst>
              </a:tr>
              <a:tr h="558800">
                <a:tc>
                  <a:txBody>
                    <a:bodyPr/>
                    <a:lstStyle/>
                    <a:p>
                      <a:pPr algn="ctr">
                        <a:lnSpc>
                          <a:spcPct val="163000"/>
                        </a:lnSpc>
                      </a:pPr>
                      <a:r>
                        <a:rPr lang="en-US" sz="1600" b="1" kern="100">
                          <a:effectLst/>
                        </a:rPr>
                        <a:t>Truth (Deuteronomy 32:4).</a:t>
                      </a:r>
                      <a:endParaRPr lang="es-PE" sz="1600" b="1" kern="10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tc>
                  <a:txBody>
                    <a:bodyPr/>
                    <a:lstStyle/>
                    <a:p>
                      <a:pPr algn="ctr">
                        <a:lnSpc>
                          <a:spcPct val="163000"/>
                        </a:lnSpc>
                      </a:pPr>
                      <a:r>
                        <a:rPr lang="en-US" sz="1600" b="1" kern="100" dirty="0">
                          <a:effectLst/>
                        </a:rPr>
                        <a:t>Truth (Psalm 119:142)</a:t>
                      </a:r>
                      <a:endParaRPr lang="es-PE" sz="1600" b="1" kern="100" dirty="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extLst>
                  <a:ext uri="{0D108BD9-81ED-4DB2-BD59-A6C34878D82A}">
                    <a16:rowId xmlns:a16="http://schemas.microsoft.com/office/drawing/2014/main" val="3151439768"/>
                  </a:ext>
                </a:extLst>
              </a:tr>
              <a:tr h="558800">
                <a:tc>
                  <a:txBody>
                    <a:bodyPr/>
                    <a:lstStyle/>
                    <a:p>
                      <a:pPr algn="ctr">
                        <a:lnSpc>
                          <a:spcPct val="163000"/>
                        </a:lnSpc>
                      </a:pPr>
                      <a:r>
                        <a:rPr lang="en-US" sz="1600" b="1" kern="100">
                          <a:effectLst/>
                        </a:rPr>
                        <a:t>Eternal (Psalm 10:16).</a:t>
                      </a:r>
                      <a:endParaRPr lang="es-PE" sz="1600" b="1" kern="10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tc>
                  <a:txBody>
                    <a:bodyPr/>
                    <a:lstStyle/>
                    <a:p>
                      <a:pPr algn="ctr">
                        <a:lnSpc>
                          <a:spcPct val="163000"/>
                        </a:lnSpc>
                      </a:pPr>
                      <a:r>
                        <a:rPr lang="en-US" sz="1600" b="1" kern="100" dirty="0">
                          <a:effectLst/>
                        </a:rPr>
                        <a:t>Eternal (Psalm 119:152).</a:t>
                      </a:r>
                      <a:endParaRPr lang="es-PE" sz="1600" b="1" kern="100" dirty="0">
                        <a:effectLst/>
                        <a:latin typeface="Arial" panose="020B0604020202020204" pitchFamily="34" charset="0"/>
                        <a:ea typeface="Arial" panose="020B0604020202020204" pitchFamily="34" charset="0"/>
                        <a:cs typeface="Times New Roman" panose="02020603050405020304" pitchFamily="18" charset="0"/>
                      </a:endParaRPr>
                    </a:p>
                  </a:txBody>
                  <a:tcPr marL="12700" marR="12700" marT="12700" marB="12700"/>
                </a:tc>
                <a:extLst>
                  <a:ext uri="{0D108BD9-81ED-4DB2-BD59-A6C34878D82A}">
                    <a16:rowId xmlns:a16="http://schemas.microsoft.com/office/drawing/2014/main" val="1212530008"/>
                  </a:ext>
                </a:extLst>
              </a:tr>
            </a:tbl>
          </a:graphicData>
        </a:graphic>
      </p:graphicFrame>
    </p:spTree>
    <p:extLst>
      <p:ext uri="{BB962C8B-B14F-4D97-AF65-F5344CB8AC3E}">
        <p14:creationId xmlns:p14="http://schemas.microsoft.com/office/powerpoint/2010/main" val="360289160"/>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B2A0AEC-23E2-A27B-9991-9E993D6C7876}"/>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6D62E3B2-94C7-E585-B7D1-66F399D0BAF8}"/>
              </a:ext>
            </a:extLst>
          </p:cNvPr>
          <p:cNvSpPr txBox="1"/>
          <p:nvPr/>
        </p:nvSpPr>
        <p:spPr>
          <a:xfrm>
            <a:off x="297583" y="1228397"/>
            <a:ext cx="6645057" cy="4401205"/>
          </a:xfrm>
          <a:prstGeom prst="rect">
            <a:avLst/>
          </a:prstGeom>
          <a:noFill/>
        </p:spPr>
        <p:txBody>
          <a:bodyPr wrap="square">
            <a:spAutoFit/>
          </a:bodyPr>
          <a:lstStyle/>
          <a:p>
            <a:pPr algn="just"/>
            <a:r>
              <a:rPr lang="en-US" sz="2800" b="1" i="0" u="none" strike="noStrike" dirty="0">
                <a:solidFill>
                  <a:schemeClr val="bg1"/>
                </a:solidFill>
                <a:effectLst/>
              </a:rPr>
              <a:t>The Lord Jesus Himself taught that God's law could not be changed or done away with, He said, "Think not that I am come to destroy the law or the prophets: I am not come to destroy, but to fulfill" </a:t>
            </a:r>
          </a:p>
          <a:p>
            <a:pPr algn="just"/>
            <a:r>
              <a:rPr lang="en-US" sz="2800" b="1" i="0" u="none" strike="noStrike" dirty="0">
                <a:solidFill>
                  <a:schemeClr val="bg1"/>
                </a:solidFill>
                <a:effectLst/>
              </a:rPr>
              <a:t>(Matthew 5:17). </a:t>
            </a:r>
          </a:p>
          <a:p>
            <a:pPr algn="just"/>
            <a:endParaRPr lang="en-US" sz="2800" b="1" dirty="0">
              <a:solidFill>
                <a:schemeClr val="bg1"/>
              </a:solidFill>
            </a:endParaRPr>
          </a:p>
          <a:p>
            <a:pPr algn="just"/>
            <a:r>
              <a:rPr lang="en-US" sz="2800" b="1" i="0" u="none" strike="noStrike" dirty="0">
                <a:solidFill>
                  <a:schemeClr val="bg1"/>
                </a:solidFill>
                <a:effectLst/>
              </a:rPr>
              <a:t>When Jesus referred to the immutability of the Law, He was speaking of the Ten Commandments.</a:t>
            </a:r>
            <a:endParaRPr lang="en-US" dirty="0"/>
          </a:p>
        </p:txBody>
      </p:sp>
    </p:spTree>
    <p:extLst>
      <p:ext uri="{BB962C8B-B14F-4D97-AF65-F5344CB8AC3E}">
        <p14:creationId xmlns:p14="http://schemas.microsoft.com/office/powerpoint/2010/main" val="49207822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5ADC22EB-95A4-208E-30CA-8DAC6159697A}"/>
              </a:ext>
            </a:extLst>
          </p:cNvPr>
          <p:cNvPicPr>
            <a:picLocks noChangeAspect="1"/>
          </p:cNvPicPr>
          <p:nvPr/>
        </p:nvPicPr>
        <p:blipFill>
          <a:blip r:embed="rId2"/>
          <a:stretch>
            <a:fillRect/>
          </a:stretch>
        </p:blipFill>
        <p:spPr>
          <a:xfrm>
            <a:off x="0" y="0"/>
            <a:ext cx="12192000" cy="6858000"/>
          </a:xfrm>
          <a:prstGeom prst="rect">
            <a:avLst/>
          </a:prstGeom>
        </p:spPr>
      </p:pic>
      <p:pic>
        <p:nvPicPr>
          <p:cNvPr id="6" name="Imagen 5">
            <a:extLst>
              <a:ext uri="{FF2B5EF4-FFF2-40B4-BE49-F238E27FC236}">
                <a16:creationId xmlns:a16="http://schemas.microsoft.com/office/drawing/2014/main" id="{568F2186-CA1B-78BF-DAF3-E7F7DBCE0E18}"/>
              </a:ext>
            </a:extLst>
          </p:cNvPr>
          <p:cNvPicPr>
            <a:picLocks noChangeAspect="1"/>
          </p:cNvPicPr>
          <p:nvPr/>
        </p:nvPicPr>
        <p:blipFill>
          <a:blip r:embed="rId3"/>
          <a:stretch>
            <a:fillRect/>
          </a:stretch>
        </p:blipFill>
        <p:spPr>
          <a:xfrm>
            <a:off x="323061" y="-2587927"/>
            <a:ext cx="12463397" cy="12463397"/>
          </a:xfrm>
          <a:prstGeom prst="rect">
            <a:avLst/>
          </a:prstGeom>
        </p:spPr>
      </p:pic>
      <p:sp>
        <p:nvSpPr>
          <p:cNvPr id="2" name="CuadroTexto 1">
            <a:extLst>
              <a:ext uri="{FF2B5EF4-FFF2-40B4-BE49-F238E27FC236}">
                <a16:creationId xmlns:a16="http://schemas.microsoft.com/office/drawing/2014/main" id="{BB89140A-5242-9CE9-7D66-BD7164D4984A}"/>
              </a:ext>
            </a:extLst>
          </p:cNvPr>
          <p:cNvSpPr txBox="1"/>
          <p:nvPr/>
        </p:nvSpPr>
        <p:spPr>
          <a:xfrm>
            <a:off x="2483067" y="1360293"/>
            <a:ext cx="7225865" cy="4566956"/>
          </a:xfrm>
          <a:prstGeom prst="rect">
            <a:avLst/>
          </a:prstGeom>
          <a:noFill/>
        </p:spPr>
        <p:txBody>
          <a:bodyPr wrap="square" rtlCol="0">
            <a:spAutoFit/>
          </a:bodyPr>
          <a:lstStyle/>
          <a:p>
            <a:pPr algn="ctr">
              <a:lnSpc>
                <a:spcPct val="150000"/>
              </a:lnSpc>
            </a:pPr>
            <a:r>
              <a:rPr lang="en-US" sz="2200" b="1" i="1" dirty="0">
                <a:solidFill>
                  <a:schemeClr val="bg1"/>
                </a:solidFill>
                <a:effectLst/>
                <a:latin typeface="Arial" panose="020B0604020202020204" pitchFamily="34" charset="0"/>
                <a:ea typeface="Arial" panose="020B0604020202020204" pitchFamily="34" charset="0"/>
              </a:rPr>
              <a:t>"From the very beginning of the great controversy in heaven it has been Satan’s purpose to overthrow the law of God. It was to accomplish this that he entered upon his rebellion against the Creator, and though he was cast out of heaven he has continued the same warfare upon the earth. To deceive men, and thus lead them to transgress God’s law, is the object which he has steadfastly pursued." </a:t>
            </a:r>
          </a:p>
          <a:p>
            <a:pPr algn="ctr">
              <a:lnSpc>
                <a:spcPct val="150000"/>
              </a:lnSpc>
            </a:pPr>
            <a:r>
              <a:rPr lang="en-US" sz="2000" b="1" i="1" dirty="0">
                <a:solidFill>
                  <a:schemeClr val="bg1"/>
                </a:solidFill>
                <a:effectLst/>
                <a:latin typeface="Arial" panose="020B0604020202020204" pitchFamily="34" charset="0"/>
                <a:ea typeface="Arial" panose="020B0604020202020204" pitchFamily="34" charset="0"/>
              </a:rPr>
              <a:t>(The Great Controversy, 582.1)</a:t>
            </a:r>
            <a:endParaRPr lang="en-US" sz="2000" i="1" dirty="0">
              <a:solidFill>
                <a:schemeClr val="bg1"/>
              </a:solidFill>
            </a:endParaRPr>
          </a:p>
        </p:txBody>
      </p:sp>
    </p:spTree>
    <p:extLst>
      <p:ext uri="{BB962C8B-B14F-4D97-AF65-F5344CB8AC3E}">
        <p14:creationId xmlns:p14="http://schemas.microsoft.com/office/powerpoint/2010/main" val="135102304"/>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1240</TotalTime>
  <Words>1055</Words>
  <Application>Microsoft Macintosh PowerPoint</Application>
  <PresentationFormat>Widescreen</PresentationFormat>
  <Paragraphs>50</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Carlos Torres</cp:lastModifiedBy>
  <cp:revision>8</cp:revision>
  <dcterms:created xsi:type="dcterms:W3CDTF">2023-08-14T17:40:47Z</dcterms:created>
  <dcterms:modified xsi:type="dcterms:W3CDTF">2026-02-26T19:34:26Z</dcterms:modified>
</cp:coreProperties>
</file>