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95" r:id="rId2"/>
    <p:sldId id="294" r:id="rId3"/>
    <p:sldId id="258" r:id="rId4"/>
    <p:sldId id="259" r:id="rId5"/>
    <p:sldId id="260" r:id="rId6"/>
    <p:sldId id="261" r:id="rId7"/>
    <p:sldId id="262" r:id="rId8"/>
    <p:sldId id="286" r:id="rId9"/>
    <p:sldId id="263" r:id="rId10"/>
    <p:sldId id="264" r:id="rId11"/>
    <p:sldId id="265" r:id="rId12"/>
    <p:sldId id="266" r:id="rId13"/>
    <p:sldId id="267" r:id="rId14"/>
    <p:sldId id="268" r:id="rId15"/>
    <p:sldId id="287"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91" r:id="rId30"/>
    <p:sldId id="296" r:id="rId31"/>
    <p:sldId id="293" r:id="rId32"/>
  </p:sldIdLst>
  <p:sldSz cx="12192000" cy="6858000"/>
  <p:notesSz cx="6858000" cy="9144000"/>
  <p:defaultTextStyle>
    <a:defPPr>
      <a:defRPr lang="es-C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9197"/>
    <p:restoredTop sz="94708"/>
  </p:normalViewPr>
  <p:slideViewPr>
    <p:cSldViewPr snapToGrid="0">
      <p:cViewPr varScale="1">
        <p:scale>
          <a:sx n="106" d="100"/>
          <a:sy n="106" d="100"/>
        </p:scale>
        <p:origin x="216" y="51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956410D-1E06-3825-9B8B-0C6FE85B41D8}"/>
              </a:ext>
            </a:extLst>
          </p:cNvPr>
          <p:cNvSpPr>
            <a:spLocks noGrp="1"/>
          </p:cNvSpPr>
          <p:nvPr>
            <p:ph type="ctrTitle"/>
          </p:nvPr>
        </p:nvSpPr>
        <p:spPr>
          <a:xfrm>
            <a:off x="1524000" y="1122363"/>
            <a:ext cx="9144000" cy="2387600"/>
          </a:xfrm>
        </p:spPr>
        <p:txBody>
          <a:bodyPr anchor="b"/>
          <a:lstStyle>
            <a:lvl1pPr algn="ctr">
              <a:defRPr sz="6000"/>
            </a:lvl1pPr>
          </a:lstStyle>
          <a:p>
            <a:r>
              <a:rPr lang="es-MX"/>
              <a:t>Haz clic para modificar el estilo de título del patrón</a:t>
            </a:r>
            <a:endParaRPr lang="es-CL"/>
          </a:p>
        </p:txBody>
      </p:sp>
      <p:sp>
        <p:nvSpPr>
          <p:cNvPr id="3" name="Subtítulo 2">
            <a:extLst>
              <a:ext uri="{FF2B5EF4-FFF2-40B4-BE49-F238E27FC236}">
                <a16:creationId xmlns:a16="http://schemas.microsoft.com/office/drawing/2014/main" id="{64B3E7BE-F2D5-8EB5-2176-65343219621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MX"/>
              <a:t>Haz clic para editar el estilo de subtítulo del patrón</a:t>
            </a:r>
            <a:endParaRPr lang="es-CL"/>
          </a:p>
        </p:txBody>
      </p:sp>
      <p:sp>
        <p:nvSpPr>
          <p:cNvPr id="4" name="Marcador de fecha 3">
            <a:extLst>
              <a:ext uri="{FF2B5EF4-FFF2-40B4-BE49-F238E27FC236}">
                <a16:creationId xmlns:a16="http://schemas.microsoft.com/office/drawing/2014/main" id="{6E8EE6AE-2B50-9DDC-0AE1-BEEBDF7CC3F5}"/>
              </a:ext>
            </a:extLst>
          </p:cNvPr>
          <p:cNvSpPr>
            <a:spLocks noGrp="1"/>
          </p:cNvSpPr>
          <p:nvPr>
            <p:ph type="dt" sz="half" idx="10"/>
          </p:nvPr>
        </p:nvSpPr>
        <p:spPr/>
        <p:txBody>
          <a:bodyPr/>
          <a:lstStyle/>
          <a:p>
            <a:fld id="{CE766266-1871-6F4C-A12A-95DEDBA7C649}" type="datetimeFigureOut">
              <a:rPr lang="es-CL" smtClean="0"/>
              <a:t>26-02-26</a:t>
            </a:fld>
            <a:endParaRPr lang="es-CL"/>
          </a:p>
        </p:txBody>
      </p:sp>
      <p:sp>
        <p:nvSpPr>
          <p:cNvPr id="5" name="Marcador de pie de página 4">
            <a:extLst>
              <a:ext uri="{FF2B5EF4-FFF2-40B4-BE49-F238E27FC236}">
                <a16:creationId xmlns:a16="http://schemas.microsoft.com/office/drawing/2014/main" id="{4245C53B-53E1-B6A4-4FFC-B0F6B3FC06E4}"/>
              </a:ext>
            </a:extLst>
          </p:cNvPr>
          <p:cNvSpPr>
            <a:spLocks noGrp="1"/>
          </p:cNvSpPr>
          <p:nvPr>
            <p:ph type="ftr" sz="quarter" idx="11"/>
          </p:nvPr>
        </p:nvSpPr>
        <p:spPr/>
        <p:txBody>
          <a:bodyPr/>
          <a:lstStyle/>
          <a:p>
            <a:endParaRPr lang="es-CL"/>
          </a:p>
        </p:txBody>
      </p:sp>
      <p:sp>
        <p:nvSpPr>
          <p:cNvPr id="6" name="Marcador de número de diapositiva 5">
            <a:extLst>
              <a:ext uri="{FF2B5EF4-FFF2-40B4-BE49-F238E27FC236}">
                <a16:creationId xmlns:a16="http://schemas.microsoft.com/office/drawing/2014/main" id="{9E53775F-B2B3-066E-F4C2-39A6B236059E}"/>
              </a:ext>
            </a:extLst>
          </p:cNvPr>
          <p:cNvSpPr>
            <a:spLocks noGrp="1"/>
          </p:cNvSpPr>
          <p:nvPr>
            <p:ph type="sldNum" sz="quarter" idx="12"/>
          </p:nvPr>
        </p:nvSpPr>
        <p:spPr/>
        <p:txBody>
          <a:bodyPr/>
          <a:lstStyle/>
          <a:p>
            <a:fld id="{B0A85A00-5ACB-664D-B524-B2B40932FAD3}" type="slidenum">
              <a:rPr lang="es-CL" smtClean="0"/>
              <a:t>‹#›</a:t>
            </a:fld>
            <a:endParaRPr lang="es-CL"/>
          </a:p>
        </p:txBody>
      </p:sp>
    </p:spTree>
    <p:extLst>
      <p:ext uri="{BB962C8B-B14F-4D97-AF65-F5344CB8AC3E}">
        <p14:creationId xmlns:p14="http://schemas.microsoft.com/office/powerpoint/2010/main" val="34695207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BE6D278-5C7B-66B4-CA81-A16A9C1F1063}"/>
              </a:ext>
            </a:extLst>
          </p:cNvPr>
          <p:cNvSpPr>
            <a:spLocks noGrp="1"/>
          </p:cNvSpPr>
          <p:nvPr>
            <p:ph type="title"/>
          </p:nvPr>
        </p:nvSpPr>
        <p:spPr/>
        <p:txBody>
          <a:bodyPr/>
          <a:lstStyle/>
          <a:p>
            <a:r>
              <a:rPr lang="es-MX"/>
              <a:t>Haz clic para modificar el estilo de título del patrón</a:t>
            </a:r>
            <a:endParaRPr lang="es-CL"/>
          </a:p>
        </p:txBody>
      </p:sp>
      <p:sp>
        <p:nvSpPr>
          <p:cNvPr id="3" name="Marcador de texto vertical 2">
            <a:extLst>
              <a:ext uri="{FF2B5EF4-FFF2-40B4-BE49-F238E27FC236}">
                <a16:creationId xmlns:a16="http://schemas.microsoft.com/office/drawing/2014/main" id="{8989CCBC-25AE-B6B2-39D9-8B2A8AFF9A24}"/>
              </a:ext>
            </a:extLst>
          </p:cNvPr>
          <p:cNvSpPr>
            <a:spLocks noGrp="1"/>
          </p:cNvSpPr>
          <p:nvPr>
            <p:ph type="body" orient="vert" idx="1"/>
          </p:nvPr>
        </p:nvSpPr>
        <p:spPr/>
        <p:txBody>
          <a:bodyPr vert="eaVert"/>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L"/>
          </a:p>
        </p:txBody>
      </p:sp>
      <p:sp>
        <p:nvSpPr>
          <p:cNvPr id="4" name="Marcador de fecha 3">
            <a:extLst>
              <a:ext uri="{FF2B5EF4-FFF2-40B4-BE49-F238E27FC236}">
                <a16:creationId xmlns:a16="http://schemas.microsoft.com/office/drawing/2014/main" id="{5DF4F8D2-0342-70EA-38BD-9CE18D17D3AA}"/>
              </a:ext>
            </a:extLst>
          </p:cNvPr>
          <p:cNvSpPr>
            <a:spLocks noGrp="1"/>
          </p:cNvSpPr>
          <p:nvPr>
            <p:ph type="dt" sz="half" idx="10"/>
          </p:nvPr>
        </p:nvSpPr>
        <p:spPr/>
        <p:txBody>
          <a:bodyPr/>
          <a:lstStyle/>
          <a:p>
            <a:fld id="{CE766266-1871-6F4C-A12A-95DEDBA7C649}" type="datetimeFigureOut">
              <a:rPr lang="es-CL" smtClean="0"/>
              <a:t>26-02-26</a:t>
            </a:fld>
            <a:endParaRPr lang="es-CL"/>
          </a:p>
        </p:txBody>
      </p:sp>
      <p:sp>
        <p:nvSpPr>
          <p:cNvPr id="5" name="Marcador de pie de página 4">
            <a:extLst>
              <a:ext uri="{FF2B5EF4-FFF2-40B4-BE49-F238E27FC236}">
                <a16:creationId xmlns:a16="http://schemas.microsoft.com/office/drawing/2014/main" id="{F447F856-55D4-8702-F602-8824D88FABFC}"/>
              </a:ext>
            </a:extLst>
          </p:cNvPr>
          <p:cNvSpPr>
            <a:spLocks noGrp="1"/>
          </p:cNvSpPr>
          <p:nvPr>
            <p:ph type="ftr" sz="quarter" idx="11"/>
          </p:nvPr>
        </p:nvSpPr>
        <p:spPr/>
        <p:txBody>
          <a:bodyPr/>
          <a:lstStyle/>
          <a:p>
            <a:endParaRPr lang="es-CL"/>
          </a:p>
        </p:txBody>
      </p:sp>
      <p:sp>
        <p:nvSpPr>
          <p:cNvPr id="6" name="Marcador de número de diapositiva 5">
            <a:extLst>
              <a:ext uri="{FF2B5EF4-FFF2-40B4-BE49-F238E27FC236}">
                <a16:creationId xmlns:a16="http://schemas.microsoft.com/office/drawing/2014/main" id="{BE4F92BD-DEC1-9CFB-7986-BC6F20907C3D}"/>
              </a:ext>
            </a:extLst>
          </p:cNvPr>
          <p:cNvSpPr>
            <a:spLocks noGrp="1"/>
          </p:cNvSpPr>
          <p:nvPr>
            <p:ph type="sldNum" sz="quarter" idx="12"/>
          </p:nvPr>
        </p:nvSpPr>
        <p:spPr/>
        <p:txBody>
          <a:bodyPr/>
          <a:lstStyle/>
          <a:p>
            <a:fld id="{B0A85A00-5ACB-664D-B524-B2B40932FAD3}" type="slidenum">
              <a:rPr lang="es-CL" smtClean="0"/>
              <a:t>‹#›</a:t>
            </a:fld>
            <a:endParaRPr lang="es-CL"/>
          </a:p>
        </p:txBody>
      </p:sp>
    </p:spTree>
    <p:extLst>
      <p:ext uri="{BB962C8B-B14F-4D97-AF65-F5344CB8AC3E}">
        <p14:creationId xmlns:p14="http://schemas.microsoft.com/office/powerpoint/2010/main" val="21160732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F5B9B8F9-273F-D2F4-94C5-075058174BD2}"/>
              </a:ext>
            </a:extLst>
          </p:cNvPr>
          <p:cNvSpPr>
            <a:spLocks noGrp="1"/>
          </p:cNvSpPr>
          <p:nvPr>
            <p:ph type="title" orient="vert"/>
          </p:nvPr>
        </p:nvSpPr>
        <p:spPr>
          <a:xfrm>
            <a:off x="8724900" y="365125"/>
            <a:ext cx="2628900" cy="5811838"/>
          </a:xfrm>
        </p:spPr>
        <p:txBody>
          <a:bodyPr vert="eaVert"/>
          <a:lstStyle/>
          <a:p>
            <a:r>
              <a:rPr lang="es-MX"/>
              <a:t>Haz clic para modificar el estilo de título del patrón</a:t>
            </a:r>
            <a:endParaRPr lang="es-CL"/>
          </a:p>
        </p:txBody>
      </p:sp>
      <p:sp>
        <p:nvSpPr>
          <p:cNvPr id="3" name="Marcador de texto vertical 2">
            <a:extLst>
              <a:ext uri="{FF2B5EF4-FFF2-40B4-BE49-F238E27FC236}">
                <a16:creationId xmlns:a16="http://schemas.microsoft.com/office/drawing/2014/main" id="{82E7113B-81EC-5058-9F62-A53069ACED74}"/>
              </a:ext>
            </a:extLst>
          </p:cNvPr>
          <p:cNvSpPr>
            <a:spLocks noGrp="1"/>
          </p:cNvSpPr>
          <p:nvPr>
            <p:ph type="body" orient="vert" idx="1"/>
          </p:nvPr>
        </p:nvSpPr>
        <p:spPr>
          <a:xfrm>
            <a:off x="838200" y="365125"/>
            <a:ext cx="7734300" cy="5811838"/>
          </a:xfrm>
        </p:spPr>
        <p:txBody>
          <a:bodyPr vert="eaVert"/>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L"/>
          </a:p>
        </p:txBody>
      </p:sp>
      <p:sp>
        <p:nvSpPr>
          <p:cNvPr id="4" name="Marcador de fecha 3">
            <a:extLst>
              <a:ext uri="{FF2B5EF4-FFF2-40B4-BE49-F238E27FC236}">
                <a16:creationId xmlns:a16="http://schemas.microsoft.com/office/drawing/2014/main" id="{EAA918EF-2AF1-12C2-90FA-94C732AA35B5}"/>
              </a:ext>
            </a:extLst>
          </p:cNvPr>
          <p:cNvSpPr>
            <a:spLocks noGrp="1"/>
          </p:cNvSpPr>
          <p:nvPr>
            <p:ph type="dt" sz="half" idx="10"/>
          </p:nvPr>
        </p:nvSpPr>
        <p:spPr/>
        <p:txBody>
          <a:bodyPr/>
          <a:lstStyle/>
          <a:p>
            <a:fld id="{CE766266-1871-6F4C-A12A-95DEDBA7C649}" type="datetimeFigureOut">
              <a:rPr lang="es-CL" smtClean="0"/>
              <a:t>26-02-26</a:t>
            </a:fld>
            <a:endParaRPr lang="es-CL"/>
          </a:p>
        </p:txBody>
      </p:sp>
      <p:sp>
        <p:nvSpPr>
          <p:cNvPr id="5" name="Marcador de pie de página 4">
            <a:extLst>
              <a:ext uri="{FF2B5EF4-FFF2-40B4-BE49-F238E27FC236}">
                <a16:creationId xmlns:a16="http://schemas.microsoft.com/office/drawing/2014/main" id="{E5BC873C-F00A-23BA-0E85-B457D4C17C4F}"/>
              </a:ext>
            </a:extLst>
          </p:cNvPr>
          <p:cNvSpPr>
            <a:spLocks noGrp="1"/>
          </p:cNvSpPr>
          <p:nvPr>
            <p:ph type="ftr" sz="quarter" idx="11"/>
          </p:nvPr>
        </p:nvSpPr>
        <p:spPr/>
        <p:txBody>
          <a:bodyPr/>
          <a:lstStyle/>
          <a:p>
            <a:endParaRPr lang="es-CL"/>
          </a:p>
        </p:txBody>
      </p:sp>
      <p:sp>
        <p:nvSpPr>
          <p:cNvPr id="6" name="Marcador de número de diapositiva 5">
            <a:extLst>
              <a:ext uri="{FF2B5EF4-FFF2-40B4-BE49-F238E27FC236}">
                <a16:creationId xmlns:a16="http://schemas.microsoft.com/office/drawing/2014/main" id="{9088899C-487D-3600-4FD1-36CAF9DD0581}"/>
              </a:ext>
            </a:extLst>
          </p:cNvPr>
          <p:cNvSpPr>
            <a:spLocks noGrp="1"/>
          </p:cNvSpPr>
          <p:nvPr>
            <p:ph type="sldNum" sz="quarter" idx="12"/>
          </p:nvPr>
        </p:nvSpPr>
        <p:spPr/>
        <p:txBody>
          <a:bodyPr/>
          <a:lstStyle/>
          <a:p>
            <a:fld id="{B0A85A00-5ACB-664D-B524-B2B40932FAD3}" type="slidenum">
              <a:rPr lang="es-CL" smtClean="0"/>
              <a:t>‹#›</a:t>
            </a:fld>
            <a:endParaRPr lang="es-CL"/>
          </a:p>
        </p:txBody>
      </p:sp>
    </p:spTree>
    <p:extLst>
      <p:ext uri="{BB962C8B-B14F-4D97-AF65-F5344CB8AC3E}">
        <p14:creationId xmlns:p14="http://schemas.microsoft.com/office/powerpoint/2010/main" val="17268973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A312A75-26C1-39EC-787D-BB3A17B41AAF}"/>
              </a:ext>
            </a:extLst>
          </p:cNvPr>
          <p:cNvSpPr>
            <a:spLocks noGrp="1"/>
          </p:cNvSpPr>
          <p:nvPr>
            <p:ph type="title"/>
          </p:nvPr>
        </p:nvSpPr>
        <p:spPr/>
        <p:txBody>
          <a:bodyPr/>
          <a:lstStyle/>
          <a:p>
            <a:r>
              <a:rPr lang="es-MX"/>
              <a:t>Haz clic para modificar el estilo de título del patrón</a:t>
            </a:r>
            <a:endParaRPr lang="es-CL"/>
          </a:p>
        </p:txBody>
      </p:sp>
      <p:sp>
        <p:nvSpPr>
          <p:cNvPr id="3" name="Marcador de contenido 2">
            <a:extLst>
              <a:ext uri="{FF2B5EF4-FFF2-40B4-BE49-F238E27FC236}">
                <a16:creationId xmlns:a16="http://schemas.microsoft.com/office/drawing/2014/main" id="{B28A186F-258E-76AB-FCEC-EC91AB73C362}"/>
              </a:ext>
            </a:extLst>
          </p:cNvPr>
          <p:cNvSpPr>
            <a:spLocks noGrp="1"/>
          </p:cNvSpPr>
          <p:nvPr>
            <p:ph idx="1"/>
          </p:nvPr>
        </p:nvSpPr>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L"/>
          </a:p>
        </p:txBody>
      </p:sp>
      <p:sp>
        <p:nvSpPr>
          <p:cNvPr id="4" name="Marcador de fecha 3">
            <a:extLst>
              <a:ext uri="{FF2B5EF4-FFF2-40B4-BE49-F238E27FC236}">
                <a16:creationId xmlns:a16="http://schemas.microsoft.com/office/drawing/2014/main" id="{809DC2D4-07E9-9E08-244B-C8048CDECF2F}"/>
              </a:ext>
            </a:extLst>
          </p:cNvPr>
          <p:cNvSpPr>
            <a:spLocks noGrp="1"/>
          </p:cNvSpPr>
          <p:nvPr>
            <p:ph type="dt" sz="half" idx="10"/>
          </p:nvPr>
        </p:nvSpPr>
        <p:spPr/>
        <p:txBody>
          <a:bodyPr/>
          <a:lstStyle/>
          <a:p>
            <a:fld id="{CE766266-1871-6F4C-A12A-95DEDBA7C649}" type="datetimeFigureOut">
              <a:rPr lang="es-CL" smtClean="0"/>
              <a:t>26-02-26</a:t>
            </a:fld>
            <a:endParaRPr lang="es-CL"/>
          </a:p>
        </p:txBody>
      </p:sp>
      <p:sp>
        <p:nvSpPr>
          <p:cNvPr id="5" name="Marcador de pie de página 4">
            <a:extLst>
              <a:ext uri="{FF2B5EF4-FFF2-40B4-BE49-F238E27FC236}">
                <a16:creationId xmlns:a16="http://schemas.microsoft.com/office/drawing/2014/main" id="{9FC0BBFF-02A3-93BA-B37F-99EEE6D406EB}"/>
              </a:ext>
            </a:extLst>
          </p:cNvPr>
          <p:cNvSpPr>
            <a:spLocks noGrp="1"/>
          </p:cNvSpPr>
          <p:nvPr>
            <p:ph type="ftr" sz="quarter" idx="11"/>
          </p:nvPr>
        </p:nvSpPr>
        <p:spPr/>
        <p:txBody>
          <a:bodyPr/>
          <a:lstStyle/>
          <a:p>
            <a:endParaRPr lang="es-CL"/>
          </a:p>
        </p:txBody>
      </p:sp>
      <p:sp>
        <p:nvSpPr>
          <p:cNvPr id="6" name="Marcador de número de diapositiva 5">
            <a:extLst>
              <a:ext uri="{FF2B5EF4-FFF2-40B4-BE49-F238E27FC236}">
                <a16:creationId xmlns:a16="http://schemas.microsoft.com/office/drawing/2014/main" id="{EC322EDA-4856-36E0-A143-3E4FA4E8F49E}"/>
              </a:ext>
            </a:extLst>
          </p:cNvPr>
          <p:cNvSpPr>
            <a:spLocks noGrp="1"/>
          </p:cNvSpPr>
          <p:nvPr>
            <p:ph type="sldNum" sz="quarter" idx="12"/>
          </p:nvPr>
        </p:nvSpPr>
        <p:spPr/>
        <p:txBody>
          <a:bodyPr/>
          <a:lstStyle/>
          <a:p>
            <a:fld id="{B0A85A00-5ACB-664D-B524-B2B40932FAD3}" type="slidenum">
              <a:rPr lang="es-CL" smtClean="0"/>
              <a:t>‹#›</a:t>
            </a:fld>
            <a:endParaRPr lang="es-CL"/>
          </a:p>
        </p:txBody>
      </p:sp>
    </p:spTree>
    <p:extLst>
      <p:ext uri="{BB962C8B-B14F-4D97-AF65-F5344CB8AC3E}">
        <p14:creationId xmlns:p14="http://schemas.microsoft.com/office/powerpoint/2010/main" val="33801357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7A31088-67DE-CF44-2451-897DDB5D7939}"/>
              </a:ext>
            </a:extLst>
          </p:cNvPr>
          <p:cNvSpPr>
            <a:spLocks noGrp="1"/>
          </p:cNvSpPr>
          <p:nvPr>
            <p:ph type="title"/>
          </p:nvPr>
        </p:nvSpPr>
        <p:spPr>
          <a:xfrm>
            <a:off x="831850" y="1709738"/>
            <a:ext cx="10515600" cy="2852737"/>
          </a:xfrm>
        </p:spPr>
        <p:txBody>
          <a:bodyPr anchor="b"/>
          <a:lstStyle>
            <a:lvl1pPr>
              <a:defRPr sz="6000"/>
            </a:lvl1pPr>
          </a:lstStyle>
          <a:p>
            <a:r>
              <a:rPr lang="es-MX"/>
              <a:t>Haz clic para modificar el estilo de título del patrón</a:t>
            </a:r>
            <a:endParaRPr lang="es-CL"/>
          </a:p>
        </p:txBody>
      </p:sp>
      <p:sp>
        <p:nvSpPr>
          <p:cNvPr id="3" name="Marcador de texto 2">
            <a:extLst>
              <a:ext uri="{FF2B5EF4-FFF2-40B4-BE49-F238E27FC236}">
                <a16:creationId xmlns:a16="http://schemas.microsoft.com/office/drawing/2014/main" id="{05D04848-2B2A-A7D7-542E-C94C2DE9C4F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MX"/>
              <a:t>Haga clic para modificar los estilos de texto del patrón</a:t>
            </a:r>
          </a:p>
        </p:txBody>
      </p:sp>
      <p:sp>
        <p:nvSpPr>
          <p:cNvPr id="4" name="Marcador de fecha 3">
            <a:extLst>
              <a:ext uri="{FF2B5EF4-FFF2-40B4-BE49-F238E27FC236}">
                <a16:creationId xmlns:a16="http://schemas.microsoft.com/office/drawing/2014/main" id="{3BE09F28-4113-6E22-4A88-4E2F68BD5F40}"/>
              </a:ext>
            </a:extLst>
          </p:cNvPr>
          <p:cNvSpPr>
            <a:spLocks noGrp="1"/>
          </p:cNvSpPr>
          <p:nvPr>
            <p:ph type="dt" sz="half" idx="10"/>
          </p:nvPr>
        </p:nvSpPr>
        <p:spPr/>
        <p:txBody>
          <a:bodyPr/>
          <a:lstStyle/>
          <a:p>
            <a:fld id="{CE766266-1871-6F4C-A12A-95DEDBA7C649}" type="datetimeFigureOut">
              <a:rPr lang="es-CL" smtClean="0"/>
              <a:t>26-02-26</a:t>
            </a:fld>
            <a:endParaRPr lang="es-CL"/>
          </a:p>
        </p:txBody>
      </p:sp>
      <p:sp>
        <p:nvSpPr>
          <p:cNvPr id="5" name="Marcador de pie de página 4">
            <a:extLst>
              <a:ext uri="{FF2B5EF4-FFF2-40B4-BE49-F238E27FC236}">
                <a16:creationId xmlns:a16="http://schemas.microsoft.com/office/drawing/2014/main" id="{0C44C1C0-77CB-6F4E-0A5E-1C69D8835648}"/>
              </a:ext>
            </a:extLst>
          </p:cNvPr>
          <p:cNvSpPr>
            <a:spLocks noGrp="1"/>
          </p:cNvSpPr>
          <p:nvPr>
            <p:ph type="ftr" sz="quarter" idx="11"/>
          </p:nvPr>
        </p:nvSpPr>
        <p:spPr/>
        <p:txBody>
          <a:bodyPr/>
          <a:lstStyle/>
          <a:p>
            <a:endParaRPr lang="es-CL"/>
          </a:p>
        </p:txBody>
      </p:sp>
      <p:sp>
        <p:nvSpPr>
          <p:cNvPr id="6" name="Marcador de número de diapositiva 5">
            <a:extLst>
              <a:ext uri="{FF2B5EF4-FFF2-40B4-BE49-F238E27FC236}">
                <a16:creationId xmlns:a16="http://schemas.microsoft.com/office/drawing/2014/main" id="{4392D69B-EE03-7E75-420C-204D294C9CD5}"/>
              </a:ext>
            </a:extLst>
          </p:cNvPr>
          <p:cNvSpPr>
            <a:spLocks noGrp="1"/>
          </p:cNvSpPr>
          <p:nvPr>
            <p:ph type="sldNum" sz="quarter" idx="12"/>
          </p:nvPr>
        </p:nvSpPr>
        <p:spPr/>
        <p:txBody>
          <a:bodyPr/>
          <a:lstStyle/>
          <a:p>
            <a:fld id="{B0A85A00-5ACB-664D-B524-B2B40932FAD3}" type="slidenum">
              <a:rPr lang="es-CL" smtClean="0"/>
              <a:t>‹#›</a:t>
            </a:fld>
            <a:endParaRPr lang="es-CL"/>
          </a:p>
        </p:txBody>
      </p:sp>
    </p:spTree>
    <p:extLst>
      <p:ext uri="{BB962C8B-B14F-4D97-AF65-F5344CB8AC3E}">
        <p14:creationId xmlns:p14="http://schemas.microsoft.com/office/powerpoint/2010/main" val="23423521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E964732-B12D-F9C7-FB79-F7D913DEE124}"/>
              </a:ext>
            </a:extLst>
          </p:cNvPr>
          <p:cNvSpPr>
            <a:spLocks noGrp="1"/>
          </p:cNvSpPr>
          <p:nvPr>
            <p:ph type="title"/>
          </p:nvPr>
        </p:nvSpPr>
        <p:spPr/>
        <p:txBody>
          <a:bodyPr/>
          <a:lstStyle/>
          <a:p>
            <a:r>
              <a:rPr lang="es-MX"/>
              <a:t>Haz clic para modificar el estilo de título del patrón</a:t>
            </a:r>
            <a:endParaRPr lang="es-CL"/>
          </a:p>
        </p:txBody>
      </p:sp>
      <p:sp>
        <p:nvSpPr>
          <p:cNvPr id="3" name="Marcador de contenido 2">
            <a:extLst>
              <a:ext uri="{FF2B5EF4-FFF2-40B4-BE49-F238E27FC236}">
                <a16:creationId xmlns:a16="http://schemas.microsoft.com/office/drawing/2014/main" id="{4C355064-403E-1F5A-C26B-A5F81F932831}"/>
              </a:ext>
            </a:extLst>
          </p:cNvPr>
          <p:cNvSpPr>
            <a:spLocks noGrp="1"/>
          </p:cNvSpPr>
          <p:nvPr>
            <p:ph sz="half" idx="1"/>
          </p:nvPr>
        </p:nvSpPr>
        <p:spPr>
          <a:xfrm>
            <a:off x="838200" y="1825625"/>
            <a:ext cx="5181600" cy="435133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L"/>
          </a:p>
        </p:txBody>
      </p:sp>
      <p:sp>
        <p:nvSpPr>
          <p:cNvPr id="4" name="Marcador de contenido 3">
            <a:extLst>
              <a:ext uri="{FF2B5EF4-FFF2-40B4-BE49-F238E27FC236}">
                <a16:creationId xmlns:a16="http://schemas.microsoft.com/office/drawing/2014/main" id="{734034C5-05FE-1784-54BE-991C9DBE1D22}"/>
              </a:ext>
            </a:extLst>
          </p:cNvPr>
          <p:cNvSpPr>
            <a:spLocks noGrp="1"/>
          </p:cNvSpPr>
          <p:nvPr>
            <p:ph sz="half" idx="2"/>
          </p:nvPr>
        </p:nvSpPr>
        <p:spPr>
          <a:xfrm>
            <a:off x="6172200" y="1825625"/>
            <a:ext cx="5181600" cy="435133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L"/>
          </a:p>
        </p:txBody>
      </p:sp>
      <p:sp>
        <p:nvSpPr>
          <p:cNvPr id="5" name="Marcador de fecha 4">
            <a:extLst>
              <a:ext uri="{FF2B5EF4-FFF2-40B4-BE49-F238E27FC236}">
                <a16:creationId xmlns:a16="http://schemas.microsoft.com/office/drawing/2014/main" id="{8BCEA5EE-5C9E-E717-7671-5F20B3BB9FBC}"/>
              </a:ext>
            </a:extLst>
          </p:cNvPr>
          <p:cNvSpPr>
            <a:spLocks noGrp="1"/>
          </p:cNvSpPr>
          <p:nvPr>
            <p:ph type="dt" sz="half" idx="10"/>
          </p:nvPr>
        </p:nvSpPr>
        <p:spPr/>
        <p:txBody>
          <a:bodyPr/>
          <a:lstStyle/>
          <a:p>
            <a:fld id="{CE766266-1871-6F4C-A12A-95DEDBA7C649}" type="datetimeFigureOut">
              <a:rPr lang="es-CL" smtClean="0"/>
              <a:t>26-02-26</a:t>
            </a:fld>
            <a:endParaRPr lang="es-CL"/>
          </a:p>
        </p:txBody>
      </p:sp>
      <p:sp>
        <p:nvSpPr>
          <p:cNvPr id="6" name="Marcador de pie de página 5">
            <a:extLst>
              <a:ext uri="{FF2B5EF4-FFF2-40B4-BE49-F238E27FC236}">
                <a16:creationId xmlns:a16="http://schemas.microsoft.com/office/drawing/2014/main" id="{BCCD996B-0543-AE5F-EDFD-0A19B6065A7C}"/>
              </a:ext>
            </a:extLst>
          </p:cNvPr>
          <p:cNvSpPr>
            <a:spLocks noGrp="1"/>
          </p:cNvSpPr>
          <p:nvPr>
            <p:ph type="ftr" sz="quarter" idx="11"/>
          </p:nvPr>
        </p:nvSpPr>
        <p:spPr/>
        <p:txBody>
          <a:bodyPr/>
          <a:lstStyle/>
          <a:p>
            <a:endParaRPr lang="es-CL"/>
          </a:p>
        </p:txBody>
      </p:sp>
      <p:sp>
        <p:nvSpPr>
          <p:cNvPr id="7" name="Marcador de número de diapositiva 6">
            <a:extLst>
              <a:ext uri="{FF2B5EF4-FFF2-40B4-BE49-F238E27FC236}">
                <a16:creationId xmlns:a16="http://schemas.microsoft.com/office/drawing/2014/main" id="{347867F0-BB17-12FC-2D12-DB0AA1CFD473}"/>
              </a:ext>
            </a:extLst>
          </p:cNvPr>
          <p:cNvSpPr>
            <a:spLocks noGrp="1"/>
          </p:cNvSpPr>
          <p:nvPr>
            <p:ph type="sldNum" sz="quarter" idx="12"/>
          </p:nvPr>
        </p:nvSpPr>
        <p:spPr/>
        <p:txBody>
          <a:bodyPr/>
          <a:lstStyle/>
          <a:p>
            <a:fld id="{B0A85A00-5ACB-664D-B524-B2B40932FAD3}" type="slidenum">
              <a:rPr lang="es-CL" smtClean="0"/>
              <a:t>‹#›</a:t>
            </a:fld>
            <a:endParaRPr lang="es-CL"/>
          </a:p>
        </p:txBody>
      </p:sp>
    </p:spTree>
    <p:extLst>
      <p:ext uri="{BB962C8B-B14F-4D97-AF65-F5344CB8AC3E}">
        <p14:creationId xmlns:p14="http://schemas.microsoft.com/office/powerpoint/2010/main" val="1127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474D6C0-C051-8F8D-EC2A-CD4F6BBC459F}"/>
              </a:ext>
            </a:extLst>
          </p:cNvPr>
          <p:cNvSpPr>
            <a:spLocks noGrp="1"/>
          </p:cNvSpPr>
          <p:nvPr>
            <p:ph type="title"/>
          </p:nvPr>
        </p:nvSpPr>
        <p:spPr>
          <a:xfrm>
            <a:off x="839788" y="365125"/>
            <a:ext cx="10515600" cy="1325563"/>
          </a:xfrm>
        </p:spPr>
        <p:txBody>
          <a:bodyPr/>
          <a:lstStyle/>
          <a:p>
            <a:r>
              <a:rPr lang="es-MX"/>
              <a:t>Haz clic para modificar el estilo de título del patrón</a:t>
            </a:r>
            <a:endParaRPr lang="es-CL"/>
          </a:p>
        </p:txBody>
      </p:sp>
      <p:sp>
        <p:nvSpPr>
          <p:cNvPr id="3" name="Marcador de texto 2">
            <a:extLst>
              <a:ext uri="{FF2B5EF4-FFF2-40B4-BE49-F238E27FC236}">
                <a16:creationId xmlns:a16="http://schemas.microsoft.com/office/drawing/2014/main" id="{6269107C-2F1D-6BED-4CA4-4B8FEA6135C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MX"/>
              <a:t>Haga clic para modificar los estilos de texto del patrón</a:t>
            </a:r>
          </a:p>
        </p:txBody>
      </p:sp>
      <p:sp>
        <p:nvSpPr>
          <p:cNvPr id="4" name="Marcador de contenido 3">
            <a:extLst>
              <a:ext uri="{FF2B5EF4-FFF2-40B4-BE49-F238E27FC236}">
                <a16:creationId xmlns:a16="http://schemas.microsoft.com/office/drawing/2014/main" id="{772CBD9D-BC30-5A82-940C-3839AD2C108C}"/>
              </a:ext>
            </a:extLst>
          </p:cNvPr>
          <p:cNvSpPr>
            <a:spLocks noGrp="1"/>
          </p:cNvSpPr>
          <p:nvPr>
            <p:ph sz="half" idx="2"/>
          </p:nvPr>
        </p:nvSpPr>
        <p:spPr>
          <a:xfrm>
            <a:off x="839788" y="2505075"/>
            <a:ext cx="5157787" cy="368458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L"/>
          </a:p>
        </p:txBody>
      </p:sp>
      <p:sp>
        <p:nvSpPr>
          <p:cNvPr id="5" name="Marcador de texto 4">
            <a:extLst>
              <a:ext uri="{FF2B5EF4-FFF2-40B4-BE49-F238E27FC236}">
                <a16:creationId xmlns:a16="http://schemas.microsoft.com/office/drawing/2014/main" id="{81AA8362-D933-FE37-09E2-DD978EE369B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MX"/>
              <a:t>Haga clic para modificar los estilos de texto del patrón</a:t>
            </a:r>
          </a:p>
        </p:txBody>
      </p:sp>
      <p:sp>
        <p:nvSpPr>
          <p:cNvPr id="6" name="Marcador de contenido 5">
            <a:extLst>
              <a:ext uri="{FF2B5EF4-FFF2-40B4-BE49-F238E27FC236}">
                <a16:creationId xmlns:a16="http://schemas.microsoft.com/office/drawing/2014/main" id="{D5DBFDED-1D2B-B0B2-ABD9-28819481426B}"/>
              </a:ext>
            </a:extLst>
          </p:cNvPr>
          <p:cNvSpPr>
            <a:spLocks noGrp="1"/>
          </p:cNvSpPr>
          <p:nvPr>
            <p:ph sz="quarter" idx="4"/>
          </p:nvPr>
        </p:nvSpPr>
        <p:spPr>
          <a:xfrm>
            <a:off x="6172200" y="2505075"/>
            <a:ext cx="5183188" cy="368458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L"/>
          </a:p>
        </p:txBody>
      </p:sp>
      <p:sp>
        <p:nvSpPr>
          <p:cNvPr id="7" name="Marcador de fecha 6">
            <a:extLst>
              <a:ext uri="{FF2B5EF4-FFF2-40B4-BE49-F238E27FC236}">
                <a16:creationId xmlns:a16="http://schemas.microsoft.com/office/drawing/2014/main" id="{2872F2F7-8451-B34E-5722-C920AC0F9EAA}"/>
              </a:ext>
            </a:extLst>
          </p:cNvPr>
          <p:cNvSpPr>
            <a:spLocks noGrp="1"/>
          </p:cNvSpPr>
          <p:nvPr>
            <p:ph type="dt" sz="half" idx="10"/>
          </p:nvPr>
        </p:nvSpPr>
        <p:spPr/>
        <p:txBody>
          <a:bodyPr/>
          <a:lstStyle/>
          <a:p>
            <a:fld id="{CE766266-1871-6F4C-A12A-95DEDBA7C649}" type="datetimeFigureOut">
              <a:rPr lang="es-CL" smtClean="0"/>
              <a:t>26-02-26</a:t>
            </a:fld>
            <a:endParaRPr lang="es-CL"/>
          </a:p>
        </p:txBody>
      </p:sp>
      <p:sp>
        <p:nvSpPr>
          <p:cNvPr id="8" name="Marcador de pie de página 7">
            <a:extLst>
              <a:ext uri="{FF2B5EF4-FFF2-40B4-BE49-F238E27FC236}">
                <a16:creationId xmlns:a16="http://schemas.microsoft.com/office/drawing/2014/main" id="{21130EEA-BC61-DB04-7EB8-A264EE1E378B}"/>
              </a:ext>
            </a:extLst>
          </p:cNvPr>
          <p:cNvSpPr>
            <a:spLocks noGrp="1"/>
          </p:cNvSpPr>
          <p:nvPr>
            <p:ph type="ftr" sz="quarter" idx="11"/>
          </p:nvPr>
        </p:nvSpPr>
        <p:spPr/>
        <p:txBody>
          <a:bodyPr/>
          <a:lstStyle/>
          <a:p>
            <a:endParaRPr lang="es-CL"/>
          </a:p>
        </p:txBody>
      </p:sp>
      <p:sp>
        <p:nvSpPr>
          <p:cNvPr id="9" name="Marcador de número de diapositiva 8">
            <a:extLst>
              <a:ext uri="{FF2B5EF4-FFF2-40B4-BE49-F238E27FC236}">
                <a16:creationId xmlns:a16="http://schemas.microsoft.com/office/drawing/2014/main" id="{A9BB0112-E9D1-1564-31FA-FA4427E4DD69}"/>
              </a:ext>
            </a:extLst>
          </p:cNvPr>
          <p:cNvSpPr>
            <a:spLocks noGrp="1"/>
          </p:cNvSpPr>
          <p:nvPr>
            <p:ph type="sldNum" sz="quarter" idx="12"/>
          </p:nvPr>
        </p:nvSpPr>
        <p:spPr/>
        <p:txBody>
          <a:bodyPr/>
          <a:lstStyle/>
          <a:p>
            <a:fld id="{B0A85A00-5ACB-664D-B524-B2B40932FAD3}" type="slidenum">
              <a:rPr lang="es-CL" smtClean="0"/>
              <a:t>‹#›</a:t>
            </a:fld>
            <a:endParaRPr lang="es-CL"/>
          </a:p>
        </p:txBody>
      </p:sp>
    </p:spTree>
    <p:extLst>
      <p:ext uri="{BB962C8B-B14F-4D97-AF65-F5344CB8AC3E}">
        <p14:creationId xmlns:p14="http://schemas.microsoft.com/office/powerpoint/2010/main" val="16173277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E1E29E4-77D2-10ED-1D35-6878264C26F4}"/>
              </a:ext>
            </a:extLst>
          </p:cNvPr>
          <p:cNvSpPr>
            <a:spLocks noGrp="1"/>
          </p:cNvSpPr>
          <p:nvPr>
            <p:ph type="title"/>
          </p:nvPr>
        </p:nvSpPr>
        <p:spPr/>
        <p:txBody>
          <a:bodyPr/>
          <a:lstStyle/>
          <a:p>
            <a:r>
              <a:rPr lang="es-MX"/>
              <a:t>Haz clic para modificar el estilo de título del patrón</a:t>
            </a:r>
            <a:endParaRPr lang="es-CL"/>
          </a:p>
        </p:txBody>
      </p:sp>
      <p:sp>
        <p:nvSpPr>
          <p:cNvPr id="3" name="Marcador de fecha 2">
            <a:extLst>
              <a:ext uri="{FF2B5EF4-FFF2-40B4-BE49-F238E27FC236}">
                <a16:creationId xmlns:a16="http://schemas.microsoft.com/office/drawing/2014/main" id="{0D4E06D8-39B2-95B5-3082-DDEF472C9E75}"/>
              </a:ext>
            </a:extLst>
          </p:cNvPr>
          <p:cNvSpPr>
            <a:spLocks noGrp="1"/>
          </p:cNvSpPr>
          <p:nvPr>
            <p:ph type="dt" sz="half" idx="10"/>
          </p:nvPr>
        </p:nvSpPr>
        <p:spPr/>
        <p:txBody>
          <a:bodyPr/>
          <a:lstStyle/>
          <a:p>
            <a:fld id="{CE766266-1871-6F4C-A12A-95DEDBA7C649}" type="datetimeFigureOut">
              <a:rPr lang="es-CL" smtClean="0"/>
              <a:t>26-02-26</a:t>
            </a:fld>
            <a:endParaRPr lang="es-CL"/>
          </a:p>
        </p:txBody>
      </p:sp>
      <p:sp>
        <p:nvSpPr>
          <p:cNvPr id="4" name="Marcador de pie de página 3">
            <a:extLst>
              <a:ext uri="{FF2B5EF4-FFF2-40B4-BE49-F238E27FC236}">
                <a16:creationId xmlns:a16="http://schemas.microsoft.com/office/drawing/2014/main" id="{3E10AECD-3EF1-F622-596B-7F4A86F2BA9B}"/>
              </a:ext>
            </a:extLst>
          </p:cNvPr>
          <p:cNvSpPr>
            <a:spLocks noGrp="1"/>
          </p:cNvSpPr>
          <p:nvPr>
            <p:ph type="ftr" sz="quarter" idx="11"/>
          </p:nvPr>
        </p:nvSpPr>
        <p:spPr/>
        <p:txBody>
          <a:bodyPr/>
          <a:lstStyle/>
          <a:p>
            <a:endParaRPr lang="es-CL"/>
          </a:p>
        </p:txBody>
      </p:sp>
      <p:sp>
        <p:nvSpPr>
          <p:cNvPr id="5" name="Marcador de número de diapositiva 4">
            <a:extLst>
              <a:ext uri="{FF2B5EF4-FFF2-40B4-BE49-F238E27FC236}">
                <a16:creationId xmlns:a16="http://schemas.microsoft.com/office/drawing/2014/main" id="{38397BD0-F37E-F49D-8787-537A57F17ADF}"/>
              </a:ext>
            </a:extLst>
          </p:cNvPr>
          <p:cNvSpPr>
            <a:spLocks noGrp="1"/>
          </p:cNvSpPr>
          <p:nvPr>
            <p:ph type="sldNum" sz="quarter" idx="12"/>
          </p:nvPr>
        </p:nvSpPr>
        <p:spPr/>
        <p:txBody>
          <a:bodyPr/>
          <a:lstStyle/>
          <a:p>
            <a:fld id="{B0A85A00-5ACB-664D-B524-B2B40932FAD3}" type="slidenum">
              <a:rPr lang="es-CL" smtClean="0"/>
              <a:t>‹#›</a:t>
            </a:fld>
            <a:endParaRPr lang="es-CL"/>
          </a:p>
        </p:txBody>
      </p:sp>
    </p:spTree>
    <p:extLst>
      <p:ext uri="{BB962C8B-B14F-4D97-AF65-F5344CB8AC3E}">
        <p14:creationId xmlns:p14="http://schemas.microsoft.com/office/powerpoint/2010/main" val="19716211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B54FEFE5-62B0-2FCD-A7FA-28EB334B44A4}"/>
              </a:ext>
            </a:extLst>
          </p:cNvPr>
          <p:cNvSpPr>
            <a:spLocks noGrp="1"/>
          </p:cNvSpPr>
          <p:nvPr>
            <p:ph type="dt" sz="half" idx="10"/>
          </p:nvPr>
        </p:nvSpPr>
        <p:spPr/>
        <p:txBody>
          <a:bodyPr/>
          <a:lstStyle/>
          <a:p>
            <a:fld id="{CE766266-1871-6F4C-A12A-95DEDBA7C649}" type="datetimeFigureOut">
              <a:rPr lang="es-CL" smtClean="0"/>
              <a:t>26-02-26</a:t>
            </a:fld>
            <a:endParaRPr lang="es-CL"/>
          </a:p>
        </p:txBody>
      </p:sp>
      <p:sp>
        <p:nvSpPr>
          <p:cNvPr id="3" name="Marcador de pie de página 2">
            <a:extLst>
              <a:ext uri="{FF2B5EF4-FFF2-40B4-BE49-F238E27FC236}">
                <a16:creationId xmlns:a16="http://schemas.microsoft.com/office/drawing/2014/main" id="{7C4771D3-F346-3691-8166-D0FF42904D4C}"/>
              </a:ext>
            </a:extLst>
          </p:cNvPr>
          <p:cNvSpPr>
            <a:spLocks noGrp="1"/>
          </p:cNvSpPr>
          <p:nvPr>
            <p:ph type="ftr" sz="quarter" idx="11"/>
          </p:nvPr>
        </p:nvSpPr>
        <p:spPr/>
        <p:txBody>
          <a:bodyPr/>
          <a:lstStyle/>
          <a:p>
            <a:endParaRPr lang="es-CL"/>
          </a:p>
        </p:txBody>
      </p:sp>
      <p:sp>
        <p:nvSpPr>
          <p:cNvPr id="4" name="Marcador de número de diapositiva 3">
            <a:extLst>
              <a:ext uri="{FF2B5EF4-FFF2-40B4-BE49-F238E27FC236}">
                <a16:creationId xmlns:a16="http://schemas.microsoft.com/office/drawing/2014/main" id="{232B3975-494D-EF26-EDAB-FC352201D525}"/>
              </a:ext>
            </a:extLst>
          </p:cNvPr>
          <p:cNvSpPr>
            <a:spLocks noGrp="1"/>
          </p:cNvSpPr>
          <p:nvPr>
            <p:ph type="sldNum" sz="quarter" idx="12"/>
          </p:nvPr>
        </p:nvSpPr>
        <p:spPr/>
        <p:txBody>
          <a:bodyPr/>
          <a:lstStyle/>
          <a:p>
            <a:fld id="{B0A85A00-5ACB-664D-B524-B2B40932FAD3}" type="slidenum">
              <a:rPr lang="es-CL" smtClean="0"/>
              <a:t>‹#›</a:t>
            </a:fld>
            <a:endParaRPr lang="es-CL"/>
          </a:p>
        </p:txBody>
      </p:sp>
    </p:spTree>
    <p:extLst>
      <p:ext uri="{BB962C8B-B14F-4D97-AF65-F5344CB8AC3E}">
        <p14:creationId xmlns:p14="http://schemas.microsoft.com/office/powerpoint/2010/main" val="27591362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C443325-6B34-AE82-470F-5E8F1E592E90}"/>
              </a:ext>
            </a:extLst>
          </p:cNvPr>
          <p:cNvSpPr>
            <a:spLocks noGrp="1"/>
          </p:cNvSpPr>
          <p:nvPr>
            <p:ph type="title"/>
          </p:nvPr>
        </p:nvSpPr>
        <p:spPr>
          <a:xfrm>
            <a:off x="839788" y="457200"/>
            <a:ext cx="3932237" cy="1600200"/>
          </a:xfrm>
        </p:spPr>
        <p:txBody>
          <a:bodyPr anchor="b"/>
          <a:lstStyle>
            <a:lvl1pPr>
              <a:defRPr sz="3200"/>
            </a:lvl1pPr>
          </a:lstStyle>
          <a:p>
            <a:r>
              <a:rPr lang="es-MX"/>
              <a:t>Haz clic para modificar el estilo de título del patrón</a:t>
            </a:r>
            <a:endParaRPr lang="es-CL"/>
          </a:p>
        </p:txBody>
      </p:sp>
      <p:sp>
        <p:nvSpPr>
          <p:cNvPr id="3" name="Marcador de contenido 2">
            <a:extLst>
              <a:ext uri="{FF2B5EF4-FFF2-40B4-BE49-F238E27FC236}">
                <a16:creationId xmlns:a16="http://schemas.microsoft.com/office/drawing/2014/main" id="{C8B28880-2EBF-C6DF-57E9-6A5D3947AD7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L"/>
          </a:p>
        </p:txBody>
      </p:sp>
      <p:sp>
        <p:nvSpPr>
          <p:cNvPr id="4" name="Marcador de texto 3">
            <a:extLst>
              <a:ext uri="{FF2B5EF4-FFF2-40B4-BE49-F238E27FC236}">
                <a16:creationId xmlns:a16="http://schemas.microsoft.com/office/drawing/2014/main" id="{EEEC8814-D4E8-C8AA-DEDD-07B15F6541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MX"/>
              <a:t>Haga clic para modificar los estilos de texto del patrón</a:t>
            </a:r>
          </a:p>
        </p:txBody>
      </p:sp>
      <p:sp>
        <p:nvSpPr>
          <p:cNvPr id="5" name="Marcador de fecha 4">
            <a:extLst>
              <a:ext uri="{FF2B5EF4-FFF2-40B4-BE49-F238E27FC236}">
                <a16:creationId xmlns:a16="http://schemas.microsoft.com/office/drawing/2014/main" id="{AEBA3200-1B47-A368-03BB-22DDB1605FE2}"/>
              </a:ext>
            </a:extLst>
          </p:cNvPr>
          <p:cNvSpPr>
            <a:spLocks noGrp="1"/>
          </p:cNvSpPr>
          <p:nvPr>
            <p:ph type="dt" sz="half" idx="10"/>
          </p:nvPr>
        </p:nvSpPr>
        <p:spPr/>
        <p:txBody>
          <a:bodyPr/>
          <a:lstStyle/>
          <a:p>
            <a:fld id="{CE766266-1871-6F4C-A12A-95DEDBA7C649}" type="datetimeFigureOut">
              <a:rPr lang="es-CL" smtClean="0"/>
              <a:t>26-02-26</a:t>
            </a:fld>
            <a:endParaRPr lang="es-CL"/>
          </a:p>
        </p:txBody>
      </p:sp>
      <p:sp>
        <p:nvSpPr>
          <p:cNvPr id="6" name="Marcador de pie de página 5">
            <a:extLst>
              <a:ext uri="{FF2B5EF4-FFF2-40B4-BE49-F238E27FC236}">
                <a16:creationId xmlns:a16="http://schemas.microsoft.com/office/drawing/2014/main" id="{DE7A9E5C-A6F9-C4BB-334E-0CB80F95CB88}"/>
              </a:ext>
            </a:extLst>
          </p:cNvPr>
          <p:cNvSpPr>
            <a:spLocks noGrp="1"/>
          </p:cNvSpPr>
          <p:nvPr>
            <p:ph type="ftr" sz="quarter" idx="11"/>
          </p:nvPr>
        </p:nvSpPr>
        <p:spPr/>
        <p:txBody>
          <a:bodyPr/>
          <a:lstStyle/>
          <a:p>
            <a:endParaRPr lang="es-CL"/>
          </a:p>
        </p:txBody>
      </p:sp>
      <p:sp>
        <p:nvSpPr>
          <p:cNvPr id="7" name="Marcador de número de diapositiva 6">
            <a:extLst>
              <a:ext uri="{FF2B5EF4-FFF2-40B4-BE49-F238E27FC236}">
                <a16:creationId xmlns:a16="http://schemas.microsoft.com/office/drawing/2014/main" id="{60F3B96D-6F07-2AE8-1843-2227F51491EE}"/>
              </a:ext>
            </a:extLst>
          </p:cNvPr>
          <p:cNvSpPr>
            <a:spLocks noGrp="1"/>
          </p:cNvSpPr>
          <p:nvPr>
            <p:ph type="sldNum" sz="quarter" idx="12"/>
          </p:nvPr>
        </p:nvSpPr>
        <p:spPr/>
        <p:txBody>
          <a:bodyPr/>
          <a:lstStyle/>
          <a:p>
            <a:fld id="{B0A85A00-5ACB-664D-B524-B2B40932FAD3}" type="slidenum">
              <a:rPr lang="es-CL" smtClean="0"/>
              <a:t>‹#›</a:t>
            </a:fld>
            <a:endParaRPr lang="es-CL"/>
          </a:p>
        </p:txBody>
      </p:sp>
    </p:spTree>
    <p:extLst>
      <p:ext uri="{BB962C8B-B14F-4D97-AF65-F5344CB8AC3E}">
        <p14:creationId xmlns:p14="http://schemas.microsoft.com/office/powerpoint/2010/main" val="18425053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CE75DB3-0C60-D775-4EE4-E53254533A7B}"/>
              </a:ext>
            </a:extLst>
          </p:cNvPr>
          <p:cNvSpPr>
            <a:spLocks noGrp="1"/>
          </p:cNvSpPr>
          <p:nvPr>
            <p:ph type="title"/>
          </p:nvPr>
        </p:nvSpPr>
        <p:spPr>
          <a:xfrm>
            <a:off x="839788" y="457200"/>
            <a:ext cx="3932237" cy="1600200"/>
          </a:xfrm>
        </p:spPr>
        <p:txBody>
          <a:bodyPr anchor="b"/>
          <a:lstStyle>
            <a:lvl1pPr>
              <a:defRPr sz="3200"/>
            </a:lvl1pPr>
          </a:lstStyle>
          <a:p>
            <a:r>
              <a:rPr lang="es-MX"/>
              <a:t>Haz clic para modificar el estilo de título del patrón</a:t>
            </a:r>
            <a:endParaRPr lang="es-CL"/>
          </a:p>
        </p:txBody>
      </p:sp>
      <p:sp>
        <p:nvSpPr>
          <p:cNvPr id="3" name="Marcador de posición de imagen 2">
            <a:extLst>
              <a:ext uri="{FF2B5EF4-FFF2-40B4-BE49-F238E27FC236}">
                <a16:creationId xmlns:a16="http://schemas.microsoft.com/office/drawing/2014/main" id="{87AFF183-0C01-397B-8529-81015A45E63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L"/>
          </a:p>
        </p:txBody>
      </p:sp>
      <p:sp>
        <p:nvSpPr>
          <p:cNvPr id="4" name="Marcador de texto 3">
            <a:extLst>
              <a:ext uri="{FF2B5EF4-FFF2-40B4-BE49-F238E27FC236}">
                <a16:creationId xmlns:a16="http://schemas.microsoft.com/office/drawing/2014/main" id="{F634475F-51D4-8812-632C-622D9C06342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MX"/>
              <a:t>Haga clic para modificar los estilos de texto del patrón</a:t>
            </a:r>
          </a:p>
        </p:txBody>
      </p:sp>
      <p:sp>
        <p:nvSpPr>
          <p:cNvPr id="5" name="Marcador de fecha 4">
            <a:extLst>
              <a:ext uri="{FF2B5EF4-FFF2-40B4-BE49-F238E27FC236}">
                <a16:creationId xmlns:a16="http://schemas.microsoft.com/office/drawing/2014/main" id="{8C76C370-F217-5E4B-75D3-D27673E47BB4}"/>
              </a:ext>
            </a:extLst>
          </p:cNvPr>
          <p:cNvSpPr>
            <a:spLocks noGrp="1"/>
          </p:cNvSpPr>
          <p:nvPr>
            <p:ph type="dt" sz="half" idx="10"/>
          </p:nvPr>
        </p:nvSpPr>
        <p:spPr/>
        <p:txBody>
          <a:bodyPr/>
          <a:lstStyle/>
          <a:p>
            <a:fld id="{CE766266-1871-6F4C-A12A-95DEDBA7C649}" type="datetimeFigureOut">
              <a:rPr lang="es-CL" smtClean="0"/>
              <a:t>26-02-26</a:t>
            </a:fld>
            <a:endParaRPr lang="es-CL"/>
          </a:p>
        </p:txBody>
      </p:sp>
      <p:sp>
        <p:nvSpPr>
          <p:cNvPr id="6" name="Marcador de pie de página 5">
            <a:extLst>
              <a:ext uri="{FF2B5EF4-FFF2-40B4-BE49-F238E27FC236}">
                <a16:creationId xmlns:a16="http://schemas.microsoft.com/office/drawing/2014/main" id="{3646A3EF-47EB-8E9A-AC31-81DF2AB0E8A1}"/>
              </a:ext>
            </a:extLst>
          </p:cNvPr>
          <p:cNvSpPr>
            <a:spLocks noGrp="1"/>
          </p:cNvSpPr>
          <p:nvPr>
            <p:ph type="ftr" sz="quarter" idx="11"/>
          </p:nvPr>
        </p:nvSpPr>
        <p:spPr/>
        <p:txBody>
          <a:bodyPr/>
          <a:lstStyle/>
          <a:p>
            <a:endParaRPr lang="es-CL"/>
          </a:p>
        </p:txBody>
      </p:sp>
      <p:sp>
        <p:nvSpPr>
          <p:cNvPr id="7" name="Marcador de número de diapositiva 6">
            <a:extLst>
              <a:ext uri="{FF2B5EF4-FFF2-40B4-BE49-F238E27FC236}">
                <a16:creationId xmlns:a16="http://schemas.microsoft.com/office/drawing/2014/main" id="{A3935CF1-8409-85A0-FE02-299162A3E553}"/>
              </a:ext>
            </a:extLst>
          </p:cNvPr>
          <p:cNvSpPr>
            <a:spLocks noGrp="1"/>
          </p:cNvSpPr>
          <p:nvPr>
            <p:ph type="sldNum" sz="quarter" idx="12"/>
          </p:nvPr>
        </p:nvSpPr>
        <p:spPr/>
        <p:txBody>
          <a:bodyPr/>
          <a:lstStyle/>
          <a:p>
            <a:fld id="{B0A85A00-5ACB-664D-B524-B2B40932FAD3}" type="slidenum">
              <a:rPr lang="es-CL" smtClean="0"/>
              <a:t>‹#›</a:t>
            </a:fld>
            <a:endParaRPr lang="es-CL"/>
          </a:p>
        </p:txBody>
      </p:sp>
    </p:spTree>
    <p:extLst>
      <p:ext uri="{BB962C8B-B14F-4D97-AF65-F5344CB8AC3E}">
        <p14:creationId xmlns:p14="http://schemas.microsoft.com/office/powerpoint/2010/main" val="18055284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3E61C580-92A1-B2B1-5C1D-14E00576223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MX"/>
              <a:t>Haz clic para modificar el estilo de título del patrón</a:t>
            </a:r>
            <a:endParaRPr lang="es-CL"/>
          </a:p>
        </p:txBody>
      </p:sp>
      <p:sp>
        <p:nvSpPr>
          <p:cNvPr id="3" name="Marcador de texto 2">
            <a:extLst>
              <a:ext uri="{FF2B5EF4-FFF2-40B4-BE49-F238E27FC236}">
                <a16:creationId xmlns:a16="http://schemas.microsoft.com/office/drawing/2014/main" id="{B7DBB1E4-37D1-56FD-709B-23F8BBA2B93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L"/>
          </a:p>
        </p:txBody>
      </p:sp>
      <p:sp>
        <p:nvSpPr>
          <p:cNvPr id="4" name="Marcador de fecha 3">
            <a:extLst>
              <a:ext uri="{FF2B5EF4-FFF2-40B4-BE49-F238E27FC236}">
                <a16:creationId xmlns:a16="http://schemas.microsoft.com/office/drawing/2014/main" id="{99F48E68-9530-8063-02D8-CE3AF9A6BB0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E766266-1871-6F4C-A12A-95DEDBA7C649}" type="datetimeFigureOut">
              <a:rPr lang="es-CL" smtClean="0"/>
              <a:t>26-02-26</a:t>
            </a:fld>
            <a:endParaRPr lang="es-CL"/>
          </a:p>
        </p:txBody>
      </p:sp>
      <p:sp>
        <p:nvSpPr>
          <p:cNvPr id="5" name="Marcador de pie de página 4">
            <a:extLst>
              <a:ext uri="{FF2B5EF4-FFF2-40B4-BE49-F238E27FC236}">
                <a16:creationId xmlns:a16="http://schemas.microsoft.com/office/drawing/2014/main" id="{98065338-A9DF-4586-1BBC-1B3C046B61A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L"/>
          </a:p>
        </p:txBody>
      </p:sp>
      <p:sp>
        <p:nvSpPr>
          <p:cNvPr id="6" name="Marcador de número de diapositiva 5">
            <a:extLst>
              <a:ext uri="{FF2B5EF4-FFF2-40B4-BE49-F238E27FC236}">
                <a16:creationId xmlns:a16="http://schemas.microsoft.com/office/drawing/2014/main" id="{ECF7A31F-CFFB-DB23-C51D-D2064E3972B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0A85A00-5ACB-664D-B524-B2B40932FAD3}" type="slidenum">
              <a:rPr lang="es-CL" smtClean="0"/>
              <a:t>‹#›</a:t>
            </a:fld>
            <a:endParaRPr lang="es-CL"/>
          </a:p>
        </p:txBody>
      </p:sp>
    </p:spTree>
    <p:extLst>
      <p:ext uri="{BB962C8B-B14F-4D97-AF65-F5344CB8AC3E}">
        <p14:creationId xmlns:p14="http://schemas.microsoft.com/office/powerpoint/2010/main" val="6215615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4" name="Content Placeholder 3">
            <a:extLst>
              <a:ext uri="{FF2B5EF4-FFF2-40B4-BE49-F238E27FC236}">
                <a16:creationId xmlns:a16="http://schemas.microsoft.com/office/drawing/2014/main" id="{D1F45131-FC88-DD73-FCB1-6C0A81877992}"/>
              </a:ext>
            </a:extLst>
          </p:cNvPr>
          <p:cNvPicPr>
            <a:picLocks noGrp="1" noChangeAspect="1"/>
          </p:cNvPicPr>
          <p:nvPr>
            <p:ph idx="1"/>
          </p:nvPr>
        </p:nvPicPr>
        <p:blipFill>
          <a:blip r:embed="rId2"/>
          <a:srcRect t="5206" b="10540"/>
          <a:stretch>
            <a:fillRect/>
          </a:stretch>
        </p:blipFill>
        <p:spPr>
          <a:xfrm>
            <a:off x="20" y="1282"/>
            <a:ext cx="12191980" cy="6856718"/>
          </a:xfrm>
          <a:prstGeom prst="rect">
            <a:avLst/>
          </a:prstGeom>
        </p:spPr>
      </p:pic>
    </p:spTree>
    <p:extLst>
      <p:ext uri="{BB962C8B-B14F-4D97-AF65-F5344CB8AC3E}">
        <p14:creationId xmlns:p14="http://schemas.microsoft.com/office/powerpoint/2010/main" val="22209150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a:extLst>
              <a:ext uri="{FF2B5EF4-FFF2-40B4-BE49-F238E27FC236}">
                <a16:creationId xmlns:a16="http://schemas.microsoft.com/office/drawing/2014/main" id="{4D9D1FA5-BF1D-5D13-A285-2FB92E207EF9}"/>
              </a:ext>
            </a:extLst>
          </p:cNvPr>
          <p:cNvPicPr>
            <a:picLocks noChangeAspect="1"/>
          </p:cNvPicPr>
          <p:nvPr/>
        </p:nvPicPr>
        <p:blipFill>
          <a:blip r:embed="rId2"/>
          <a:stretch>
            <a:fillRect/>
          </a:stretch>
        </p:blipFill>
        <p:spPr>
          <a:xfrm>
            <a:off x="0" y="0"/>
            <a:ext cx="12192000" cy="6858000"/>
          </a:xfrm>
          <a:prstGeom prst="rect">
            <a:avLst/>
          </a:prstGeom>
        </p:spPr>
      </p:pic>
      <p:sp>
        <p:nvSpPr>
          <p:cNvPr id="5" name="CuadroTexto 4">
            <a:extLst>
              <a:ext uri="{FF2B5EF4-FFF2-40B4-BE49-F238E27FC236}">
                <a16:creationId xmlns:a16="http://schemas.microsoft.com/office/drawing/2014/main" id="{48036B51-F4EF-28E4-9250-6883851DCD9B}"/>
              </a:ext>
            </a:extLst>
          </p:cNvPr>
          <p:cNvSpPr txBox="1"/>
          <p:nvPr/>
        </p:nvSpPr>
        <p:spPr>
          <a:xfrm>
            <a:off x="385513" y="1281163"/>
            <a:ext cx="6461935" cy="5078313"/>
          </a:xfrm>
          <a:prstGeom prst="rect">
            <a:avLst/>
          </a:prstGeom>
          <a:noFill/>
        </p:spPr>
        <p:txBody>
          <a:bodyPr wrap="square">
            <a:spAutoFit/>
          </a:bodyPr>
          <a:lstStyle/>
          <a:p>
            <a:pPr algn="just"/>
            <a:r>
              <a:rPr lang="en-US" sz="2400" b="1" i="1" dirty="0">
                <a:solidFill>
                  <a:schemeClr val="bg1"/>
                </a:solidFill>
                <a:effectLst/>
              </a:rPr>
              <a:t>a. Visible and glorious coming:</a:t>
            </a:r>
            <a:endParaRPr lang="en-US" sz="2400" b="1" dirty="0">
              <a:solidFill>
                <a:schemeClr val="bg1"/>
              </a:solidFill>
            </a:endParaRPr>
          </a:p>
          <a:p>
            <a:pPr algn="just"/>
            <a:r>
              <a:rPr lang="en-US" sz="2000" b="1" dirty="0">
                <a:solidFill>
                  <a:schemeClr val="bg1"/>
                </a:solidFill>
                <a:effectLst/>
              </a:rPr>
              <a:t>Matthew 24:30: "Then shall appear in heaven the sign of the Son of man..."</a:t>
            </a:r>
          </a:p>
          <a:p>
            <a:pPr algn="just"/>
            <a:r>
              <a:rPr lang="en-US" sz="2000" b="1" dirty="0">
                <a:solidFill>
                  <a:schemeClr val="bg1"/>
                </a:solidFill>
                <a:effectLst/>
              </a:rPr>
              <a:t>Revelation 1:7: "Behold, he cometh with clouds, and shall see all things."</a:t>
            </a:r>
          </a:p>
          <a:p>
            <a:pPr algn="just"/>
            <a:r>
              <a:rPr lang="en-US" sz="2000" b="1" dirty="0">
                <a:solidFill>
                  <a:schemeClr val="bg1"/>
                </a:solidFill>
                <a:effectLst/>
              </a:rPr>
              <a:t>The second coming of Christ will be a visible and glorious event. Jesus will return in the clouds in power and majesty, revealing Himself to all mankind.</a:t>
            </a:r>
          </a:p>
          <a:p>
            <a:pPr algn="just"/>
            <a:endParaRPr lang="en-US" sz="2000" b="1" dirty="0">
              <a:solidFill>
                <a:schemeClr val="bg1"/>
              </a:solidFill>
            </a:endParaRPr>
          </a:p>
          <a:p>
            <a:pPr algn="just"/>
            <a:r>
              <a:rPr lang="en-US" sz="2000" b="1" dirty="0">
                <a:solidFill>
                  <a:schemeClr val="bg1"/>
                </a:solidFill>
              </a:rPr>
              <a:t> b. Triumphant and with angels:</a:t>
            </a:r>
          </a:p>
          <a:p>
            <a:pPr algn="just"/>
            <a:r>
              <a:rPr lang="en-US" sz="2000" b="1" dirty="0">
                <a:solidFill>
                  <a:schemeClr val="bg1"/>
                </a:solidFill>
              </a:rPr>
              <a:t>Matthew 25:31: "When the Son of Man comes in his glory, and all the holy angels with him..."</a:t>
            </a:r>
          </a:p>
          <a:p>
            <a:pPr algn="just"/>
            <a:r>
              <a:rPr lang="en-US" sz="2000" b="1" dirty="0">
                <a:solidFill>
                  <a:schemeClr val="bg1"/>
                </a:solidFill>
              </a:rPr>
              <a:t>Christ will come accompanied by his holy angels, as a victorious and triumphant King.</a:t>
            </a:r>
          </a:p>
          <a:p>
            <a:pPr algn="just"/>
            <a:endParaRPr lang="en-US" sz="2000" b="1" dirty="0">
              <a:solidFill>
                <a:schemeClr val="bg1"/>
              </a:solidFill>
            </a:endParaRPr>
          </a:p>
          <a:p>
            <a:pPr algn="just"/>
            <a:endParaRPr lang="en-US" sz="2000" b="1" dirty="0">
              <a:solidFill>
                <a:schemeClr val="bg1"/>
              </a:solidFill>
            </a:endParaRPr>
          </a:p>
        </p:txBody>
      </p:sp>
    </p:spTree>
    <p:extLst>
      <p:ext uri="{BB962C8B-B14F-4D97-AF65-F5344CB8AC3E}">
        <p14:creationId xmlns:p14="http://schemas.microsoft.com/office/powerpoint/2010/main" val="1347926462"/>
      </p:ext>
    </p:extLst>
  </p:cSld>
  <p:clrMapOvr>
    <a:masterClrMapping/>
  </p:clrMapOvr>
  <p:transition spd="slow">
    <p:wip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B4F7835C-E715-75C2-2EE3-A4EE9843A1C3}"/>
              </a:ext>
            </a:extLst>
          </p:cNvPr>
          <p:cNvPicPr>
            <a:picLocks noChangeAspect="1"/>
          </p:cNvPicPr>
          <p:nvPr/>
        </p:nvPicPr>
        <p:blipFill>
          <a:blip r:embed="rId2"/>
          <a:stretch>
            <a:fillRect/>
          </a:stretch>
        </p:blipFill>
        <p:spPr>
          <a:xfrm>
            <a:off x="0" y="0"/>
            <a:ext cx="12192000" cy="6858000"/>
          </a:xfrm>
          <a:prstGeom prst="rect">
            <a:avLst/>
          </a:prstGeom>
        </p:spPr>
      </p:pic>
      <p:sp>
        <p:nvSpPr>
          <p:cNvPr id="3" name="CuadroTexto 2">
            <a:extLst>
              <a:ext uri="{FF2B5EF4-FFF2-40B4-BE49-F238E27FC236}">
                <a16:creationId xmlns:a16="http://schemas.microsoft.com/office/drawing/2014/main" id="{169EF02B-52C0-8497-1CE8-A6DEEDFD85B7}"/>
              </a:ext>
            </a:extLst>
          </p:cNvPr>
          <p:cNvSpPr txBox="1"/>
          <p:nvPr/>
        </p:nvSpPr>
        <p:spPr>
          <a:xfrm>
            <a:off x="156117" y="1069171"/>
            <a:ext cx="6606901" cy="4708981"/>
          </a:xfrm>
          <a:prstGeom prst="rect">
            <a:avLst/>
          </a:prstGeom>
          <a:noFill/>
        </p:spPr>
        <p:txBody>
          <a:bodyPr wrap="square">
            <a:spAutoFit/>
          </a:bodyPr>
          <a:lstStyle/>
          <a:p>
            <a:pPr algn="just"/>
            <a:r>
              <a:rPr lang="en-US" sz="2000" b="1" i="1" dirty="0">
                <a:solidFill>
                  <a:schemeClr val="bg1"/>
                </a:solidFill>
                <a:effectLst/>
              </a:rPr>
              <a:t>c. c. The resurrection of the righteous will take place:</a:t>
            </a:r>
          </a:p>
          <a:p>
            <a:pPr algn="just"/>
            <a:r>
              <a:rPr lang="en-US" sz="2000" b="1" i="1" dirty="0">
                <a:solidFill>
                  <a:schemeClr val="bg1"/>
                </a:solidFill>
                <a:effectLst/>
              </a:rPr>
              <a:t>1 Thessalonians 4:16: "For the Lord himself shall descend from heaven with a shout, with the voice of the archangel, and with the trump of God: and the dead in Christ shall rise first."</a:t>
            </a:r>
          </a:p>
          <a:p>
            <a:pPr algn="just"/>
            <a:r>
              <a:rPr lang="en-US" sz="2000" b="1" i="1" dirty="0">
                <a:solidFill>
                  <a:schemeClr val="bg1"/>
                </a:solidFill>
                <a:effectLst/>
              </a:rPr>
              <a:t>The righteous who have died will be resurrected and transformed into glorious bodies to meet the Lord in the air.</a:t>
            </a:r>
          </a:p>
          <a:p>
            <a:pPr algn="just"/>
            <a:endParaRPr lang="en-US" sz="2000" b="1" dirty="0">
              <a:solidFill>
                <a:schemeClr val="bg1"/>
              </a:solidFill>
            </a:endParaRPr>
          </a:p>
          <a:p>
            <a:pPr algn="just"/>
            <a:r>
              <a:rPr lang="en-US" sz="2000" b="1" i="1" dirty="0">
                <a:solidFill>
                  <a:schemeClr val="bg1"/>
                </a:solidFill>
                <a:effectLst/>
              </a:rPr>
              <a:t>d. Transformation of the living:</a:t>
            </a:r>
          </a:p>
          <a:p>
            <a:pPr algn="just"/>
            <a:r>
              <a:rPr lang="en-US" sz="2000" b="1" i="1" dirty="0">
                <a:solidFill>
                  <a:schemeClr val="bg1"/>
                </a:solidFill>
                <a:effectLst/>
              </a:rPr>
              <a:t>1 Corinthians 15:51-52: "In a moment, in the twinkling of an eye, at the last trump: for the trumpet shall sound, and the dead shall be raised incorruptible, and we shall be changed."</a:t>
            </a:r>
          </a:p>
          <a:p>
            <a:pPr algn="just"/>
            <a:r>
              <a:rPr lang="en-US" sz="2000" b="1" i="1" dirty="0">
                <a:solidFill>
                  <a:schemeClr val="bg1"/>
                </a:solidFill>
                <a:effectLst/>
              </a:rPr>
              <a:t>Living believers will be instantly transformed, receiving incorruptible and glorious bodies.</a:t>
            </a:r>
          </a:p>
          <a:p>
            <a:endParaRPr lang="es-CL" sz="2000" b="1" i="1" dirty="0">
              <a:solidFill>
                <a:schemeClr val="bg1"/>
              </a:solidFill>
              <a:effectLst/>
            </a:endParaRPr>
          </a:p>
        </p:txBody>
      </p:sp>
    </p:spTree>
    <p:extLst>
      <p:ext uri="{BB962C8B-B14F-4D97-AF65-F5344CB8AC3E}">
        <p14:creationId xmlns:p14="http://schemas.microsoft.com/office/powerpoint/2010/main" val="1803681543"/>
      </p:ext>
    </p:extLst>
  </p:cSld>
  <p:clrMapOvr>
    <a:masterClrMapping/>
  </p:clrMapOvr>
  <p:transition spd="slow">
    <p:wip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07D589F4-09F4-8A06-AC8D-715FFA8C6A84}"/>
              </a:ext>
            </a:extLst>
          </p:cNvPr>
          <p:cNvPicPr>
            <a:picLocks noChangeAspect="1"/>
          </p:cNvPicPr>
          <p:nvPr/>
        </p:nvPicPr>
        <p:blipFill>
          <a:blip r:embed="rId2"/>
          <a:stretch>
            <a:fillRect/>
          </a:stretch>
        </p:blipFill>
        <p:spPr>
          <a:xfrm>
            <a:off x="0" y="0"/>
            <a:ext cx="12192000" cy="6858000"/>
          </a:xfrm>
          <a:prstGeom prst="rect">
            <a:avLst/>
          </a:prstGeom>
        </p:spPr>
      </p:pic>
      <p:sp>
        <p:nvSpPr>
          <p:cNvPr id="3" name="CuadroTexto 2">
            <a:extLst>
              <a:ext uri="{FF2B5EF4-FFF2-40B4-BE49-F238E27FC236}">
                <a16:creationId xmlns:a16="http://schemas.microsoft.com/office/drawing/2014/main" id="{D705A946-DB2F-F42B-E160-9F1A967C2F8D}"/>
              </a:ext>
            </a:extLst>
          </p:cNvPr>
          <p:cNvSpPr txBox="1"/>
          <p:nvPr/>
        </p:nvSpPr>
        <p:spPr>
          <a:xfrm>
            <a:off x="156118" y="920621"/>
            <a:ext cx="6701882" cy="5632311"/>
          </a:xfrm>
          <a:prstGeom prst="rect">
            <a:avLst/>
          </a:prstGeom>
          <a:noFill/>
        </p:spPr>
        <p:txBody>
          <a:bodyPr wrap="square">
            <a:spAutoFit/>
          </a:bodyPr>
          <a:lstStyle/>
          <a:p>
            <a:pPr algn="just"/>
            <a:r>
              <a:rPr lang="en-US" sz="2000" b="1" i="1" dirty="0">
                <a:solidFill>
                  <a:schemeClr val="bg1"/>
                </a:solidFill>
                <a:effectLst/>
              </a:rPr>
              <a:t>e. Judgment and reward:</a:t>
            </a:r>
          </a:p>
          <a:p>
            <a:pPr algn="just"/>
            <a:r>
              <a:rPr lang="en-US" sz="2000" b="1" i="1" dirty="0">
                <a:solidFill>
                  <a:schemeClr val="bg1"/>
                </a:solidFill>
                <a:effectLst/>
              </a:rPr>
              <a:t>Matthew 16:27: "For the Son of Man will come in the glory of his Father with his angels, and then he will repay each one according to his works."</a:t>
            </a:r>
          </a:p>
          <a:p>
            <a:pPr algn="just"/>
            <a:r>
              <a:rPr lang="en-US" sz="2000" b="1" i="1" dirty="0">
                <a:solidFill>
                  <a:schemeClr val="bg1"/>
                </a:solidFill>
                <a:effectLst/>
              </a:rPr>
              <a:t>Revelation 22:12: "Behold, I come quickly, and my reward is with me, to give every man according as his work shall be."</a:t>
            </a:r>
          </a:p>
          <a:p>
            <a:pPr algn="just"/>
            <a:r>
              <a:rPr lang="en-US" sz="2000" b="1" i="1" dirty="0">
                <a:solidFill>
                  <a:schemeClr val="bg1"/>
                </a:solidFill>
                <a:effectLst/>
              </a:rPr>
              <a:t>The second coming will include a judgment in which the actions of each individual will be examined, and rewards will be bestowed according to their faith and works.</a:t>
            </a:r>
          </a:p>
          <a:p>
            <a:pPr algn="just"/>
            <a:endParaRPr lang="en-US" sz="2000" b="1" dirty="0">
              <a:solidFill>
                <a:schemeClr val="bg1"/>
              </a:solidFill>
            </a:endParaRPr>
          </a:p>
          <a:p>
            <a:pPr algn="just"/>
            <a:r>
              <a:rPr lang="en-US" sz="2000" b="1" i="1" dirty="0">
                <a:solidFill>
                  <a:schemeClr val="bg1"/>
                </a:solidFill>
                <a:effectLst/>
              </a:rPr>
              <a:t>d. Establishment of the Eternal Kingdom:</a:t>
            </a:r>
          </a:p>
          <a:p>
            <a:pPr algn="just"/>
            <a:r>
              <a:rPr lang="en-US" sz="2000" b="1" i="1" dirty="0">
                <a:solidFill>
                  <a:schemeClr val="bg1"/>
                </a:solidFill>
                <a:effectLst/>
              </a:rPr>
              <a:t>Revelation 21:1-2: "I saw a new heaven and a new earth.... And I saw the holy city, the new Jerusalem, coming down out of heaven..."</a:t>
            </a:r>
          </a:p>
          <a:p>
            <a:pPr algn="just"/>
            <a:r>
              <a:rPr lang="en-US" sz="2000" b="1" i="1" dirty="0">
                <a:solidFill>
                  <a:schemeClr val="bg1"/>
                </a:solidFill>
                <a:effectLst/>
              </a:rPr>
              <a:t>God will restore the world as it was in the beginning, a place of peace and love where God's children will live in safety for eternity.</a:t>
            </a:r>
          </a:p>
          <a:p>
            <a:endParaRPr lang="es-CL" sz="2000" b="1" i="1" dirty="0">
              <a:solidFill>
                <a:schemeClr val="bg1"/>
              </a:solidFill>
              <a:effectLst/>
            </a:endParaRPr>
          </a:p>
        </p:txBody>
      </p:sp>
    </p:spTree>
    <p:extLst>
      <p:ext uri="{BB962C8B-B14F-4D97-AF65-F5344CB8AC3E}">
        <p14:creationId xmlns:p14="http://schemas.microsoft.com/office/powerpoint/2010/main" val="4227900218"/>
      </p:ext>
    </p:extLst>
  </p:cSld>
  <p:clrMapOvr>
    <a:masterClrMapping/>
  </p:clrMapOvr>
  <p:transition spd="slow">
    <p:wip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24BF363C-2938-1C6E-09FA-A6E4804A604F}"/>
              </a:ext>
            </a:extLst>
          </p:cNvPr>
          <p:cNvPicPr>
            <a:picLocks noChangeAspect="1"/>
          </p:cNvPicPr>
          <p:nvPr/>
        </p:nvPicPr>
        <p:blipFill>
          <a:blip r:embed="rId2"/>
          <a:stretch>
            <a:fillRect/>
          </a:stretch>
        </p:blipFill>
        <p:spPr>
          <a:xfrm>
            <a:off x="0" y="0"/>
            <a:ext cx="12192000" cy="6858000"/>
          </a:xfrm>
          <a:prstGeom prst="rect">
            <a:avLst/>
          </a:prstGeom>
        </p:spPr>
      </p:pic>
      <p:sp>
        <p:nvSpPr>
          <p:cNvPr id="3" name="CuadroTexto 2">
            <a:extLst>
              <a:ext uri="{FF2B5EF4-FFF2-40B4-BE49-F238E27FC236}">
                <a16:creationId xmlns:a16="http://schemas.microsoft.com/office/drawing/2014/main" id="{6ED68034-029C-1F6A-10A9-3481DC0DD5CE}"/>
              </a:ext>
            </a:extLst>
          </p:cNvPr>
          <p:cNvSpPr txBox="1"/>
          <p:nvPr/>
        </p:nvSpPr>
        <p:spPr>
          <a:xfrm>
            <a:off x="273138" y="733065"/>
            <a:ext cx="6986305" cy="4708981"/>
          </a:xfrm>
          <a:prstGeom prst="rect">
            <a:avLst/>
          </a:prstGeom>
          <a:noFill/>
        </p:spPr>
        <p:txBody>
          <a:bodyPr wrap="square">
            <a:spAutoFit/>
          </a:bodyPr>
          <a:lstStyle/>
          <a:p>
            <a:r>
              <a:rPr lang="en-US" sz="2400" b="1" dirty="0">
                <a:solidFill>
                  <a:schemeClr val="bg1"/>
                </a:solidFill>
                <a:effectLst/>
                <a:latin typeface="Arial" panose="020B0604020202020204" pitchFamily="34" charset="0"/>
              </a:rPr>
              <a:t>The end of evil</a:t>
            </a:r>
            <a:endParaRPr lang="en-US" sz="2400" b="1" dirty="0">
              <a:solidFill>
                <a:schemeClr val="bg1"/>
              </a:solidFill>
              <a:latin typeface="Arial" panose="020B0604020202020204" pitchFamily="34" charset="0"/>
            </a:endParaRPr>
          </a:p>
          <a:p>
            <a:endParaRPr lang="en-US" sz="2300" dirty="0">
              <a:solidFill>
                <a:schemeClr val="bg1"/>
              </a:solidFill>
            </a:endParaRPr>
          </a:p>
          <a:p>
            <a:pPr algn="just"/>
            <a:r>
              <a:rPr lang="en-US" sz="2300" b="1" dirty="0">
                <a:solidFill>
                  <a:schemeClr val="bg1"/>
                </a:solidFill>
                <a:effectLst/>
              </a:rPr>
              <a:t>The cosmic battle raised by Satan, the great rebel, will come to an end: "And the devil that deceived them was cast into the lake of fire and brimstone, where the beast and the false prophet were" (Revelation 20:10). It is interesting to note that God, although He is love as defined by His Word, is also perfect justice and the Judge of all the earth. In fact, one of the ways in which He will demonstrate His justice will be by putting an end forever to the author of all the tragedy that this planet has experienced for several millennia of existence. </a:t>
            </a:r>
            <a:endParaRPr lang="en-US" sz="2300" b="1" dirty="0">
              <a:solidFill>
                <a:schemeClr val="bg1"/>
              </a:solidFill>
            </a:endParaRPr>
          </a:p>
        </p:txBody>
      </p:sp>
    </p:spTree>
    <p:extLst>
      <p:ext uri="{BB962C8B-B14F-4D97-AF65-F5344CB8AC3E}">
        <p14:creationId xmlns:p14="http://schemas.microsoft.com/office/powerpoint/2010/main" val="2356169018"/>
      </p:ext>
    </p:extLst>
  </p:cSld>
  <p:clrMapOvr>
    <a:masterClrMapping/>
  </p:clrMapOvr>
  <p:transition spd="slow">
    <p:wip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983D4FFD-4580-0FB1-767D-1BAD040F9D6B}"/>
              </a:ext>
            </a:extLst>
          </p:cNvPr>
          <p:cNvPicPr>
            <a:picLocks noChangeAspect="1"/>
          </p:cNvPicPr>
          <p:nvPr/>
        </p:nvPicPr>
        <p:blipFill>
          <a:blip r:embed="rId2"/>
          <a:stretch>
            <a:fillRect/>
          </a:stretch>
        </p:blipFill>
        <p:spPr>
          <a:xfrm>
            <a:off x="0" y="0"/>
            <a:ext cx="12192000" cy="6858000"/>
          </a:xfrm>
          <a:prstGeom prst="rect">
            <a:avLst/>
          </a:prstGeom>
        </p:spPr>
      </p:pic>
      <p:sp>
        <p:nvSpPr>
          <p:cNvPr id="3" name="CuadroTexto 2">
            <a:extLst>
              <a:ext uri="{FF2B5EF4-FFF2-40B4-BE49-F238E27FC236}">
                <a16:creationId xmlns:a16="http://schemas.microsoft.com/office/drawing/2014/main" id="{677C48DD-DFD1-5864-82A5-DABC6303B188}"/>
              </a:ext>
            </a:extLst>
          </p:cNvPr>
          <p:cNvSpPr txBox="1"/>
          <p:nvPr/>
        </p:nvSpPr>
        <p:spPr>
          <a:xfrm>
            <a:off x="0" y="691345"/>
            <a:ext cx="7203688" cy="5170646"/>
          </a:xfrm>
          <a:prstGeom prst="rect">
            <a:avLst/>
          </a:prstGeom>
          <a:noFill/>
        </p:spPr>
        <p:txBody>
          <a:bodyPr wrap="square">
            <a:spAutoFit/>
          </a:bodyPr>
          <a:lstStyle/>
          <a:p>
            <a:pPr algn="just"/>
            <a:r>
              <a:rPr lang="en-US" sz="2200" b="1" i="1" dirty="0">
                <a:solidFill>
                  <a:schemeClr val="bg1"/>
                </a:solidFill>
                <a:effectLst/>
              </a:rPr>
              <a:t>When will Satan be destroyed?</a:t>
            </a:r>
          </a:p>
          <a:p>
            <a:pPr algn="just"/>
            <a:endParaRPr lang="en-US" sz="2200" b="1" dirty="0">
              <a:solidFill>
                <a:schemeClr val="bg1"/>
              </a:solidFill>
            </a:endParaRPr>
          </a:p>
          <a:p>
            <a:pPr algn="just"/>
            <a:r>
              <a:rPr lang="en-US" sz="2200" b="1" dirty="0">
                <a:solidFill>
                  <a:schemeClr val="bg1"/>
                </a:solidFill>
                <a:effectLst/>
              </a:rPr>
              <a:t>According to Revelation 20, at the moment Jesus returns to earth and takes the living and resurrected righteous to heaven, a period of a thousand years will begin on earth where the only one who will be alone and wandering on this dark and empty planet will be Satan: "And I saw an angel coming down from heaven, having the key of the bottomless pit, and a great chain in his hand. And he laid hold on the dragon, that old serpent, which is the devil, and Satan, and bound him for a thousand years, and cast him into the bottomless pit, and shut him up, and set his seal upon him, that he should deceive the nations no more, till the thousand years should be fulfilled: and after that he must be loosed a little season" (Revelation 20:1-3).</a:t>
            </a:r>
            <a:endParaRPr lang="en-US" sz="2200" b="1" dirty="0">
              <a:solidFill>
                <a:schemeClr val="bg1"/>
              </a:solidFill>
            </a:endParaRPr>
          </a:p>
        </p:txBody>
      </p:sp>
    </p:spTree>
    <p:extLst>
      <p:ext uri="{BB962C8B-B14F-4D97-AF65-F5344CB8AC3E}">
        <p14:creationId xmlns:p14="http://schemas.microsoft.com/office/powerpoint/2010/main" val="3321201575"/>
      </p:ext>
    </p:extLst>
  </p:cSld>
  <p:clrMapOvr>
    <a:masterClrMapping/>
  </p:clrMapOvr>
  <p:transition spd="slow">
    <p:wip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79300B84-EB99-8667-93E9-47BE09D30F8B}"/>
              </a:ext>
            </a:extLst>
          </p:cNvPr>
          <p:cNvPicPr>
            <a:picLocks noChangeAspect="1"/>
          </p:cNvPicPr>
          <p:nvPr/>
        </p:nvPicPr>
        <p:blipFill>
          <a:blip r:embed="rId2"/>
          <a:stretch>
            <a:fillRect/>
          </a:stretch>
        </p:blipFill>
        <p:spPr>
          <a:xfrm>
            <a:off x="0" y="0"/>
            <a:ext cx="12192000" cy="6858000"/>
          </a:xfrm>
          <a:prstGeom prst="rect">
            <a:avLst/>
          </a:prstGeom>
        </p:spPr>
      </p:pic>
      <p:sp>
        <p:nvSpPr>
          <p:cNvPr id="5" name="CuadroTexto 4">
            <a:extLst>
              <a:ext uri="{FF2B5EF4-FFF2-40B4-BE49-F238E27FC236}">
                <a16:creationId xmlns:a16="http://schemas.microsoft.com/office/drawing/2014/main" id="{F4D1AAFC-8D6A-BC75-99F0-F598A2E37D8D}"/>
              </a:ext>
            </a:extLst>
          </p:cNvPr>
          <p:cNvSpPr txBox="1"/>
          <p:nvPr/>
        </p:nvSpPr>
        <p:spPr>
          <a:xfrm>
            <a:off x="518533" y="1255393"/>
            <a:ext cx="6099716" cy="4154984"/>
          </a:xfrm>
          <a:prstGeom prst="rect">
            <a:avLst/>
          </a:prstGeom>
          <a:noFill/>
        </p:spPr>
        <p:txBody>
          <a:bodyPr wrap="square">
            <a:spAutoFit/>
          </a:bodyPr>
          <a:lstStyle/>
          <a:p>
            <a:pPr algn="just"/>
            <a:r>
              <a:rPr lang="en-US" sz="2400" b="1" dirty="0">
                <a:solidFill>
                  <a:schemeClr val="bg1"/>
                </a:solidFill>
                <a:effectLst/>
              </a:rPr>
              <a:t>The chain and the abyss represent the prison of loneliness and inaction to which Satan will be subjected. Remember that we have already seen that Revelation is a symbolic book and the expression "abyss" refers to the condition of the earth in a state of chaos and darkness. This expression is used in the initial description of the earth where it is mentioned that "it was in a state of disorder and void; and darkness prevailed over the surface of the deep" (Genesis 1:2).</a:t>
            </a:r>
            <a:endParaRPr lang="en-US" sz="2400" b="1" dirty="0">
              <a:solidFill>
                <a:schemeClr val="bg1"/>
              </a:solidFill>
            </a:endParaRPr>
          </a:p>
        </p:txBody>
      </p:sp>
    </p:spTree>
    <p:extLst>
      <p:ext uri="{BB962C8B-B14F-4D97-AF65-F5344CB8AC3E}">
        <p14:creationId xmlns:p14="http://schemas.microsoft.com/office/powerpoint/2010/main" val="2402833189"/>
      </p:ext>
    </p:extLst>
  </p:cSld>
  <p:clrMapOvr>
    <a:masterClrMapping/>
  </p:clrMapOvr>
  <p:transition spd="slow">
    <p:wip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6D114E03-A0BF-D156-61E9-FDE821A6A551}"/>
              </a:ext>
            </a:extLst>
          </p:cNvPr>
          <p:cNvPicPr>
            <a:picLocks noChangeAspect="1"/>
          </p:cNvPicPr>
          <p:nvPr/>
        </p:nvPicPr>
        <p:blipFill>
          <a:blip r:embed="rId2"/>
          <a:stretch>
            <a:fillRect/>
          </a:stretch>
        </p:blipFill>
        <p:spPr>
          <a:xfrm>
            <a:off x="0" y="0"/>
            <a:ext cx="12192000" cy="6858000"/>
          </a:xfrm>
          <a:prstGeom prst="rect">
            <a:avLst/>
          </a:prstGeom>
        </p:spPr>
      </p:pic>
      <p:sp>
        <p:nvSpPr>
          <p:cNvPr id="3" name="CuadroTexto 2">
            <a:extLst>
              <a:ext uri="{FF2B5EF4-FFF2-40B4-BE49-F238E27FC236}">
                <a16:creationId xmlns:a16="http://schemas.microsoft.com/office/drawing/2014/main" id="{9F3A14C0-4007-B409-AA90-0F9A21CC51FB}"/>
              </a:ext>
            </a:extLst>
          </p:cNvPr>
          <p:cNvSpPr txBox="1"/>
          <p:nvPr/>
        </p:nvSpPr>
        <p:spPr>
          <a:xfrm>
            <a:off x="674583" y="1351508"/>
            <a:ext cx="6099586" cy="3785652"/>
          </a:xfrm>
          <a:prstGeom prst="rect">
            <a:avLst/>
          </a:prstGeom>
          <a:noFill/>
        </p:spPr>
        <p:txBody>
          <a:bodyPr wrap="square">
            <a:spAutoFit/>
          </a:bodyPr>
          <a:lstStyle/>
          <a:p>
            <a:pPr algn="just"/>
            <a:r>
              <a:rPr lang="en-US" sz="2400" b="1" dirty="0">
                <a:solidFill>
                  <a:schemeClr val="bg1"/>
                </a:solidFill>
                <a:effectLst/>
              </a:rPr>
              <a:t>"Here is where, with his evil angels, Satan will make his abode for a thousand years. Limited to the earth, he will not be able to go to other worlds to tempt and discomfort those who never fell. It is in this sense that he is bound there is no one left in whom he can exercise his power. It is quite impossible for him to continue in the work of deception and ruin which for so many centuries was his only delight" (Great Controversy, 640).</a:t>
            </a:r>
            <a:endParaRPr lang="en-US" sz="2000" b="1" dirty="0">
              <a:solidFill>
                <a:schemeClr val="bg1"/>
              </a:solidFill>
            </a:endParaRPr>
          </a:p>
        </p:txBody>
      </p:sp>
    </p:spTree>
    <p:extLst>
      <p:ext uri="{BB962C8B-B14F-4D97-AF65-F5344CB8AC3E}">
        <p14:creationId xmlns:p14="http://schemas.microsoft.com/office/powerpoint/2010/main" val="2086644155"/>
      </p:ext>
    </p:extLst>
  </p:cSld>
  <p:clrMapOvr>
    <a:masterClrMapping/>
  </p:clrMapOvr>
  <p:transition spd="slow">
    <p:wip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F644CF58-7742-787C-8D50-514D60B7291F}"/>
              </a:ext>
            </a:extLst>
          </p:cNvPr>
          <p:cNvPicPr>
            <a:picLocks noChangeAspect="1"/>
          </p:cNvPicPr>
          <p:nvPr/>
        </p:nvPicPr>
        <p:blipFill>
          <a:blip r:embed="rId2"/>
          <a:stretch>
            <a:fillRect/>
          </a:stretch>
        </p:blipFill>
        <p:spPr>
          <a:xfrm>
            <a:off x="0" y="0"/>
            <a:ext cx="12192000" cy="6858000"/>
          </a:xfrm>
          <a:prstGeom prst="rect">
            <a:avLst/>
          </a:prstGeom>
        </p:spPr>
      </p:pic>
      <p:sp>
        <p:nvSpPr>
          <p:cNvPr id="3" name="CuadroTexto 2">
            <a:extLst>
              <a:ext uri="{FF2B5EF4-FFF2-40B4-BE49-F238E27FC236}">
                <a16:creationId xmlns:a16="http://schemas.microsoft.com/office/drawing/2014/main" id="{C10E09D7-CD7E-1088-D65B-27C5745372AC}"/>
              </a:ext>
            </a:extLst>
          </p:cNvPr>
          <p:cNvSpPr txBox="1"/>
          <p:nvPr/>
        </p:nvSpPr>
        <p:spPr>
          <a:xfrm>
            <a:off x="362416" y="1521239"/>
            <a:ext cx="6099716" cy="3785652"/>
          </a:xfrm>
          <a:prstGeom prst="rect">
            <a:avLst/>
          </a:prstGeom>
          <a:noFill/>
        </p:spPr>
        <p:txBody>
          <a:bodyPr wrap="square">
            <a:spAutoFit/>
          </a:bodyPr>
          <a:lstStyle/>
          <a:p>
            <a:pPr algn="just"/>
            <a:r>
              <a:rPr lang="en-US" sz="2400" b="1" dirty="0">
                <a:solidFill>
                  <a:schemeClr val="bg1"/>
                </a:solidFill>
                <a:effectLst/>
              </a:rPr>
              <a:t>After the thousand years, Jesus will return to earth with the redeemed who will be in the New Jerusalem, and then Satan will be released from his prison of inactivity and will gather in battle order his fallen angels together with all the wicked who will be resurrected at that time. Let us remember that only the righteous will be resurrected at the second coming of Christ, before the millennium begins.  </a:t>
            </a:r>
            <a:endParaRPr lang="en-US" sz="2400" b="1" dirty="0">
              <a:solidFill>
                <a:schemeClr val="bg1"/>
              </a:solidFill>
            </a:endParaRPr>
          </a:p>
        </p:txBody>
      </p:sp>
    </p:spTree>
    <p:extLst>
      <p:ext uri="{BB962C8B-B14F-4D97-AF65-F5344CB8AC3E}">
        <p14:creationId xmlns:p14="http://schemas.microsoft.com/office/powerpoint/2010/main" val="538317544"/>
      </p:ext>
    </p:extLst>
  </p:cSld>
  <p:clrMapOvr>
    <a:masterClrMapping/>
  </p:clrMapOvr>
  <p:transition spd="slow">
    <p:wip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7F5B9A5C-9926-A63A-5F56-E1F607A89A8A}"/>
              </a:ext>
            </a:extLst>
          </p:cNvPr>
          <p:cNvPicPr>
            <a:picLocks noChangeAspect="1"/>
          </p:cNvPicPr>
          <p:nvPr/>
        </p:nvPicPr>
        <p:blipFill>
          <a:blip r:embed="rId2"/>
          <a:stretch>
            <a:fillRect/>
          </a:stretch>
        </p:blipFill>
        <p:spPr>
          <a:xfrm>
            <a:off x="0" y="0"/>
            <a:ext cx="12192000" cy="6858000"/>
          </a:xfrm>
          <a:prstGeom prst="rect">
            <a:avLst/>
          </a:prstGeom>
        </p:spPr>
      </p:pic>
      <p:sp>
        <p:nvSpPr>
          <p:cNvPr id="3" name="CuadroTexto 2">
            <a:extLst>
              <a:ext uri="{FF2B5EF4-FFF2-40B4-BE49-F238E27FC236}">
                <a16:creationId xmlns:a16="http://schemas.microsoft.com/office/drawing/2014/main" id="{E0725A68-3469-954C-D87C-C8397833BCEA}"/>
              </a:ext>
            </a:extLst>
          </p:cNvPr>
          <p:cNvSpPr txBox="1"/>
          <p:nvPr/>
        </p:nvSpPr>
        <p:spPr>
          <a:xfrm>
            <a:off x="239751" y="1405922"/>
            <a:ext cx="6885877" cy="4524315"/>
          </a:xfrm>
          <a:prstGeom prst="rect">
            <a:avLst/>
          </a:prstGeom>
          <a:noFill/>
        </p:spPr>
        <p:txBody>
          <a:bodyPr wrap="square">
            <a:spAutoFit/>
          </a:bodyPr>
          <a:lstStyle/>
          <a:p>
            <a:pPr algn="just"/>
            <a:r>
              <a:rPr lang="en-US" sz="2400" b="1" dirty="0">
                <a:solidFill>
                  <a:schemeClr val="bg1"/>
                </a:solidFill>
                <a:effectLst/>
              </a:rPr>
              <a:t>"When the thousand years are fulfilled, Satan will be released from his prison" (Revelation 20:7). It is at that time that the resurrection of the wicked takes place.</a:t>
            </a:r>
          </a:p>
          <a:p>
            <a:pPr algn="just"/>
            <a:endParaRPr lang="en-US" sz="2400" b="1" dirty="0">
              <a:solidFill>
                <a:schemeClr val="bg1"/>
              </a:solidFill>
              <a:effectLst/>
            </a:endParaRPr>
          </a:p>
          <a:p>
            <a:pPr algn="just"/>
            <a:r>
              <a:rPr lang="en-US" sz="2400" b="1" dirty="0">
                <a:solidFill>
                  <a:schemeClr val="bg1"/>
                </a:solidFill>
                <a:effectLst/>
              </a:rPr>
              <a:t> The two resurrections: of the righteous and the wicked, were also announced by Jesus: "And they that have done good shall rise again to the resurrection of life; but they that have done evil shall rise again to the resurrection of damnation" (John 5:29).</a:t>
            </a:r>
          </a:p>
          <a:p>
            <a:endParaRPr lang="es-CL" sz="2400" b="1" dirty="0">
              <a:solidFill>
                <a:schemeClr val="bg1"/>
              </a:solidFill>
              <a:effectLst/>
            </a:endParaRPr>
          </a:p>
        </p:txBody>
      </p:sp>
    </p:spTree>
    <p:extLst>
      <p:ext uri="{BB962C8B-B14F-4D97-AF65-F5344CB8AC3E}">
        <p14:creationId xmlns:p14="http://schemas.microsoft.com/office/powerpoint/2010/main" val="1994185588"/>
      </p:ext>
    </p:extLst>
  </p:cSld>
  <p:clrMapOvr>
    <a:masterClrMapping/>
  </p:clrMapOvr>
  <p:transition spd="slow">
    <p:wip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a:extLst>
              <a:ext uri="{FF2B5EF4-FFF2-40B4-BE49-F238E27FC236}">
                <a16:creationId xmlns:a16="http://schemas.microsoft.com/office/drawing/2014/main" id="{FCBCC974-B9C4-8692-E81B-76DD91121176}"/>
              </a:ext>
            </a:extLst>
          </p:cNvPr>
          <p:cNvPicPr>
            <a:picLocks noChangeAspect="1"/>
          </p:cNvPicPr>
          <p:nvPr/>
        </p:nvPicPr>
        <p:blipFill>
          <a:blip r:embed="rId2"/>
          <a:stretch>
            <a:fillRect/>
          </a:stretch>
        </p:blipFill>
        <p:spPr>
          <a:xfrm>
            <a:off x="0" y="0"/>
            <a:ext cx="12192000" cy="6858000"/>
          </a:xfrm>
          <a:prstGeom prst="rect">
            <a:avLst/>
          </a:prstGeom>
        </p:spPr>
      </p:pic>
      <p:sp>
        <p:nvSpPr>
          <p:cNvPr id="3" name="CuadroTexto 2">
            <a:extLst>
              <a:ext uri="{FF2B5EF4-FFF2-40B4-BE49-F238E27FC236}">
                <a16:creationId xmlns:a16="http://schemas.microsoft.com/office/drawing/2014/main" id="{8B2FC813-67BE-5652-43E7-4A65393B2F6E}"/>
              </a:ext>
            </a:extLst>
          </p:cNvPr>
          <p:cNvSpPr txBox="1"/>
          <p:nvPr/>
        </p:nvSpPr>
        <p:spPr>
          <a:xfrm>
            <a:off x="111512" y="797510"/>
            <a:ext cx="6473282" cy="4524315"/>
          </a:xfrm>
          <a:prstGeom prst="rect">
            <a:avLst/>
          </a:prstGeom>
          <a:noFill/>
        </p:spPr>
        <p:txBody>
          <a:bodyPr wrap="square">
            <a:spAutoFit/>
          </a:bodyPr>
          <a:lstStyle/>
          <a:p>
            <a:pPr algn="just"/>
            <a:r>
              <a:rPr lang="en-US" sz="2400" b="1" dirty="0">
                <a:solidFill>
                  <a:schemeClr val="bg1"/>
                </a:solidFill>
                <a:effectLst/>
              </a:rPr>
              <a:t>"At the end of the thousand years, Christ returns again to the earth. He is accompanied by the host of the redeemed and is followed by a retinue of angels. Descending in terrifying majesty, he commands the ungodly dead to rise to receive their damnation. His great army arises, innumerable as the sand of the sea. What a contrast between them and those who were raised in the first resurrection! The righteous were clothed with immortal youth and beauty. The wicked bear the marks of sickness and death" (The Second Coming and Heaven, 117).</a:t>
            </a:r>
            <a:endParaRPr lang="en-US" sz="2400" b="1" dirty="0">
              <a:solidFill>
                <a:schemeClr val="bg1"/>
              </a:solidFill>
            </a:endParaRPr>
          </a:p>
        </p:txBody>
      </p:sp>
    </p:spTree>
    <p:extLst>
      <p:ext uri="{BB962C8B-B14F-4D97-AF65-F5344CB8AC3E}">
        <p14:creationId xmlns:p14="http://schemas.microsoft.com/office/powerpoint/2010/main" val="2218228622"/>
      </p:ext>
    </p:extLst>
  </p:cSld>
  <p:clrMapOvr>
    <a:masterClrMapping/>
  </p:clrMapOvr>
  <p:transition spd="slow">
    <p:wip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C24DFD-52C6-F2D4-133B-89C283429AC0}"/>
            </a:ext>
          </a:extLst>
        </p:cNvPr>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38FEC314-16B6-100D-89C9-6DB814077895}"/>
              </a:ext>
            </a:extLst>
          </p:cNvPr>
          <p:cNvPicPr>
            <a:picLocks noGrp="1" noChangeAspect="1"/>
          </p:cNvPicPr>
          <p:nvPr>
            <p:ph idx="1"/>
          </p:nvPr>
        </p:nvPicPr>
        <p:blipFill>
          <a:blip r:embed="rId2"/>
          <a:srcRect b="15746"/>
          <a:stretch>
            <a:fillRect/>
          </a:stretch>
        </p:blipFill>
        <p:spPr>
          <a:xfrm>
            <a:off x="0" y="1282"/>
            <a:ext cx="12191980" cy="6856718"/>
          </a:xfrm>
          <a:prstGeom prst="rect">
            <a:avLst/>
          </a:prstGeom>
        </p:spPr>
      </p:pic>
      <p:sp>
        <p:nvSpPr>
          <p:cNvPr id="2" name="TextBox 1">
            <a:extLst>
              <a:ext uri="{FF2B5EF4-FFF2-40B4-BE49-F238E27FC236}">
                <a16:creationId xmlns:a16="http://schemas.microsoft.com/office/drawing/2014/main" id="{BF3B3402-C4DE-3ECC-2F38-56F2999ACDBA}"/>
              </a:ext>
            </a:extLst>
          </p:cNvPr>
          <p:cNvSpPr txBox="1"/>
          <p:nvPr/>
        </p:nvSpPr>
        <p:spPr>
          <a:xfrm>
            <a:off x="1217184" y="3280428"/>
            <a:ext cx="9757611" cy="1323439"/>
          </a:xfrm>
          <a:prstGeom prst="rect">
            <a:avLst/>
          </a:prstGeom>
          <a:noFill/>
        </p:spPr>
        <p:txBody>
          <a:bodyPr wrap="square">
            <a:spAutoFit/>
          </a:bodyPr>
          <a:lstStyle/>
          <a:p>
            <a:pPr algn="ctr"/>
            <a:r>
              <a:rPr lang="en-US" sz="8000" dirty="0">
                <a:solidFill>
                  <a:srgbClr val="FFFF00"/>
                </a:solidFill>
              </a:rPr>
              <a:t>A HAPPY ENDING!</a:t>
            </a:r>
          </a:p>
        </p:txBody>
      </p:sp>
    </p:spTree>
    <p:extLst>
      <p:ext uri="{BB962C8B-B14F-4D97-AF65-F5344CB8AC3E}">
        <p14:creationId xmlns:p14="http://schemas.microsoft.com/office/powerpoint/2010/main" val="286923412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a:extLst>
              <a:ext uri="{FF2B5EF4-FFF2-40B4-BE49-F238E27FC236}">
                <a16:creationId xmlns:a16="http://schemas.microsoft.com/office/drawing/2014/main" id="{632B1DBF-B6B3-60DB-AA3E-6DA20C760B0D}"/>
              </a:ext>
            </a:extLst>
          </p:cNvPr>
          <p:cNvPicPr>
            <a:picLocks noChangeAspect="1"/>
          </p:cNvPicPr>
          <p:nvPr/>
        </p:nvPicPr>
        <p:blipFill>
          <a:blip r:embed="rId2"/>
          <a:stretch>
            <a:fillRect/>
          </a:stretch>
        </p:blipFill>
        <p:spPr>
          <a:xfrm>
            <a:off x="0" y="0"/>
            <a:ext cx="12192000" cy="6858000"/>
          </a:xfrm>
          <a:prstGeom prst="rect">
            <a:avLst/>
          </a:prstGeom>
        </p:spPr>
      </p:pic>
      <p:sp>
        <p:nvSpPr>
          <p:cNvPr id="3" name="CuadroTexto 2">
            <a:extLst>
              <a:ext uri="{FF2B5EF4-FFF2-40B4-BE49-F238E27FC236}">
                <a16:creationId xmlns:a16="http://schemas.microsoft.com/office/drawing/2014/main" id="{A4196769-0366-04CB-126A-C0B1D767BEB3}"/>
              </a:ext>
            </a:extLst>
          </p:cNvPr>
          <p:cNvSpPr txBox="1"/>
          <p:nvPr/>
        </p:nvSpPr>
        <p:spPr>
          <a:xfrm>
            <a:off x="239750" y="783203"/>
            <a:ext cx="6807819" cy="4801314"/>
          </a:xfrm>
          <a:prstGeom prst="rect">
            <a:avLst/>
          </a:prstGeom>
          <a:noFill/>
        </p:spPr>
        <p:txBody>
          <a:bodyPr wrap="square">
            <a:spAutoFit/>
          </a:bodyPr>
          <a:lstStyle/>
          <a:p>
            <a:pPr algn="just"/>
            <a:r>
              <a:rPr lang="en-US" sz="2400" b="1" dirty="0">
                <a:solidFill>
                  <a:schemeClr val="bg1"/>
                </a:solidFill>
                <a:effectLst/>
              </a:rPr>
              <a:t>What a pitiful end! The Bible says that the fire of God is a "consuming fire" (Hebrews 12:29). After that judgment and total destruction of evil there will be nothing left of its author or of those who followed his futile battle against Jesus and his people. Not the slightest trace will remain of Satan and his wickedness: "For, behold, the day cometh, that burnet as an oven, and all the proud, and all workers of iniquity, shall be stubble: the day that cometh shall burn them up, saith the LORD of hosts, and shall leave them neither root nor branch" (Malachi 4:1).</a:t>
            </a:r>
            <a:br>
              <a:rPr lang="es-CL" sz="1800" dirty="0">
                <a:effectLst/>
                <a:latin typeface="ArialMT"/>
              </a:rPr>
            </a:br>
            <a:endParaRPr lang="es-CL" dirty="0"/>
          </a:p>
        </p:txBody>
      </p:sp>
    </p:spTree>
    <p:extLst>
      <p:ext uri="{BB962C8B-B14F-4D97-AF65-F5344CB8AC3E}">
        <p14:creationId xmlns:p14="http://schemas.microsoft.com/office/powerpoint/2010/main" val="4119375664"/>
      </p:ext>
    </p:extLst>
  </p:cSld>
  <p:clrMapOvr>
    <a:masterClrMapping/>
  </p:clrMapOvr>
  <p:transition spd="slow">
    <p:wip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A0270B1B-A2CF-4A77-7822-21EACCB61DDB}"/>
              </a:ext>
            </a:extLst>
          </p:cNvPr>
          <p:cNvPicPr>
            <a:picLocks noChangeAspect="1"/>
          </p:cNvPicPr>
          <p:nvPr/>
        </p:nvPicPr>
        <p:blipFill>
          <a:blip r:embed="rId2"/>
          <a:stretch>
            <a:fillRect/>
          </a:stretch>
        </p:blipFill>
        <p:spPr>
          <a:xfrm>
            <a:off x="0" y="0"/>
            <a:ext cx="12192000" cy="6858000"/>
          </a:xfrm>
          <a:prstGeom prst="rect">
            <a:avLst/>
          </a:prstGeom>
        </p:spPr>
      </p:pic>
      <p:sp>
        <p:nvSpPr>
          <p:cNvPr id="3" name="CuadroTexto 2">
            <a:extLst>
              <a:ext uri="{FF2B5EF4-FFF2-40B4-BE49-F238E27FC236}">
                <a16:creationId xmlns:a16="http://schemas.microsoft.com/office/drawing/2014/main" id="{DEC23CDA-67B5-364B-427C-6A80164B4C5D}"/>
              </a:ext>
            </a:extLst>
          </p:cNvPr>
          <p:cNvSpPr txBox="1"/>
          <p:nvPr/>
        </p:nvSpPr>
        <p:spPr>
          <a:xfrm>
            <a:off x="328962" y="971927"/>
            <a:ext cx="6099716" cy="5324535"/>
          </a:xfrm>
          <a:prstGeom prst="rect">
            <a:avLst/>
          </a:prstGeom>
          <a:noFill/>
        </p:spPr>
        <p:txBody>
          <a:bodyPr wrap="square">
            <a:spAutoFit/>
          </a:bodyPr>
          <a:lstStyle/>
          <a:p>
            <a:pPr algn="just"/>
            <a:r>
              <a:rPr lang="en-US" sz="2800" b="1" dirty="0">
                <a:solidFill>
                  <a:schemeClr val="bg1"/>
                </a:solidFill>
                <a:effectLst/>
              </a:rPr>
              <a:t>The new world</a:t>
            </a:r>
          </a:p>
          <a:p>
            <a:pPr algn="just"/>
            <a:endParaRPr lang="en-US" sz="2400" b="1" dirty="0">
              <a:solidFill>
                <a:schemeClr val="bg1"/>
              </a:solidFill>
            </a:endParaRPr>
          </a:p>
          <a:p>
            <a:pPr algn="just"/>
            <a:r>
              <a:rPr lang="en-US" sz="2400" b="1" dirty="0">
                <a:solidFill>
                  <a:schemeClr val="bg1"/>
                </a:solidFill>
                <a:effectLst/>
              </a:rPr>
              <a:t>A world where there are no more cancer hospitals, pharmacies, orphanages, ambulances, and cemeteries seems to be a fantasy. However, God has promised that when He returns, things will return to the way He always intended them to be when He created this world. </a:t>
            </a:r>
          </a:p>
          <a:p>
            <a:pPr algn="just"/>
            <a:endParaRPr lang="en-US" sz="2400" b="1" dirty="0">
              <a:solidFill>
                <a:schemeClr val="bg1"/>
              </a:solidFill>
              <a:effectLst/>
            </a:endParaRPr>
          </a:p>
          <a:p>
            <a:pPr algn="just"/>
            <a:r>
              <a:rPr lang="en-US" sz="2400" b="1" dirty="0">
                <a:solidFill>
                  <a:schemeClr val="bg1"/>
                </a:solidFill>
                <a:effectLst/>
              </a:rPr>
              <a:t>Let's see what the Bible teaches us about the splendorous future that God is preparing for us if we love Him and are faithful to Him: </a:t>
            </a:r>
          </a:p>
          <a:p>
            <a:endParaRPr lang="es-CL" sz="2400" b="1" dirty="0">
              <a:solidFill>
                <a:schemeClr val="bg1"/>
              </a:solidFill>
              <a:effectLst/>
            </a:endParaRPr>
          </a:p>
        </p:txBody>
      </p:sp>
    </p:spTree>
    <p:extLst>
      <p:ext uri="{BB962C8B-B14F-4D97-AF65-F5344CB8AC3E}">
        <p14:creationId xmlns:p14="http://schemas.microsoft.com/office/powerpoint/2010/main" val="2749249310"/>
      </p:ext>
    </p:extLst>
  </p:cSld>
  <p:clrMapOvr>
    <a:masterClrMapping/>
  </p:clrMapOvr>
  <p:transition spd="slow">
    <p:wip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2CA310D6-CC0C-1B85-2F98-A4BF51F19F46}"/>
              </a:ext>
            </a:extLst>
          </p:cNvPr>
          <p:cNvPicPr>
            <a:picLocks noChangeAspect="1"/>
          </p:cNvPicPr>
          <p:nvPr/>
        </p:nvPicPr>
        <p:blipFill>
          <a:blip r:embed="rId2"/>
          <a:stretch>
            <a:fillRect/>
          </a:stretch>
        </p:blipFill>
        <p:spPr>
          <a:xfrm>
            <a:off x="0" y="0"/>
            <a:ext cx="12192000" cy="6858000"/>
          </a:xfrm>
          <a:prstGeom prst="rect">
            <a:avLst/>
          </a:prstGeom>
        </p:spPr>
      </p:pic>
      <p:sp>
        <p:nvSpPr>
          <p:cNvPr id="3" name="CuadroTexto 2">
            <a:extLst>
              <a:ext uri="{FF2B5EF4-FFF2-40B4-BE49-F238E27FC236}">
                <a16:creationId xmlns:a16="http://schemas.microsoft.com/office/drawing/2014/main" id="{4C8117AB-1AC8-D50C-D303-C1DCD6E2E639}"/>
              </a:ext>
            </a:extLst>
          </p:cNvPr>
          <p:cNvSpPr txBox="1"/>
          <p:nvPr/>
        </p:nvSpPr>
        <p:spPr>
          <a:xfrm>
            <a:off x="806075" y="797510"/>
            <a:ext cx="5670394" cy="5262979"/>
          </a:xfrm>
          <a:prstGeom prst="rect">
            <a:avLst/>
          </a:prstGeom>
          <a:noFill/>
        </p:spPr>
        <p:txBody>
          <a:bodyPr wrap="square">
            <a:spAutoFit/>
          </a:bodyPr>
          <a:lstStyle/>
          <a:p>
            <a:r>
              <a:rPr lang="en-US" sz="2400" b="1" i="1" dirty="0">
                <a:solidFill>
                  <a:schemeClr val="bg1"/>
                </a:solidFill>
                <a:effectLst/>
              </a:rPr>
              <a:t>a. We will have eternal fellowship with God and live with Him: </a:t>
            </a:r>
          </a:p>
          <a:p>
            <a:endParaRPr lang="en-US" sz="2400" b="1" i="1" dirty="0">
              <a:solidFill>
                <a:schemeClr val="bg1"/>
              </a:solidFill>
              <a:effectLst/>
            </a:endParaRPr>
          </a:p>
          <a:p>
            <a:r>
              <a:rPr lang="en-US" sz="2400" b="1" i="1" dirty="0">
                <a:solidFill>
                  <a:schemeClr val="bg1"/>
                </a:solidFill>
                <a:effectLst/>
              </a:rPr>
              <a:t>Revelation 21:3: "Behold, the tabernacle of God is with men, and he will dwell with them; and they shall be his people, and God himself shall be with them as their God."</a:t>
            </a:r>
          </a:p>
          <a:p>
            <a:endParaRPr lang="en-US" sz="2400" b="1" i="1" dirty="0">
              <a:solidFill>
                <a:schemeClr val="bg1"/>
              </a:solidFill>
              <a:effectLst/>
            </a:endParaRPr>
          </a:p>
          <a:p>
            <a:r>
              <a:rPr lang="en-US" sz="2400" b="1" i="1" dirty="0">
                <a:solidFill>
                  <a:schemeClr val="bg1"/>
                </a:solidFill>
                <a:effectLst/>
              </a:rPr>
              <a:t>Communion with God will be complete and direct, without barriers. The redeemed will experience an unimaginable closeness and love with their Creator.</a:t>
            </a:r>
          </a:p>
          <a:p>
            <a:endParaRPr lang="es-CL" sz="2400" b="1" i="1" dirty="0">
              <a:solidFill>
                <a:schemeClr val="bg1"/>
              </a:solidFill>
              <a:effectLst/>
            </a:endParaRPr>
          </a:p>
        </p:txBody>
      </p:sp>
    </p:spTree>
    <p:extLst>
      <p:ext uri="{BB962C8B-B14F-4D97-AF65-F5344CB8AC3E}">
        <p14:creationId xmlns:p14="http://schemas.microsoft.com/office/powerpoint/2010/main" val="4061968028"/>
      </p:ext>
    </p:extLst>
  </p:cSld>
  <p:clrMapOvr>
    <a:masterClrMapping/>
  </p:clrMapOvr>
  <p:transition spd="slow">
    <p:wip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F987CF44-AB14-FF5B-382A-95AB3F205A46}"/>
              </a:ext>
            </a:extLst>
          </p:cNvPr>
          <p:cNvPicPr>
            <a:picLocks noChangeAspect="1"/>
          </p:cNvPicPr>
          <p:nvPr/>
        </p:nvPicPr>
        <p:blipFill>
          <a:blip r:embed="rId2"/>
          <a:stretch>
            <a:fillRect/>
          </a:stretch>
        </p:blipFill>
        <p:spPr>
          <a:xfrm>
            <a:off x="0" y="0"/>
            <a:ext cx="12192000" cy="6858000"/>
          </a:xfrm>
          <a:prstGeom prst="rect">
            <a:avLst/>
          </a:prstGeom>
        </p:spPr>
      </p:pic>
      <p:sp>
        <p:nvSpPr>
          <p:cNvPr id="3" name="CuadroTexto 2">
            <a:extLst>
              <a:ext uri="{FF2B5EF4-FFF2-40B4-BE49-F238E27FC236}">
                <a16:creationId xmlns:a16="http://schemas.microsoft.com/office/drawing/2014/main" id="{1CF70425-CADE-A69D-AE04-4F339389B381}"/>
              </a:ext>
            </a:extLst>
          </p:cNvPr>
          <p:cNvSpPr txBox="1"/>
          <p:nvPr/>
        </p:nvSpPr>
        <p:spPr>
          <a:xfrm>
            <a:off x="741557" y="1234105"/>
            <a:ext cx="5681546" cy="4893647"/>
          </a:xfrm>
          <a:prstGeom prst="rect">
            <a:avLst/>
          </a:prstGeom>
          <a:noFill/>
        </p:spPr>
        <p:txBody>
          <a:bodyPr wrap="square">
            <a:spAutoFit/>
          </a:bodyPr>
          <a:lstStyle/>
          <a:p>
            <a:pPr algn="just"/>
            <a:r>
              <a:rPr lang="en-US" sz="2400" b="1" i="1" dirty="0">
                <a:solidFill>
                  <a:schemeClr val="bg1"/>
                </a:solidFill>
                <a:effectLst/>
              </a:rPr>
              <a:t>b. No More Death and Pain: </a:t>
            </a:r>
          </a:p>
          <a:p>
            <a:pPr algn="just"/>
            <a:endParaRPr lang="en-US" sz="2400" b="1" i="1" dirty="0">
              <a:solidFill>
                <a:schemeClr val="bg1"/>
              </a:solidFill>
              <a:effectLst/>
            </a:endParaRPr>
          </a:p>
          <a:p>
            <a:pPr algn="just"/>
            <a:r>
              <a:rPr lang="en-US" sz="2400" b="1" i="1" dirty="0">
                <a:solidFill>
                  <a:schemeClr val="bg1"/>
                </a:solidFill>
                <a:effectLst/>
              </a:rPr>
              <a:t>Revelation 21:4 declares: "And God shall wipe away all tears from their eyes; and there shall be no more death, neither sorrow, nor crying, neither shall there be any more pain: for the former things are passed away".</a:t>
            </a:r>
          </a:p>
          <a:p>
            <a:pPr algn="just"/>
            <a:endParaRPr lang="en-US" sz="2400" b="1" i="1" dirty="0">
              <a:solidFill>
                <a:schemeClr val="bg1"/>
              </a:solidFill>
              <a:effectLst/>
            </a:endParaRPr>
          </a:p>
          <a:p>
            <a:pPr algn="just"/>
            <a:r>
              <a:rPr lang="en-US" sz="2400" b="1" i="1" dirty="0">
                <a:solidFill>
                  <a:schemeClr val="bg1"/>
                </a:solidFill>
                <a:effectLst/>
              </a:rPr>
              <a:t>In the new earth, there will be no more death, suffering and pain. God will eliminate all traces of sadness and pain.</a:t>
            </a:r>
          </a:p>
          <a:p>
            <a:endParaRPr lang="es-CL" sz="2400" b="1" i="1" dirty="0">
              <a:solidFill>
                <a:schemeClr val="bg1"/>
              </a:solidFill>
              <a:effectLst/>
            </a:endParaRPr>
          </a:p>
        </p:txBody>
      </p:sp>
    </p:spTree>
    <p:extLst>
      <p:ext uri="{BB962C8B-B14F-4D97-AF65-F5344CB8AC3E}">
        <p14:creationId xmlns:p14="http://schemas.microsoft.com/office/powerpoint/2010/main" val="2717889142"/>
      </p:ext>
    </p:extLst>
  </p:cSld>
  <p:clrMapOvr>
    <a:masterClrMapping/>
  </p:clrMapOvr>
  <p:transition spd="slow">
    <p:wip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28DB20DF-DB03-EB8F-040E-735DB4F7C292}"/>
              </a:ext>
            </a:extLst>
          </p:cNvPr>
          <p:cNvPicPr>
            <a:picLocks noChangeAspect="1"/>
          </p:cNvPicPr>
          <p:nvPr/>
        </p:nvPicPr>
        <p:blipFill>
          <a:blip r:embed="rId2"/>
          <a:stretch>
            <a:fillRect/>
          </a:stretch>
        </p:blipFill>
        <p:spPr>
          <a:xfrm>
            <a:off x="0" y="-12054"/>
            <a:ext cx="12192000" cy="6870053"/>
          </a:xfrm>
          <a:prstGeom prst="rect">
            <a:avLst/>
          </a:prstGeom>
        </p:spPr>
      </p:pic>
      <p:sp>
        <p:nvSpPr>
          <p:cNvPr id="3" name="CuadroTexto 2">
            <a:extLst>
              <a:ext uri="{FF2B5EF4-FFF2-40B4-BE49-F238E27FC236}">
                <a16:creationId xmlns:a16="http://schemas.microsoft.com/office/drawing/2014/main" id="{5B746F86-CB78-0A3D-1AF9-66688DC2F894}"/>
              </a:ext>
            </a:extLst>
          </p:cNvPr>
          <p:cNvSpPr txBox="1"/>
          <p:nvPr/>
        </p:nvSpPr>
        <p:spPr>
          <a:xfrm>
            <a:off x="719255" y="1916217"/>
            <a:ext cx="6099716" cy="3785652"/>
          </a:xfrm>
          <a:prstGeom prst="rect">
            <a:avLst/>
          </a:prstGeom>
          <a:noFill/>
        </p:spPr>
        <p:txBody>
          <a:bodyPr wrap="square">
            <a:spAutoFit/>
          </a:bodyPr>
          <a:lstStyle/>
          <a:p>
            <a:pPr algn="just"/>
            <a:r>
              <a:rPr lang="en-US" sz="2400" b="1" i="1" dirty="0">
                <a:solidFill>
                  <a:schemeClr val="bg1"/>
                </a:solidFill>
                <a:effectLst/>
              </a:rPr>
              <a:t>c. Activities and learning for eternity: Isaiah 65:21-23 tells us that the redeemed: "They shall build houses, and dwell in them; they shall plant vineyards, and eat the fruit of them..."</a:t>
            </a:r>
          </a:p>
          <a:p>
            <a:pPr algn="just"/>
            <a:endParaRPr lang="en-US" sz="2400" b="1" i="1" dirty="0">
              <a:solidFill>
                <a:schemeClr val="bg1"/>
              </a:solidFill>
              <a:effectLst/>
            </a:endParaRPr>
          </a:p>
          <a:p>
            <a:pPr algn="just"/>
            <a:r>
              <a:rPr lang="en-US" sz="2400" b="1" i="1" dirty="0">
                <a:solidFill>
                  <a:schemeClr val="bg1"/>
                </a:solidFill>
                <a:effectLst/>
              </a:rPr>
              <a:t>In the new earth, the saved will enjoy creative and meaningful activities, working in harmony with creation and with each other.</a:t>
            </a:r>
          </a:p>
          <a:p>
            <a:endParaRPr lang="es-CL" sz="2400" b="1" i="1" dirty="0">
              <a:solidFill>
                <a:schemeClr val="bg1"/>
              </a:solidFill>
              <a:effectLst/>
            </a:endParaRPr>
          </a:p>
        </p:txBody>
      </p:sp>
    </p:spTree>
    <p:extLst>
      <p:ext uri="{BB962C8B-B14F-4D97-AF65-F5344CB8AC3E}">
        <p14:creationId xmlns:p14="http://schemas.microsoft.com/office/powerpoint/2010/main" val="4239340994"/>
      </p:ext>
    </p:extLst>
  </p:cSld>
  <p:clrMapOvr>
    <a:masterClrMapping/>
  </p:clrMapOvr>
  <p:transition spd="slow">
    <p:wip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DC5B9F98-281C-9937-125F-C0CFE00BBD15}"/>
              </a:ext>
            </a:extLst>
          </p:cNvPr>
          <p:cNvPicPr>
            <a:picLocks noChangeAspect="1"/>
          </p:cNvPicPr>
          <p:nvPr/>
        </p:nvPicPr>
        <p:blipFill>
          <a:blip r:embed="rId2"/>
          <a:stretch>
            <a:fillRect/>
          </a:stretch>
        </p:blipFill>
        <p:spPr>
          <a:xfrm>
            <a:off x="0" y="0"/>
            <a:ext cx="12192000" cy="6858000"/>
          </a:xfrm>
          <a:prstGeom prst="rect">
            <a:avLst/>
          </a:prstGeom>
        </p:spPr>
      </p:pic>
      <p:sp>
        <p:nvSpPr>
          <p:cNvPr id="3" name="CuadroTexto 2">
            <a:extLst>
              <a:ext uri="{FF2B5EF4-FFF2-40B4-BE49-F238E27FC236}">
                <a16:creationId xmlns:a16="http://schemas.microsoft.com/office/drawing/2014/main" id="{3EBFAE53-2481-72B7-95DA-9D5510CE2583}"/>
              </a:ext>
            </a:extLst>
          </p:cNvPr>
          <p:cNvSpPr txBox="1"/>
          <p:nvPr/>
        </p:nvSpPr>
        <p:spPr>
          <a:xfrm>
            <a:off x="228600" y="1182231"/>
            <a:ext cx="7068281" cy="4493538"/>
          </a:xfrm>
          <a:prstGeom prst="rect">
            <a:avLst/>
          </a:prstGeom>
          <a:noFill/>
        </p:spPr>
        <p:txBody>
          <a:bodyPr wrap="square">
            <a:spAutoFit/>
          </a:bodyPr>
          <a:lstStyle/>
          <a:p>
            <a:pPr algn="just"/>
            <a:r>
              <a:rPr lang="en-US" sz="2200" b="1" dirty="0">
                <a:solidFill>
                  <a:schemeClr val="bg1"/>
                </a:solidFill>
                <a:effectLst/>
                <a:latin typeface="Arial" panose="020B0604020202020204" pitchFamily="34" charset="0"/>
              </a:rPr>
              <a:t>"There the divine Shepherd leads his flock to the springs of living waters. The tree of life yields its fruit every month, and the leaves of the tree are for the service of the nations. There are streams that flow eternally, clear as crystal, beside which sway trees that cast their shade upon the paths prepared for the redeemed of the Lord. There the vast plains alternate with beautiful hills and the mountains of God raise their majestic peaks. It is in those peaceful plains, on the brink of those living streams, that the people of God, who have so long wandered and wandered, will find a home" (Great Controversy, 654).</a:t>
            </a:r>
            <a:endParaRPr lang="en-US" sz="2200" b="1" dirty="0">
              <a:solidFill>
                <a:schemeClr val="bg1"/>
              </a:solidFill>
            </a:endParaRPr>
          </a:p>
        </p:txBody>
      </p:sp>
    </p:spTree>
    <p:extLst>
      <p:ext uri="{BB962C8B-B14F-4D97-AF65-F5344CB8AC3E}">
        <p14:creationId xmlns:p14="http://schemas.microsoft.com/office/powerpoint/2010/main" val="2814733813"/>
      </p:ext>
    </p:extLst>
  </p:cSld>
  <p:clrMapOvr>
    <a:masterClrMapping/>
  </p:clrMapOvr>
  <p:transition spd="slow">
    <p:wip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17D740A7-6B45-3EBE-B0D9-0CD005997657}"/>
              </a:ext>
            </a:extLst>
          </p:cNvPr>
          <p:cNvPicPr>
            <a:picLocks noChangeAspect="1"/>
          </p:cNvPicPr>
          <p:nvPr/>
        </p:nvPicPr>
        <p:blipFill>
          <a:blip r:embed="rId2"/>
          <a:stretch>
            <a:fillRect/>
          </a:stretch>
        </p:blipFill>
        <p:spPr>
          <a:xfrm>
            <a:off x="0" y="0"/>
            <a:ext cx="12192000" cy="6858000"/>
          </a:xfrm>
          <a:prstGeom prst="rect">
            <a:avLst/>
          </a:prstGeom>
        </p:spPr>
      </p:pic>
      <p:sp>
        <p:nvSpPr>
          <p:cNvPr id="3" name="CuadroTexto 2">
            <a:extLst>
              <a:ext uri="{FF2B5EF4-FFF2-40B4-BE49-F238E27FC236}">
                <a16:creationId xmlns:a16="http://schemas.microsoft.com/office/drawing/2014/main" id="{C31A6376-CAE9-A782-B04D-AE6F01A330AF}"/>
              </a:ext>
            </a:extLst>
          </p:cNvPr>
          <p:cNvSpPr txBox="1"/>
          <p:nvPr/>
        </p:nvSpPr>
        <p:spPr>
          <a:xfrm>
            <a:off x="529683" y="1360437"/>
            <a:ext cx="6099716" cy="3785652"/>
          </a:xfrm>
          <a:prstGeom prst="rect">
            <a:avLst/>
          </a:prstGeom>
          <a:noFill/>
        </p:spPr>
        <p:txBody>
          <a:bodyPr wrap="square">
            <a:spAutoFit/>
          </a:bodyPr>
          <a:lstStyle/>
          <a:p>
            <a:pPr algn="just"/>
            <a:r>
              <a:rPr lang="en-US" sz="2400" b="1" dirty="0">
                <a:solidFill>
                  <a:schemeClr val="bg1"/>
                </a:solidFill>
                <a:effectLst/>
              </a:rPr>
              <a:t>What wonderful scenes await us, and all, absolutely all delivered to the redeemed by the blessed sacrifice of the Son of God who enabled us again to return to Eden lost by the disobedience of our first parents. </a:t>
            </a:r>
          </a:p>
          <a:p>
            <a:pPr algn="just"/>
            <a:endParaRPr lang="en-US" sz="2400" b="1" dirty="0">
              <a:solidFill>
                <a:schemeClr val="bg1"/>
              </a:solidFill>
              <a:effectLst/>
            </a:endParaRPr>
          </a:p>
          <a:p>
            <a:pPr algn="just"/>
            <a:r>
              <a:rPr lang="en-US" sz="2400" b="1" dirty="0">
                <a:solidFill>
                  <a:schemeClr val="bg1"/>
                </a:solidFill>
                <a:effectLst/>
              </a:rPr>
              <a:t>The last conflict for freedom is over! Jesus defeated Satan and his hosts and now God's children breathe freedom from evil forever! </a:t>
            </a:r>
          </a:p>
          <a:p>
            <a:endParaRPr lang="es-CL" sz="2400" b="1" dirty="0">
              <a:solidFill>
                <a:schemeClr val="bg1"/>
              </a:solidFill>
              <a:effectLst/>
            </a:endParaRPr>
          </a:p>
        </p:txBody>
      </p:sp>
    </p:spTree>
    <p:extLst>
      <p:ext uri="{BB962C8B-B14F-4D97-AF65-F5344CB8AC3E}">
        <p14:creationId xmlns:p14="http://schemas.microsoft.com/office/powerpoint/2010/main" val="3575998442"/>
      </p:ext>
    </p:extLst>
  </p:cSld>
  <p:clrMapOvr>
    <a:masterClrMapping/>
  </p:clrMapOvr>
  <p:transition spd="slow">
    <p:wip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a:extLst>
              <a:ext uri="{FF2B5EF4-FFF2-40B4-BE49-F238E27FC236}">
                <a16:creationId xmlns:a16="http://schemas.microsoft.com/office/drawing/2014/main" id="{72AD6F6B-3C04-9E9F-AA6B-4FAE14A1F08A}"/>
              </a:ext>
            </a:extLst>
          </p:cNvPr>
          <p:cNvPicPr>
            <a:picLocks noChangeAspect="1"/>
          </p:cNvPicPr>
          <p:nvPr/>
        </p:nvPicPr>
        <p:blipFill>
          <a:blip r:embed="rId2"/>
          <a:stretch>
            <a:fillRect/>
          </a:stretch>
        </p:blipFill>
        <p:spPr>
          <a:xfrm>
            <a:off x="-63610" y="-238540"/>
            <a:ext cx="12255610" cy="7096539"/>
          </a:xfrm>
          <a:prstGeom prst="rect">
            <a:avLst/>
          </a:prstGeom>
        </p:spPr>
      </p:pic>
      <p:sp>
        <p:nvSpPr>
          <p:cNvPr id="5" name="CuadroTexto 4">
            <a:extLst>
              <a:ext uri="{FF2B5EF4-FFF2-40B4-BE49-F238E27FC236}">
                <a16:creationId xmlns:a16="http://schemas.microsoft.com/office/drawing/2014/main" id="{E8F2C336-CCCA-8E5A-E64B-FD73D640EDB4}"/>
              </a:ext>
            </a:extLst>
          </p:cNvPr>
          <p:cNvSpPr txBox="1"/>
          <p:nvPr/>
        </p:nvSpPr>
        <p:spPr>
          <a:xfrm>
            <a:off x="190679" y="683562"/>
            <a:ext cx="6774898" cy="4893647"/>
          </a:xfrm>
          <a:prstGeom prst="rect">
            <a:avLst/>
          </a:prstGeom>
          <a:noFill/>
        </p:spPr>
        <p:txBody>
          <a:bodyPr wrap="square">
            <a:spAutoFit/>
          </a:bodyPr>
          <a:lstStyle/>
          <a:p>
            <a:pPr algn="just"/>
            <a:r>
              <a:rPr lang="en-US" sz="2400" b="1" dirty="0">
                <a:solidFill>
                  <a:schemeClr val="bg1"/>
                </a:solidFill>
                <a:effectLst/>
              </a:rPr>
              <a:t>Do you know who will enter that new world of peace and eternity? The Bible has the answer, only those "whose names are written in the Lamb's book of life" (Revelation 21:7).</a:t>
            </a:r>
          </a:p>
          <a:p>
            <a:pPr algn="just"/>
            <a:endParaRPr lang="en-US" sz="2400" b="1" dirty="0">
              <a:solidFill>
                <a:schemeClr val="bg1"/>
              </a:solidFill>
              <a:effectLst/>
            </a:endParaRPr>
          </a:p>
          <a:p>
            <a:pPr algn="just"/>
            <a:r>
              <a:rPr lang="en-US" sz="2400" b="1" dirty="0">
                <a:solidFill>
                  <a:schemeClr val="bg1"/>
                </a:solidFill>
                <a:effectLst/>
              </a:rPr>
              <a:t>You ask how I can have my name in the Lamb's book of life, it is as simple as receiving a gift, because salvation is a gift that Jesus obtained with His blood for us. Come to Him as you are, with your burdens, your past and your present. Come to Him with your anxiety for the future and your deepest concerns.</a:t>
            </a:r>
          </a:p>
          <a:p>
            <a:endParaRPr lang="es-CL" sz="2400" b="1" dirty="0">
              <a:solidFill>
                <a:schemeClr val="bg1"/>
              </a:solidFill>
              <a:effectLst/>
            </a:endParaRPr>
          </a:p>
        </p:txBody>
      </p:sp>
    </p:spTree>
    <p:extLst>
      <p:ext uri="{BB962C8B-B14F-4D97-AF65-F5344CB8AC3E}">
        <p14:creationId xmlns:p14="http://schemas.microsoft.com/office/powerpoint/2010/main" val="1344767270"/>
      </p:ext>
    </p:extLst>
  </p:cSld>
  <p:clrMapOvr>
    <a:masterClrMapping/>
  </p:clrMapOvr>
  <p:transition spd="slow">
    <p:wip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a:extLst>
              <a:ext uri="{FF2B5EF4-FFF2-40B4-BE49-F238E27FC236}">
                <a16:creationId xmlns:a16="http://schemas.microsoft.com/office/drawing/2014/main" id="{65E799FF-B4DB-3B4B-5075-9734A3B4B0AA}"/>
              </a:ext>
            </a:extLst>
          </p:cNvPr>
          <p:cNvPicPr>
            <a:picLocks noChangeAspect="1"/>
          </p:cNvPicPr>
          <p:nvPr/>
        </p:nvPicPr>
        <p:blipFill>
          <a:blip r:embed="rId2"/>
          <a:stretch>
            <a:fillRect/>
          </a:stretch>
        </p:blipFill>
        <p:spPr>
          <a:xfrm>
            <a:off x="0" y="0"/>
            <a:ext cx="12192000" cy="6858000"/>
          </a:xfrm>
          <a:prstGeom prst="rect">
            <a:avLst/>
          </a:prstGeom>
        </p:spPr>
      </p:pic>
      <p:sp>
        <p:nvSpPr>
          <p:cNvPr id="5" name="CuadroTexto 4">
            <a:extLst>
              <a:ext uri="{FF2B5EF4-FFF2-40B4-BE49-F238E27FC236}">
                <a16:creationId xmlns:a16="http://schemas.microsoft.com/office/drawing/2014/main" id="{93A6C71A-251F-90A7-79B1-C15FE281D151}"/>
              </a:ext>
            </a:extLst>
          </p:cNvPr>
          <p:cNvSpPr txBox="1"/>
          <p:nvPr/>
        </p:nvSpPr>
        <p:spPr>
          <a:xfrm>
            <a:off x="239424" y="828288"/>
            <a:ext cx="6781862" cy="5139869"/>
          </a:xfrm>
          <a:prstGeom prst="rect">
            <a:avLst/>
          </a:prstGeom>
          <a:noFill/>
        </p:spPr>
        <p:txBody>
          <a:bodyPr wrap="square">
            <a:spAutoFit/>
          </a:bodyPr>
          <a:lstStyle/>
          <a:p>
            <a:pPr algn="just"/>
            <a:r>
              <a:rPr lang="en-US" sz="2000" b="1" dirty="0">
                <a:solidFill>
                  <a:schemeClr val="bg1"/>
                </a:solidFill>
                <a:effectLst/>
              </a:rPr>
              <a:t>Jesus tells you today: "He that believeth and is baptized shall be saved" (Mark 16:16). Dear friend, baptism is the first step to being ready when the King returns. While Jesus is in the heavenly sanctuary interceding for us there is time. </a:t>
            </a:r>
          </a:p>
          <a:p>
            <a:pPr algn="just"/>
            <a:endParaRPr lang="en-US" sz="2000" b="1" dirty="0">
              <a:solidFill>
                <a:schemeClr val="bg1"/>
              </a:solidFill>
              <a:effectLst/>
            </a:endParaRPr>
          </a:p>
          <a:p>
            <a:pPr algn="just"/>
            <a:r>
              <a:rPr lang="en-US" sz="2000" b="1" dirty="0">
                <a:solidFill>
                  <a:schemeClr val="bg1"/>
                </a:solidFill>
                <a:effectLst/>
              </a:rPr>
              <a:t>Evil can no longer continue, and Jesus will soon put an end to pain and suffering forever. </a:t>
            </a:r>
          </a:p>
          <a:p>
            <a:pPr algn="just"/>
            <a:endParaRPr lang="en-US" sz="2000" b="1" dirty="0">
              <a:solidFill>
                <a:schemeClr val="bg1"/>
              </a:solidFill>
              <a:effectLst/>
            </a:endParaRPr>
          </a:p>
          <a:p>
            <a:pPr algn="just"/>
            <a:r>
              <a:rPr lang="en-US" sz="2000" b="1" dirty="0">
                <a:solidFill>
                  <a:schemeClr val="bg1"/>
                </a:solidFill>
                <a:effectLst/>
              </a:rPr>
              <a:t>Today is the time to take the side of the victor. There is a new world awaiting us, and it will be only for those who place their lives in the hands of Jesus.</a:t>
            </a:r>
          </a:p>
          <a:p>
            <a:pPr algn="just"/>
            <a:endParaRPr lang="en-US" sz="2000" b="1" dirty="0">
              <a:solidFill>
                <a:schemeClr val="bg1"/>
              </a:solidFill>
              <a:effectLst/>
            </a:endParaRPr>
          </a:p>
          <a:p>
            <a:pPr algn="just"/>
            <a:endParaRPr lang="en-US" sz="2000" b="1" dirty="0">
              <a:solidFill>
                <a:schemeClr val="bg1"/>
              </a:solidFill>
              <a:effectLst/>
            </a:endParaRPr>
          </a:p>
          <a:p>
            <a:pPr algn="just"/>
            <a:endParaRPr lang="en-US" sz="2000" b="1" dirty="0">
              <a:solidFill>
                <a:schemeClr val="bg1"/>
              </a:solidFill>
              <a:effectLst/>
            </a:endParaRPr>
          </a:p>
          <a:p>
            <a:pPr algn="just"/>
            <a:r>
              <a:rPr lang="en-US" sz="2000" b="1" dirty="0">
                <a:solidFill>
                  <a:schemeClr val="bg1"/>
                </a:solidFill>
                <a:effectLst/>
              </a:rPr>
              <a:t>What decision will you make? I want to see you in eternity!</a:t>
            </a:r>
          </a:p>
          <a:p>
            <a:endParaRPr lang="es-CL" sz="2800" b="1" dirty="0">
              <a:solidFill>
                <a:schemeClr val="bg1"/>
              </a:solidFill>
              <a:effectLst/>
            </a:endParaRPr>
          </a:p>
        </p:txBody>
      </p:sp>
    </p:spTree>
    <p:extLst>
      <p:ext uri="{BB962C8B-B14F-4D97-AF65-F5344CB8AC3E}">
        <p14:creationId xmlns:p14="http://schemas.microsoft.com/office/powerpoint/2010/main" val="490703110"/>
      </p:ext>
    </p:extLst>
  </p:cSld>
  <p:clrMapOvr>
    <a:masterClrMapping/>
  </p:clrMapOvr>
  <p:transition spd="slow">
    <p:wip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C191B2C6-0A7E-3EE9-1805-2B7D060F6E9E}"/>
              </a:ext>
            </a:extLst>
          </p:cNvPr>
          <p:cNvPicPr>
            <a:picLocks noChangeAspect="1"/>
          </p:cNvPicPr>
          <p:nvPr/>
        </p:nvPicPr>
        <p:blipFill>
          <a:blip r:embed="rId2"/>
          <a:stretch>
            <a:fillRect/>
          </a:stretch>
        </p:blipFill>
        <p:spPr>
          <a:xfrm>
            <a:off x="0" y="0"/>
            <a:ext cx="12192000" cy="6858000"/>
          </a:xfrm>
          <a:prstGeom prst="rect">
            <a:avLst/>
          </a:prstGeom>
        </p:spPr>
      </p:pic>
      <p:sp>
        <p:nvSpPr>
          <p:cNvPr id="6" name="CuadroTexto 5">
            <a:extLst>
              <a:ext uri="{FF2B5EF4-FFF2-40B4-BE49-F238E27FC236}">
                <a16:creationId xmlns:a16="http://schemas.microsoft.com/office/drawing/2014/main" id="{014F8B9D-9F7C-956E-EE7D-27A5AF476996}"/>
              </a:ext>
            </a:extLst>
          </p:cNvPr>
          <p:cNvSpPr txBox="1"/>
          <p:nvPr/>
        </p:nvSpPr>
        <p:spPr>
          <a:xfrm>
            <a:off x="0" y="2921168"/>
            <a:ext cx="7124066" cy="1015663"/>
          </a:xfrm>
          <a:prstGeom prst="rect">
            <a:avLst/>
          </a:prstGeom>
          <a:noFill/>
        </p:spPr>
        <p:txBody>
          <a:bodyPr wrap="none" rtlCol="0">
            <a:spAutoFit/>
          </a:bodyPr>
          <a:lstStyle/>
          <a:p>
            <a:pPr algn="just"/>
            <a:r>
              <a:rPr lang="en-US" sz="6000" b="1" dirty="0">
                <a:solidFill>
                  <a:schemeClr val="bg1"/>
                </a:solidFill>
              </a:rPr>
              <a:t>Come to Jesus today! </a:t>
            </a:r>
          </a:p>
        </p:txBody>
      </p:sp>
    </p:spTree>
    <p:extLst>
      <p:ext uri="{BB962C8B-B14F-4D97-AF65-F5344CB8AC3E}">
        <p14:creationId xmlns:p14="http://schemas.microsoft.com/office/powerpoint/2010/main" val="2947329183"/>
      </p:ext>
    </p:extLst>
  </p:cSld>
  <p:clrMapOvr>
    <a:masterClrMapping/>
  </p:clrMapOvr>
  <p:transition spd="slow">
    <p:wip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72DF7E5D-B22E-FEED-8CC6-194D255FB193}"/>
              </a:ext>
            </a:extLst>
          </p:cNvPr>
          <p:cNvPicPr>
            <a:picLocks noChangeAspect="1"/>
          </p:cNvPicPr>
          <p:nvPr/>
        </p:nvPicPr>
        <p:blipFill>
          <a:blip r:embed="rId2"/>
          <a:stretch>
            <a:fillRect/>
          </a:stretch>
        </p:blipFill>
        <p:spPr>
          <a:xfrm>
            <a:off x="0" y="0"/>
            <a:ext cx="12192000" cy="6858000"/>
          </a:xfrm>
          <a:prstGeom prst="rect">
            <a:avLst/>
          </a:prstGeom>
        </p:spPr>
      </p:pic>
      <p:sp>
        <p:nvSpPr>
          <p:cNvPr id="3" name="CuadroTexto 2">
            <a:extLst>
              <a:ext uri="{FF2B5EF4-FFF2-40B4-BE49-F238E27FC236}">
                <a16:creationId xmlns:a16="http://schemas.microsoft.com/office/drawing/2014/main" id="{93FE39D0-350D-7D3A-5A90-65849209B45C}"/>
              </a:ext>
            </a:extLst>
          </p:cNvPr>
          <p:cNvSpPr txBox="1"/>
          <p:nvPr/>
        </p:nvSpPr>
        <p:spPr>
          <a:xfrm>
            <a:off x="295441" y="1150133"/>
            <a:ext cx="6099586" cy="4401205"/>
          </a:xfrm>
          <a:prstGeom prst="rect">
            <a:avLst/>
          </a:prstGeom>
          <a:noFill/>
        </p:spPr>
        <p:txBody>
          <a:bodyPr wrap="square">
            <a:spAutoFit/>
          </a:bodyPr>
          <a:lstStyle/>
          <a:p>
            <a:pPr algn="just"/>
            <a:r>
              <a:rPr lang="en-US" sz="2000" b="1" dirty="0">
                <a:solidFill>
                  <a:schemeClr val="bg1"/>
                </a:solidFill>
                <a:effectLst/>
              </a:rPr>
              <a:t>In 1938 Nicholas Winton, a twenty-nine-year-old British man, was vacationing in Czechoslovakia. There he learned of the plight of Czechoslovakian Jews and other vulnerable groups endangered by the policies of the Third Reich.</a:t>
            </a:r>
          </a:p>
          <a:p>
            <a:pPr algn="just"/>
            <a:endParaRPr lang="en-US" sz="2000" b="1" dirty="0">
              <a:solidFill>
                <a:schemeClr val="bg1"/>
              </a:solidFill>
              <a:effectLst/>
            </a:endParaRPr>
          </a:p>
          <a:p>
            <a:pPr algn="just"/>
            <a:r>
              <a:rPr lang="en-US" sz="2000" b="1" dirty="0">
                <a:solidFill>
                  <a:schemeClr val="bg1"/>
                </a:solidFill>
                <a:effectLst/>
              </a:rPr>
              <a:t>Winton was moved by the situation and decided to act. He organized a plan to evacuate Jewish children and others who were at risk of persecution by the Nazis. Through tireless effort, Winton worked with Czechoslovak and British authorities to secure permits, visas, and transportation for more than six hundred children.</a:t>
            </a:r>
          </a:p>
          <a:p>
            <a:endParaRPr lang="es-CL" sz="2000" b="1" dirty="0">
              <a:solidFill>
                <a:schemeClr val="bg1"/>
              </a:solidFill>
              <a:effectLst/>
            </a:endParaRPr>
          </a:p>
        </p:txBody>
      </p:sp>
    </p:spTree>
    <p:extLst>
      <p:ext uri="{BB962C8B-B14F-4D97-AF65-F5344CB8AC3E}">
        <p14:creationId xmlns:p14="http://schemas.microsoft.com/office/powerpoint/2010/main" val="2366456204"/>
      </p:ext>
    </p:extLst>
  </p:cSld>
  <p:clrMapOvr>
    <a:masterClrMapping/>
  </p:clrMapOvr>
  <p:transition spd="slow">
    <p:wip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52C11B-1414-4A28-5673-527EE6C20C98}"/>
            </a:ext>
          </a:extLst>
        </p:cNvPr>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D1DD5EB3-F50A-AE5F-856E-0B5C3C8401B3}"/>
              </a:ext>
            </a:extLst>
          </p:cNvPr>
          <p:cNvPicPr>
            <a:picLocks noGrp="1" noChangeAspect="1"/>
          </p:cNvPicPr>
          <p:nvPr>
            <p:ph idx="1"/>
          </p:nvPr>
        </p:nvPicPr>
        <p:blipFill>
          <a:blip r:embed="rId2"/>
          <a:srcRect t="5206" b="10540"/>
          <a:stretch>
            <a:fillRect/>
          </a:stretch>
        </p:blipFill>
        <p:spPr>
          <a:xfrm>
            <a:off x="20" y="1282"/>
            <a:ext cx="12191980" cy="6856718"/>
          </a:xfrm>
          <a:prstGeom prst="rect">
            <a:avLst/>
          </a:prstGeom>
        </p:spPr>
      </p:pic>
    </p:spTree>
    <p:extLst>
      <p:ext uri="{BB962C8B-B14F-4D97-AF65-F5344CB8AC3E}">
        <p14:creationId xmlns:p14="http://schemas.microsoft.com/office/powerpoint/2010/main" val="240886409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4" name="Content Placeholder 3">
            <a:extLst>
              <a:ext uri="{FF2B5EF4-FFF2-40B4-BE49-F238E27FC236}">
                <a16:creationId xmlns:a16="http://schemas.microsoft.com/office/drawing/2014/main" id="{64B77A16-3CE9-DC35-C8E7-DCEF3E0D6531}"/>
              </a:ext>
            </a:extLst>
          </p:cNvPr>
          <p:cNvPicPr>
            <a:picLocks noGrp="1" noChangeAspect="1"/>
          </p:cNvPicPr>
          <p:nvPr>
            <p:ph idx="1"/>
          </p:nvPr>
        </p:nvPicPr>
        <p:blipFill>
          <a:blip r:embed="rId2"/>
          <a:srcRect b="15746"/>
          <a:stretch>
            <a:fillRect/>
          </a:stretch>
        </p:blipFill>
        <p:spPr>
          <a:xfrm>
            <a:off x="20" y="1282"/>
            <a:ext cx="12191980" cy="6856718"/>
          </a:xfrm>
          <a:prstGeom prst="rect">
            <a:avLst/>
          </a:prstGeom>
        </p:spPr>
      </p:pic>
    </p:spTree>
    <p:extLst>
      <p:ext uri="{BB962C8B-B14F-4D97-AF65-F5344CB8AC3E}">
        <p14:creationId xmlns:p14="http://schemas.microsoft.com/office/powerpoint/2010/main" val="29473135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3412FF09-AB78-8AC0-EB06-08523F740734}"/>
              </a:ext>
            </a:extLst>
          </p:cNvPr>
          <p:cNvPicPr>
            <a:picLocks noChangeAspect="1"/>
          </p:cNvPicPr>
          <p:nvPr/>
        </p:nvPicPr>
        <p:blipFill>
          <a:blip r:embed="rId2"/>
          <a:stretch>
            <a:fillRect/>
          </a:stretch>
        </p:blipFill>
        <p:spPr>
          <a:xfrm>
            <a:off x="0" y="0"/>
            <a:ext cx="12192000" cy="6858000"/>
          </a:xfrm>
          <a:prstGeom prst="rect">
            <a:avLst/>
          </a:prstGeom>
        </p:spPr>
      </p:pic>
      <p:sp>
        <p:nvSpPr>
          <p:cNvPr id="3" name="CuadroTexto 2">
            <a:extLst>
              <a:ext uri="{FF2B5EF4-FFF2-40B4-BE49-F238E27FC236}">
                <a16:creationId xmlns:a16="http://schemas.microsoft.com/office/drawing/2014/main" id="{E71B8369-0BF1-0CD1-352E-8A71ABD791FE}"/>
              </a:ext>
            </a:extLst>
          </p:cNvPr>
          <p:cNvSpPr txBox="1"/>
          <p:nvPr/>
        </p:nvSpPr>
        <p:spPr>
          <a:xfrm>
            <a:off x="585374" y="1166842"/>
            <a:ext cx="6099586" cy="4524315"/>
          </a:xfrm>
          <a:prstGeom prst="rect">
            <a:avLst/>
          </a:prstGeom>
          <a:noFill/>
        </p:spPr>
        <p:txBody>
          <a:bodyPr wrap="square">
            <a:spAutoFit/>
          </a:bodyPr>
          <a:lstStyle/>
          <a:p>
            <a:pPr algn="just"/>
            <a:r>
              <a:rPr lang="en-US" sz="2400" b="1" dirty="0">
                <a:solidFill>
                  <a:schemeClr val="bg1"/>
                </a:solidFill>
                <a:effectLst/>
              </a:rPr>
              <a:t>One particularly poignant anecdote involves a group of Jewish children who were on their way to the United Kingdom. The last train carrying these children was due to leave Prague but was supposed to depart on the same day the Germans occupied the city. Faced with the imminent threat, Winton and his team worked at full speed, arranged the arrangements, and managed to get the children out of the country at the last minute. The train left minutes before the Nazis arrived in Prague. </a:t>
            </a:r>
            <a:endParaRPr lang="en-US" sz="2400" b="1" dirty="0">
              <a:solidFill>
                <a:schemeClr val="bg1"/>
              </a:solidFill>
            </a:endParaRPr>
          </a:p>
        </p:txBody>
      </p:sp>
    </p:spTree>
    <p:extLst>
      <p:ext uri="{BB962C8B-B14F-4D97-AF65-F5344CB8AC3E}">
        <p14:creationId xmlns:p14="http://schemas.microsoft.com/office/powerpoint/2010/main" val="3093286845"/>
      </p:ext>
    </p:extLst>
  </p:cSld>
  <p:clrMapOvr>
    <a:masterClrMapping/>
  </p:clrMapOvr>
  <p:transition spd="slow">
    <p:wip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a:extLst>
              <a:ext uri="{FF2B5EF4-FFF2-40B4-BE49-F238E27FC236}">
                <a16:creationId xmlns:a16="http://schemas.microsoft.com/office/drawing/2014/main" id="{1A808306-242E-839F-AF92-B629EE02917F}"/>
              </a:ext>
            </a:extLst>
          </p:cNvPr>
          <p:cNvPicPr>
            <a:picLocks noChangeAspect="1"/>
          </p:cNvPicPr>
          <p:nvPr/>
        </p:nvPicPr>
        <p:blipFill>
          <a:blip r:embed="rId2"/>
          <a:stretch>
            <a:fillRect/>
          </a:stretch>
        </p:blipFill>
        <p:spPr>
          <a:xfrm>
            <a:off x="0" y="0"/>
            <a:ext cx="12192000" cy="6858000"/>
          </a:xfrm>
          <a:prstGeom prst="rect">
            <a:avLst/>
          </a:prstGeom>
        </p:spPr>
      </p:pic>
      <p:sp>
        <p:nvSpPr>
          <p:cNvPr id="3" name="CuadroTexto 2">
            <a:extLst>
              <a:ext uri="{FF2B5EF4-FFF2-40B4-BE49-F238E27FC236}">
                <a16:creationId xmlns:a16="http://schemas.microsoft.com/office/drawing/2014/main" id="{37609784-DF4A-4ABB-1466-99D5AE4A0668}"/>
              </a:ext>
            </a:extLst>
          </p:cNvPr>
          <p:cNvSpPr txBox="1"/>
          <p:nvPr/>
        </p:nvSpPr>
        <p:spPr>
          <a:xfrm>
            <a:off x="953364" y="1951239"/>
            <a:ext cx="6099586" cy="646331"/>
          </a:xfrm>
          <a:prstGeom prst="rect">
            <a:avLst/>
          </a:prstGeom>
          <a:noFill/>
        </p:spPr>
        <p:txBody>
          <a:bodyPr wrap="square">
            <a:spAutoFit/>
          </a:bodyPr>
          <a:lstStyle/>
          <a:p>
            <a:br>
              <a:rPr lang="es-CL" sz="1800" dirty="0">
                <a:effectLst/>
                <a:latin typeface="ArialMT"/>
              </a:rPr>
            </a:br>
            <a:endParaRPr lang="es-CL" dirty="0"/>
          </a:p>
        </p:txBody>
      </p:sp>
      <p:sp>
        <p:nvSpPr>
          <p:cNvPr id="5" name="CuadroTexto 4">
            <a:extLst>
              <a:ext uri="{FF2B5EF4-FFF2-40B4-BE49-F238E27FC236}">
                <a16:creationId xmlns:a16="http://schemas.microsoft.com/office/drawing/2014/main" id="{6E723CB9-9C08-B7AF-F3AD-748D3ADBA68B}"/>
              </a:ext>
            </a:extLst>
          </p:cNvPr>
          <p:cNvSpPr txBox="1"/>
          <p:nvPr/>
        </p:nvSpPr>
        <p:spPr>
          <a:xfrm>
            <a:off x="529683" y="1536174"/>
            <a:ext cx="6099716" cy="3785652"/>
          </a:xfrm>
          <a:prstGeom prst="rect">
            <a:avLst/>
          </a:prstGeom>
          <a:noFill/>
        </p:spPr>
        <p:txBody>
          <a:bodyPr wrap="square">
            <a:spAutoFit/>
          </a:bodyPr>
          <a:lstStyle/>
          <a:p>
            <a:pPr algn="just"/>
            <a:r>
              <a:rPr lang="en-US" sz="2000" b="1" dirty="0">
                <a:solidFill>
                  <a:schemeClr val="bg1"/>
                </a:solidFill>
                <a:effectLst/>
                <a:latin typeface="ArialMT"/>
              </a:rPr>
              <a:t>These children, who became known as "Winton's children," survived the war and many of them were reunited with their families after the conflict. </a:t>
            </a:r>
          </a:p>
          <a:p>
            <a:pPr algn="just"/>
            <a:endParaRPr lang="en-US" sz="2000" b="1" dirty="0">
              <a:solidFill>
                <a:schemeClr val="bg1"/>
              </a:solidFill>
              <a:effectLst/>
              <a:latin typeface="ArialMT"/>
            </a:endParaRPr>
          </a:p>
          <a:p>
            <a:pPr algn="just"/>
            <a:r>
              <a:rPr lang="en-US" sz="2000" b="1" dirty="0">
                <a:solidFill>
                  <a:schemeClr val="bg1"/>
                </a:solidFill>
                <a:effectLst/>
                <a:latin typeface="ArialMT"/>
              </a:rPr>
              <a:t>The story of Nicholas Winton and his courageous rescue effort remained largely unknown for decades, but in 1988 his wife discovered his files and publicly exposed him. Winton was honored and recognized for his heroic work and eventually became known as the "British Schindler." </a:t>
            </a:r>
            <a:endParaRPr lang="en-US" sz="2000" dirty="0">
              <a:solidFill>
                <a:schemeClr val="bg1"/>
              </a:solidFill>
            </a:endParaRPr>
          </a:p>
        </p:txBody>
      </p:sp>
    </p:spTree>
    <p:extLst>
      <p:ext uri="{BB962C8B-B14F-4D97-AF65-F5344CB8AC3E}">
        <p14:creationId xmlns:p14="http://schemas.microsoft.com/office/powerpoint/2010/main" val="982486519"/>
      </p:ext>
    </p:extLst>
  </p:cSld>
  <p:clrMapOvr>
    <a:masterClrMapping/>
  </p:clrMapOvr>
  <p:transition spd="slow">
    <p:wip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0F9A9CDA-6FE8-A656-7EDA-5CCB6A7D3896}"/>
              </a:ext>
            </a:extLst>
          </p:cNvPr>
          <p:cNvPicPr>
            <a:picLocks noChangeAspect="1"/>
          </p:cNvPicPr>
          <p:nvPr/>
        </p:nvPicPr>
        <p:blipFill>
          <a:blip r:embed="rId2"/>
          <a:stretch>
            <a:fillRect/>
          </a:stretch>
        </p:blipFill>
        <p:spPr>
          <a:xfrm>
            <a:off x="0" y="0"/>
            <a:ext cx="12192000" cy="6858000"/>
          </a:xfrm>
          <a:prstGeom prst="rect">
            <a:avLst/>
          </a:prstGeom>
        </p:spPr>
      </p:pic>
      <p:sp>
        <p:nvSpPr>
          <p:cNvPr id="3" name="CuadroTexto 2">
            <a:extLst>
              <a:ext uri="{FF2B5EF4-FFF2-40B4-BE49-F238E27FC236}">
                <a16:creationId xmlns:a16="http://schemas.microsoft.com/office/drawing/2014/main" id="{DB6D6E2C-611E-D455-CEA5-1D6DB3DAE4C4}"/>
              </a:ext>
            </a:extLst>
          </p:cNvPr>
          <p:cNvSpPr txBox="1"/>
          <p:nvPr/>
        </p:nvSpPr>
        <p:spPr>
          <a:xfrm>
            <a:off x="273138" y="458956"/>
            <a:ext cx="6952851" cy="5940088"/>
          </a:xfrm>
          <a:prstGeom prst="rect">
            <a:avLst/>
          </a:prstGeom>
          <a:noFill/>
        </p:spPr>
        <p:txBody>
          <a:bodyPr wrap="square">
            <a:spAutoFit/>
          </a:bodyPr>
          <a:lstStyle/>
          <a:p>
            <a:pPr algn="just"/>
            <a:r>
              <a:rPr lang="en-US" sz="2000" b="1" dirty="0">
                <a:solidFill>
                  <a:schemeClr val="bg1"/>
                </a:solidFill>
                <a:effectLst/>
              </a:rPr>
              <a:t> </a:t>
            </a:r>
          </a:p>
          <a:p>
            <a:pPr algn="just"/>
            <a:endParaRPr lang="en-US" sz="2000" b="1" dirty="0">
              <a:solidFill>
                <a:schemeClr val="bg1"/>
              </a:solidFill>
              <a:effectLst/>
            </a:endParaRPr>
          </a:p>
          <a:p>
            <a:pPr algn="just"/>
            <a:r>
              <a:rPr lang="en-US" sz="2000" b="1" dirty="0">
                <a:solidFill>
                  <a:schemeClr val="bg1"/>
                </a:solidFill>
                <a:effectLst/>
              </a:rPr>
              <a:t>The Bible points out that we are in an invisible battle against evil: "For we wrestle not against flesh and blood, but against principalities, against powers, against the rulers of the darkness of this world" (Ephesians 6:11-12). </a:t>
            </a:r>
          </a:p>
          <a:p>
            <a:pPr algn="just"/>
            <a:endParaRPr lang="en-US" sz="2000" b="1" dirty="0">
              <a:solidFill>
                <a:schemeClr val="bg1"/>
              </a:solidFill>
              <a:effectLst/>
            </a:endParaRPr>
          </a:p>
          <a:p>
            <a:pPr algn="just"/>
            <a:r>
              <a:rPr lang="en-US" sz="2000" b="1" dirty="0">
                <a:solidFill>
                  <a:schemeClr val="bg1"/>
                </a:solidFill>
                <a:effectLst/>
              </a:rPr>
              <a:t>The forces of evil led by the "great dragon, the serpent of old, who is called the devil and Satan" (Revelation 12:9) are still on the warpath against God and His true people on earth: "those who keep the commandments of God and have the testimony of Jesus Christ" (Revelation 12:17).</a:t>
            </a:r>
          </a:p>
          <a:p>
            <a:pPr algn="just"/>
            <a:endParaRPr lang="en-US" sz="2000" b="1" dirty="0">
              <a:solidFill>
                <a:schemeClr val="bg1"/>
              </a:solidFill>
              <a:effectLst/>
            </a:endParaRPr>
          </a:p>
          <a:p>
            <a:pPr algn="just"/>
            <a:r>
              <a:rPr lang="en-US" sz="2000" b="1" dirty="0">
                <a:solidFill>
                  <a:schemeClr val="bg1"/>
                </a:solidFill>
                <a:effectLst/>
              </a:rPr>
              <a:t>However, this last conflict for freedom has its days numbered, Jesus promised that he would return to put an end to sin and its author. We have already seen in previous topics that Jesus left clear signs that would show us the nearness of his coming. Let us remember this important point.</a:t>
            </a:r>
          </a:p>
          <a:p>
            <a:endParaRPr lang="es-CL" sz="2000" b="1" dirty="0">
              <a:solidFill>
                <a:schemeClr val="bg1"/>
              </a:solidFill>
              <a:effectLst/>
            </a:endParaRPr>
          </a:p>
        </p:txBody>
      </p:sp>
    </p:spTree>
    <p:extLst>
      <p:ext uri="{BB962C8B-B14F-4D97-AF65-F5344CB8AC3E}">
        <p14:creationId xmlns:p14="http://schemas.microsoft.com/office/powerpoint/2010/main" val="3393969232"/>
      </p:ext>
    </p:extLst>
  </p:cSld>
  <p:clrMapOvr>
    <a:masterClrMapping/>
  </p:clrMapOvr>
  <p:transition spd="slow">
    <p:wip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9A717CEB-D3B3-1C15-2C91-CA6983BDADF8}"/>
              </a:ext>
            </a:extLst>
          </p:cNvPr>
          <p:cNvPicPr>
            <a:picLocks noChangeAspect="1"/>
          </p:cNvPicPr>
          <p:nvPr/>
        </p:nvPicPr>
        <p:blipFill>
          <a:blip r:embed="rId2"/>
          <a:stretch>
            <a:fillRect/>
          </a:stretch>
        </p:blipFill>
        <p:spPr>
          <a:xfrm>
            <a:off x="0" y="0"/>
            <a:ext cx="12192000" cy="6858000"/>
          </a:xfrm>
          <a:prstGeom prst="rect">
            <a:avLst/>
          </a:prstGeom>
        </p:spPr>
      </p:pic>
      <p:sp>
        <p:nvSpPr>
          <p:cNvPr id="3" name="CuadroTexto 2">
            <a:extLst>
              <a:ext uri="{FF2B5EF4-FFF2-40B4-BE49-F238E27FC236}">
                <a16:creationId xmlns:a16="http://schemas.microsoft.com/office/drawing/2014/main" id="{6E099B88-7383-40DF-EE12-BCDA4BB34E11}"/>
              </a:ext>
            </a:extLst>
          </p:cNvPr>
          <p:cNvSpPr txBox="1"/>
          <p:nvPr/>
        </p:nvSpPr>
        <p:spPr>
          <a:xfrm>
            <a:off x="285544" y="1520785"/>
            <a:ext cx="6833713" cy="3816429"/>
          </a:xfrm>
          <a:prstGeom prst="rect">
            <a:avLst/>
          </a:prstGeom>
          <a:noFill/>
        </p:spPr>
        <p:txBody>
          <a:bodyPr wrap="square">
            <a:spAutoFit/>
          </a:bodyPr>
          <a:lstStyle/>
          <a:p>
            <a:pPr algn="just"/>
            <a:r>
              <a:rPr lang="en-US" sz="2200" b="1" dirty="0">
                <a:solidFill>
                  <a:schemeClr val="bg1"/>
                </a:solidFill>
                <a:effectLst/>
              </a:rPr>
              <a:t>"And as He (Jesus) sat upon the mount of Olives, the disciples came to Him privately, saying, tell us, when shall these things be, and what shall be the sign of Thy coming, and of the consummation of this world?" (Matthew 24:3).</a:t>
            </a:r>
          </a:p>
          <a:p>
            <a:pPr algn="just"/>
            <a:endParaRPr lang="en-US" sz="2200" b="1" dirty="0">
              <a:solidFill>
                <a:schemeClr val="bg1"/>
              </a:solidFill>
              <a:effectLst/>
            </a:endParaRPr>
          </a:p>
          <a:p>
            <a:pPr algn="just"/>
            <a:r>
              <a:rPr lang="en-US" sz="2200" b="1" dirty="0">
                <a:solidFill>
                  <a:schemeClr val="bg1"/>
                </a:solidFill>
                <a:effectLst/>
              </a:rPr>
              <a:t>This question was important, Jesus would answer his disciples a series of events and signs that would occur on the planet that would affect everyone's life. These signs would increase in frequency and intensity as the end of all things </a:t>
            </a:r>
            <a:endParaRPr lang="en-US" sz="2200" b="1" dirty="0">
              <a:solidFill>
                <a:schemeClr val="bg1"/>
              </a:solidFill>
            </a:endParaRPr>
          </a:p>
        </p:txBody>
      </p:sp>
    </p:spTree>
    <p:extLst>
      <p:ext uri="{BB962C8B-B14F-4D97-AF65-F5344CB8AC3E}">
        <p14:creationId xmlns:p14="http://schemas.microsoft.com/office/powerpoint/2010/main" val="274665228"/>
      </p:ext>
    </p:extLst>
  </p:cSld>
  <p:clrMapOvr>
    <a:masterClrMapping/>
  </p:clrMapOvr>
  <p:transition spd="slow">
    <p:wip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44067E2B-EFDF-4605-15B6-B314624E4E26}"/>
              </a:ext>
            </a:extLst>
          </p:cNvPr>
          <p:cNvPicPr>
            <a:picLocks noChangeAspect="1"/>
          </p:cNvPicPr>
          <p:nvPr/>
        </p:nvPicPr>
        <p:blipFill>
          <a:blip r:embed="rId2"/>
          <a:stretch>
            <a:fillRect/>
          </a:stretch>
        </p:blipFill>
        <p:spPr>
          <a:xfrm>
            <a:off x="0" y="0"/>
            <a:ext cx="12192000" cy="6858000"/>
          </a:xfrm>
          <a:prstGeom prst="rect">
            <a:avLst/>
          </a:prstGeom>
        </p:spPr>
      </p:pic>
      <p:sp>
        <p:nvSpPr>
          <p:cNvPr id="3" name="CuadroTexto 2">
            <a:extLst>
              <a:ext uri="{FF2B5EF4-FFF2-40B4-BE49-F238E27FC236}">
                <a16:creationId xmlns:a16="http://schemas.microsoft.com/office/drawing/2014/main" id="{BF686B31-A7CA-2AA9-AEEE-413A3EBE8298}"/>
              </a:ext>
            </a:extLst>
          </p:cNvPr>
          <p:cNvSpPr txBox="1"/>
          <p:nvPr/>
        </p:nvSpPr>
        <p:spPr>
          <a:xfrm>
            <a:off x="187322" y="971682"/>
            <a:ext cx="7063331" cy="4404988"/>
          </a:xfrm>
          <a:prstGeom prst="rect">
            <a:avLst/>
          </a:prstGeom>
          <a:noFill/>
        </p:spPr>
        <p:txBody>
          <a:bodyPr wrap="square">
            <a:spAutoFit/>
          </a:bodyPr>
          <a:lstStyle/>
          <a:p>
            <a:pPr marL="285750" indent="-285750">
              <a:lnSpc>
                <a:spcPct val="150000"/>
              </a:lnSpc>
              <a:buFont typeface="Wingdings" pitchFamily="2" charset="2"/>
              <a:buChar char="q"/>
            </a:pPr>
            <a:r>
              <a:rPr lang="es-PR" sz="2100" b="1" dirty="0">
                <a:solidFill>
                  <a:schemeClr val="bg1"/>
                </a:solidFill>
                <a:effectLst/>
              </a:rPr>
              <a:t>Religious deceptions: Matthew 24:5 </a:t>
            </a:r>
          </a:p>
          <a:p>
            <a:pPr marL="285750" indent="-285750">
              <a:lnSpc>
                <a:spcPct val="150000"/>
              </a:lnSpc>
              <a:buFont typeface="Wingdings" pitchFamily="2" charset="2"/>
              <a:buChar char="q"/>
            </a:pPr>
            <a:r>
              <a:rPr lang="es-PR" sz="2100" b="1" dirty="0">
                <a:solidFill>
                  <a:schemeClr val="bg1"/>
                </a:solidFill>
                <a:effectLst/>
              </a:rPr>
              <a:t>Wars and seditions: Matthew 24:6 </a:t>
            </a:r>
          </a:p>
          <a:p>
            <a:pPr marL="285750" indent="-285750">
              <a:lnSpc>
                <a:spcPct val="150000"/>
              </a:lnSpc>
              <a:buFont typeface="Wingdings" pitchFamily="2" charset="2"/>
              <a:buChar char="q"/>
            </a:pPr>
            <a:r>
              <a:rPr lang="es-PR" sz="2100" b="1" dirty="0">
                <a:solidFill>
                  <a:schemeClr val="bg1"/>
                </a:solidFill>
                <a:effectLst/>
              </a:rPr>
              <a:t>Plagues: Matthew 24:7</a:t>
            </a:r>
          </a:p>
          <a:p>
            <a:pPr marL="285750" indent="-285750">
              <a:lnSpc>
                <a:spcPct val="150000"/>
              </a:lnSpc>
              <a:buFont typeface="Wingdings" pitchFamily="2" charset="2"/>
              <a:buChar char="q"/>
            </a:pPr>
            <a:r>
              <a:rPr lang="es-PR" sz="2100" b="1" dirty="0">
                <a:solidFill>
                  <a:schemeClr val="bg1"/>
                </a:solidFill>
                <a:effectLst/>
              </a:rPr>
              <a:t>Famines: Matthew 24:7</a:t>
            </a:r>
          </a:p>
          <a:p>
            <a:pPr marL="285750" indent="-285750">
              <a:lnSpc>
                <a:spcPct val="150000"/>
              </a:lnSpc>
              <a:buFont typeface="Wingdings" pitchFamily="2" charset="2"/>
              <a:buChar char="q"/>
            </a:pPr>
            <a:r>
              <a:rPr lang="es-PR" sz="2100" b="1" dirty="0">
                <a:solidFill>
                  <a:schemeClr val="bg1"/>
                </a:solidFill>
                <a:effectLst/>
              </a:rPr>
              <a:t>Earthquakes: Matthew 24:7 </a:t>
            </a:r>
          </a:p>
          <a:p>
            <a:pPr marL="285750" indent="-285750">
              <a:lnSpc>
                <a:spcPct val="150000"/>
              </a:lnSpc>
              <a:buFont typeface="Wingdings" pitchFamily="2" charset="2"/>
              <a:buChar char="q"/>
            </a:pPr>
            <a:r>
              <a:rPr lang="es-PR" sz="2100" b="1" dirty="0">
                <a:solidFill>
                  <a:schemeClr val="bg1"/>
                </a:solidFill>
                <a:effectLst/>
              </a:rPr>
              <a:t>Persecution of Christians: Matthew 24:9 </a:t>
            </a:r>
          </a:p>
          <a:p>
            <a:pPr marL="285750" indent="-285750">
              <a:lnSpc>
                <a:spcPct val="150000"/>
              </a:lnSpc>
              <a:buFont typeface="Wingdings" pitchFamily="2" charset="2"/>
              <a:buChar char="q"/>
            </a:pPr>
            <a:r>
              <a:rPr lang="es-PR" sz="2100" b="1" dirty="0">
                <a:solidFill>
                  <a:schemeClr val="bg1"/>
                </a:solidFill>
                <a:effectLst/>
              </a:rPr>
              <a:t>False prophets: Matthew 24:11 </a:t>
            </a:r>
          </a:p>
          <a:p>
            <a:pPr marL="285750" indent="-285750">
              <a:lnSpc>
                <a:spcPct val="150000"/>
              </a:lnSpc>
              <a:buFont typeface="Wingdings" pitchFamily="2" charset="2"/>
              <a:buChar char="q"/>
            </a:pPr>
            <a:r>
              <a:rPr lang="es-PR" sz="2100" b="1" dirty="0">
                <a:solidFill>
                  <a:schemeClr val="bg1"/>
                </a:solidFill>
                <a:effectLst/>
              </a:rPr>
              <a:t>Love of many will grow cold: Matthew 24:12</a:t>
            </a:r>
          </a:p>
          <a:p>
            <a:pPr marL="285750" indent="-285750">
              <a:lnSpc>
                <a:spcPct val="150000"/>
              </a:lnSpc>
              <a:buFont typeface="Wingdings" pitchFamily="2" charset="2"/>
              <a:buChar char="q"/>
            </a:pPr>
            <a:r>
              <a:rPr lang="es-PR" sz="2100" b="1" dirty="0">
                <a:solidFill>
                  <a:schemeClr val="bg1"/>
                </a:solidFill>
                <a:effectLst/>
              </a:rPr>
              <a:t>Preaching of the gospel to the whole world: Matthew 24:12</a:t>
            </a:r>
            <a:endParaRPr lang="es-PR" dirty="0"/>
          </a:p>
        </p:txBody>
      </p:sp>
    </p:spTree>
    <p:extLst>
      <p:ext uri="{BB962C8B-B14F-4D97-AF65-F5344CB8AC3E}">
        <p14:creationId xmlns:p14="http://schemas.microsoft.com/office/powerpoint/2010/main" val="313529365"/>
      </p:ext>
    </p:extLst>
  </p:cSld>
  <p:clrMapOvr>
    <a:masterClrMapping/>
  </p:clrMapOvr>
  <p:transition spd="slow">
    <p:wip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B2EFF558-833A-040F-C77E-F8A6488DD566}"/>
              </a:ext>
            </a:extLst>
          </p:cNvPr>
          <p:cNvPicPr>
            <a:picLocks noChangeAspect="1"/>
          </p:cNvPicPr>
          <p:nvPr/>
        </p:nvPicPr>
        <p:blipFill>
          <a:blip r:embed="rId2"/>
          <a:stretch>
            <a:fillRect/>
          </a:stretch>
        </p:blipFill>
        <p:spPr>
          <a:xfrm>
            <a:off x="0" y="0"/>
            <a:ext cx="12192000" cy="6858000"/>
          </a:xfrm>
          <a:prstGeom prst="rect">
            <a:avLst/>
          </a:prstGeom>
        </p:spPr>
      </p:pic>
      <p:sp>
        <p:nvSpPr>
          <p:cNvPr id="3" name="CuadroTexto 2">
            <a:extLst>
              <a:ext uri="{FF2B5EF4-FFF2-40B4-BE49-F238E27FC236}">
                <a16:creationId xmlns:a16="http://schemas.microsoft.com/office/drawing/2014/main" id="{7CD649AB-56D2-2A9B-BC95-51027392AD1F}"/>
              </a:ext>
            </a:extLst>
          </p:cNvPr>
          <p:cNvSpPr txBox="1"/>
          <p:nvPr/>
        </p:nvSpPr>
        <p:spPr>
          <a:xfrm>
            <a:off x="908758" y="1482227"/>
            <a:ext cx="3997778" cy="3416320"/>
          </a:xfrm>
          <a:prstGeom prst="rect">
            <a:avLst/>
          </a:prstGeom>
          <a:noFill/>
        </p:spPr>
        <p:txBody>
          <a:bodyPr wrap="square">
            <a:spAutoFit/>
          </a:bodyPr>
          <a:lstStyle/>
          <a:p>
            <a:pPr algn="ctr"/>
            <a:r>
              <a:rPr lang="en-US" sz="7200" b="1" dirty="0">
                <a:solidFill>
                  <a:schemeClr val="bg1"/>
                </a:solidFill>
                <a:effectLst/>
              </a:rPr>
              <a:t>How will Jesus come? </a:t>
            </a:r>
            <a:endParaRPr lang="en-US" sz="7200" dirty="0">
              <a:solidFill>
                <a:schemeClr val="bg1"/>
              </a:solidFill>
            </a:endParaRPr>
          </a:p>
        </p:txBody>
      </p:sp>
    </p:spTree>
    <p:extLst>
      <p:ext uri="{BB962C8B-B14F-4D97-AF65-F5344CB8AC3E}">
        <p14:creationId xmlns:p14="http://schemas.microsoft.com/office/powerpoint/2010/main" val="2920188962"/>
      </p:ext>
    </p:extLst>
  </p:cSld>
  <p:clrMapOvr>
    <a:masterClrMapping/>
  </p:clrMapOvr>
  <p:transition spd="slow">
    <p:wipe/>
  </p:transition>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442</TotalTime>
  <Words>2598</Words>
  <Application>Microsoft Macintosh PowerPoint</Application>
  <PresentationFormat>Widescreen</PresentationFormat>
  <Paragraphs>101</Paragraphs>
  <Slides>31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Arial</vt:lpstr>
      <vt:lpstr>ArialMT</vt:lpstr>
      <vt:lpstr>Calibri</vt:lpstr>
      <vt:lpstr>Calibri Light</vt:lpstr>
      <vt:lpstr>Wingdings</vt:lpstr>
      <vt:lpstr>Tema de Office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Microsoft Office User</dc:creator>
  <cp:lastModifiedBy>Carlos Torres</cp:lastModifiedBy>
  <cp:revision>8</cp:revision>
  <dcterms:created xsi:type="dcterms:W3CDTF">2023-08-17T01:19:47Z</dcterms:created>
  <dcterms:modified xsi:type="dcterms:W3CDTF">2026-02-26T19:30:41Z</dcterms:modified>
</cp:coreProperties>
</file>