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2"/>
  </p:notesMasterIdLst>
  <p:sldIdLst>
    <p:sldId id="268" r:id="rId2"/>
    <p:sldId id="312" r:id="rId3"/>
    <p:sldId id="282" r:id="rId4"/>
    <p:sldId id="283" r:id="rId5"/>
    <p:sldId id="284" r:id="rId6"/>
    <p:sldId id="285" r:id="rId7"/>
    <p:sldId id="286" r:id="rId8"/>
    <p:sldId id="287" r:id="rId9"/>
    <p:sldId id="288" r:id="rId10"/>
    <p:sldId id="289" r:id="rId11"/>
    <p:sldId id="290" r:id="rId12"/>
    <p:sldId id="291" r:id="rId13"/>
    <p:sldId id="292" r:id="rId14"/>
    <p:sldId id="307" r:id="rId15"/>
    <p:sldId id="294" r:id="rId16"/>
    <p:sldId id="295" r:id="rId17"/>
    <p:sldId id="308" r:id="rId18"/>
    <p:sldId id="296" r:id="rId19"/>
    <p:sldId id="297" r:id="rId20"/>
    <p:sldId id="298" r:id="rId21"/>
    <p:sldId id="299" r:id="rId22"/>
    <p:sldId id="300" r:id="rId23"/>
    <p:sldId id="301" r:id="rId24"/>
    <p:sldId id="302" r:id="rId25"/>
    <p:sldId id="309" r:id="rId26"/>
    <p:sldId id="303" r:id="rId27"/>
    <p:sldId id="304" r:id="rId28"/>
    <p:sldId id="305" r:id="rId29"/>
    <p:sldId id="310" r:id="rId30"/>
    <p:sldId id="311" r:id="rId31"/>
  </p:sldIdLst>
  <p:sldSz cx="12192000" cy="6858000"/>
  <p:notesSz cx="6858000" cy="9144000"/>
  <p:defaultTextStyle>
    <a:defPPr>
      <a:defRPr lang="es-C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31348"/>
    <p:restoredTop sz="94694"/>
  </p:normalViewPr>
  <p:slideViewPr>
    <p:cSldViewPr snapToGrid="0">
      <p:cViewPr varScale="1">
        <p:scale>
          <a:sx n="109" d="100"/>
          <a:sy n="109" d="100"/>
        </p:scale>
        <p:origin x="216" y="44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s-CL"/>
          </a:p>
        </p:txBody>
      </p:sp>
      <p:sp>
        <p:nvSpPr>
          <p:cNvPr id="3" name="Marcador de fech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9F2986B-F3D5-BF48-9CFB-14E19B95ACE6}" type="datetimeFigureOut">
              <a:rPr lang="es-CL" smtClean="0"/>
              <a:t>26-02-26</a:t>
            </a:fld>
            <a:endParaRPr lang="es-CL"/>
          </a:p>
        </p:txBody>
      </p:sp>
      <p:sp>
        <p:nvSpPr>
          <p:cNvPr id="4" name="Marcador de imagen de diapositiva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s-CL"/>
          </a:p>
        </p:txBody>
      </p:sp>
      <p:sp>
        <p:nvSpPr>
          <p:cNvPr id="5" name="Marcador de nota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s-MX"/>
              <a:t>Haga clic para modificar los estilos de texto del patrón</a:t>
            </a:r>
          </a:p>
          <a:p>
            <a:pPr lvl="1"/>
            <a:r>
              <a:rPr lang="es-MX"/>
              <a:t>Segundo nivel</a:t>
            </a:r>
          </a:p>
          <a:p>
            <a:pPr lvl="2"/>
            <a:r>
              <a:rPr lang="es-MX"/>
              <a:t>Tercer nivel</a:t>
            </a:r>
          </a:p>
          <a:p>
            <a:pPr lvl="3"/>
            <a:r>
              <a:rPr lang="es-MX"/>
              <a:t>Cuarto nivel</a:t>
            </a:r>
          </a:p>
          <a:p>
            <a:pPr lvl="4"/>
            <a:r>
              <a:rPr lang="es-MX"/>
              <a:t>Quinto nivel</a:t>
            </a:r>
            <a:endParaRPr lang="es-CL"/>
          </a:p>
        </p:txBody>
      </p:sp>
      <p:sp>
        <p:nvSpPr>
          <p:cNvPr id="6" name="Marcador de pie de página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s-CL"/>
          </a:p>
        </p:txBody>
      </p:sp>
      <p:sp>
        <p:nvSpPr>
          <p:cNvPr id="7" name="Marcador de número de diapositiva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D45C140-CB74-9647-AD9E-AEB5F329536C}" type="slidenum">
              <a:rPr lang="es-CL" smtClean="0"/>
              <a:t>‹#›</a:t>
            </a:fld>
            <a:endParaRPr lang="es-CL"/>
          </a:p>
        </p:txBody>
      </p:sp>
    </p:spTree>
    <p:extLst>
      <p:ext uri="{BB962C8B-B14F-4D97-AF65-F5344CB8AC3E}">
        <p14:creationId xmlns:p14="http://schemas.microsoft.com/office/powerpoint/2010/main" val="233767738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CL" dirty="0"/>
          </a:p>
        </p:txBody>
      </p:sp>
      <p:sp>
        <p:nvSpPr>
          <p:cNvPr id="4" name="Marcador de número de diapositiva 3"/>
          <p:cNvSpPr>
            <a:spLocks noGrp="1"/>
          </p:cNvSpPr>
          <p:nvPr>
            <p:ph type="sldNum" sz="quarter" idx="5"/>
          </p:nvPr>
        </p:nvSpPr>
        <p:spPr/>
        <p:txBody>
          <a:bodyPr/>
          <a:lstStyle/>
          <a:p>
            <a:fld id="{DD45C140-CB74-9647-AD9E-AEB5F329536C}" type="slidenum">
              <a:rPr lang="es-CL" smtClean="0"/>
              <a:t>28</a:t>
            </a:fld>
            <a:endParaRPr lang="es-CL"/>
          </a:p>
        </p:txBody>
      </p:sp>
    </p:spTree>
    <p:extLst>
      <p:ext uri="{BB962C8B-B14F-4D97-AF65-F5344CB8AC3E}">
        <p14:creationId xmlns:p14="http://schemas.microsoft.com/office/powerpoint/2010/main" val="97486599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81BE68DF-8AF6-79E1-AD82-523AC78C9C5E}"/>
              </a:ext>
            </a:extLst>
          </p:cNvPr>
          <p:cNvSpPr>
            <a:spLocks noGrp="1"/>
          </p:cNvSpPr>
          <p:nvPr>
            <p:ph type="ctrTitle"/>
          </p:nvPr>
        </p:nvSpPr>
        <p:spPr>
          <a:xfrm>
            <a:off x="1524000" y="1122363"/>
            <a:ext cx="9144000" cy="2387600"/>
          </a:xfrm>
        </p:spPr>
        <p:txBody>
          <a:bodyPr anchor="b"/>
          <a:lstStyle>
            <a:lvl1pPr algn="ctr">
              <a:defRPr sz="6000"/>
            </a:lvl1pPr>
          </a:lstStyle>
          <a:p>
            <a:r>
              <a:rPr lang="es-MX"/>
              <a:t>Haz clic para modificar el estilo de título del patrón</a:t>
            </a:r>
            <a:endParaRPr lang="es-CL"/>
          </a:p>
        </p:txBody>
      </p:sp>
      <p:sp>
        <p:nvSpPr>
          <p:cNvPr id="3" name="Subtítulo 2">
            <a:extLst>
              <a:ext uri="{FF2B5EF4-FFF2-40B4-BE49-F238E27FC236}">
                <a16:creationId xmlns:a16="http://schemas.microsoft.com/office/drawing/2014/main" id="{9F7CB8B0-FB48-3B7E-E897-5A27E3813D78}"/>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MX"/>
              <a:t>Haz clic para editar el estilo de subtítulo del patrón</a:t>
            </a:r>
            <a:endParaRPr lang="es-CL"/>
          </a:p>
        </p:txBody>
      </p:sp>
      <p:sp>
        <p:nvSpPr>
          <p:cNvPr id="4" name="Marcador de fecha 3">
            <a:extLst>
              <a:ext uri="{FF2B5EF4-FFF2-40B4-BE49-F238E27FC236}">
                <a16:creationId xmlns:a16="http://schemas.microsoft.com/office/drawing/2014/main" id="{5E9DD28B-6044-3014-B378-ADA6F83F97F4}"/>
              </a:ext>
            </a:extLst>
          </p:cNvPr>
          <p:cNvSpPr>
            <a:spLocks noGrp="1"/>
          </p:cNvSpPr>
          <p:nvPr>
            <p:ph type="dt" sz="half" idx="10"/>
          </p:nvPr>
        </p:nvSpPr>
        <p:spPr/>
        <p:txBody>
          <a:bodyPr/>
          <a:lstStyle/>
          <a:p>
            <a:fld id="{51FF746E-086A-7349-A76C-0EE5542ADA00}" type="datetimeFigureOut">
              <a:rPr lang="es-CL" smtClean="0"/>
              <a:t>26-02-26</a:t>
            </a:fld>
            <a:endParaRPr lang="es-CL"/>
          </a:p>
        </p:txBody>
      </p:sp>
      <p:sp>
        <p:nvSpPr>
          <p:cNvPr id="5" name="Marcador de pie de página 4">
            <a:extLst>
              <a:ext uri="{FF2B5EF4-FFF2-40B4-BE49-F238E27FC236}">
                <a16:creationId xmlns:a16="http://schemas.microsoft.com/office/drawing/2014/main" id="{4AFB1BF7-DE02-568E-5901-276868BAB38F}"/>
              </a:ext>
            </a:extLst>
          </p:cNvPr>
          <p:cNvSpPr>
            <a:spLocks noGrp="1"/>
          </p:cNvSpPr>
          <p:nvPr>
            <p:ph type="ftr" sz="quarter" idx="11"/>
          </p:nvPr>
        </p:nvSpPr>
        <p:spPr/>
        <p:txBody>
          <a:bodyPr/>
          <a:lstStyle/>
          <a:p>
            <a:endParaRPr lang="es-CL"/>
          </a:p>
        </p:txBody>
      </p:sp>
      <p:sp>
        <p:nvSpPr>
          <p:cNvPr id="6" name="Marcador de número de diapositiva 5">
            <a:extLst>
              <a:ext uri="{FF2B5EF4-FFF2-40B4-BE49-F238E27FC236}">
                <a16:creationId xmlns:a16="http://schemas.microsoft.com/office/drawing/2014/main" id="{0D84FEF6-5289-5BFA-2258-1F2CE65C3FC9}"/>
              </a:ext>
            </a:extLst>
          </p:cNvPr>
          <p:cNvSpPr>
            <a:spLocks noGrp="1"/>
          </p:cNvSpPr>
          <p:nvPr>
            <p:ph type="sldNum" sz="quarter" idx="12"/>
          </p:nvPr>
        </p:nvSpPr>
        <p:spPr/>
        <p:txBody>
          <a:bodyPr/>
          <a:lstStyle/>
          <a:p>
            <a:fld id="{A9FD0853-78AE-224D-9C62-C4D30F00AD23}" type="slidenum">
              <a:rPr lang="es-CL" smtClean="0"/>
              <a:t>‹#›</a:t>
            </a:fld>
            <a:endParaRPr lang="es-CL"/>
          </a:p>
        </p:txBody>
      </p:sp>
    </p:spTree>
    <p:extLst>
      <p:ext uri="{BB962C8B-B14F-4D97-AF65-F5344CB8AC3E}">
        <p14:creationId xmlns:p14="http://schemas.microsoft.com/office/powerpoint/2010/main" val="241036788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66160D7C-9AE1-B8C1-24F2-09509D7C4926}"/>
              </a:ext>
            </a:extLst>
          </p:cNvPr>
          <p:cNvSpPr>
            <a:spLocks noGrp="1"/>
          </p:cNvSpPr>
          <p:nvPr>
            <p:ph type="title"/>
          </p:nvPr>
        </p:nvSpPr>
        <p:spPr/>
        <p:txBody>
          <a:bodyPr/>
          <a:lstStyle/>
          <a:p>
            <a:r>
              <a:rPr lang="es-MX"/>
              <a:t>Haz clic para modificar el estilo de título del patrón</a:t>
            </a:r>
            <a:endParaRPr lang="es-CL"/>
          </a:p>
        </p:txBody>
      </p:sp>
      <p:sp>
        <p:nvSpPr>
          <p:cNvPr id="3" name="Marcador de texto vertical 2">
            <a:extLst>
              <a:ext uri="{FF2B5EF4-FFF2-40B4-BE49-F238E27FC236}">
                <a16:creationId xmlns:a16="http://schemas.microsoft.com/office/drawing/2014/main" id="{8B55E40A-A4FF-91EB-25F2-621E0C141E5B}"/>
              </a:ext>
            </a:extLst>
          </p:cNvPr>
          <p:cNvSpPr>
            <a:spLocks noGrp="1"/>
          </p:cNvSpPr>
          <p:nvPr>
            <p:ph type="body" orient="vert" idx="1"/>
          </p:nvPr>
        </p:nvSpPr>
        <p:spPr/>
        <p:txBody>
          <a:bodyPr vert="eaVert"/>
          <a:lstStyle/>
          <a:p>
            <a:pPr lvl="0"/>
            <a:r>
              <a:rPr lang="es-MX"/>
              <a:t>Haga clic para modificar los estilos de texto del patrón</a:t>
            </a:r>
          </a:p>
          <a:p>
            <a:pPr lvl="1"/>
            <a:r>
              <a:rPr lang="es-MX"/>
              <a:t>Segundo nivel</a:t>
            </a:r>
          </a:p>
          <a:p>
            <a:pPr lvl="2"/>
            <a:r>
              <a:rPr lang="es-MX"/>
              <a:t>Tercer nivel</a:t>
            </a:r>
          </a:p>
          <a:p>
            <a:pPr lvl="3"/>
            <a:r>
              <a:rPr lang="es-MX"/>
              <a:t>Cuarto nivel</a:t>
            </a:r>
          </a:p>
          <a:p>
            <a:pPr lvl="4"/>
            <a:r>
              <a:rPr lang="es-MX"/>
              <a:t>Quinto nivel</a:t>
            </a:r>
            <a:endParaRPr lang="es-CL"/>
          </a:p>
        </p:txBody>
      </p:sp>
      <p:sp>
        <p:nvSpPr>
          <p:cNvPr id="4" name="Marcador de fecha 3">
            <a:extLst>
              <a:ext uri="{FF2B5EF4-FFF2-40B4-BE49-F238E27FC236}">
                <a16:creationId xmlns:a16="http://schemas.microsoft.com/office/drawing/2014/main" id="{77E443C8-6DC2-C3AF-D604-B06A70545FD2}"/>
              </a:ext>
            </a:extLst>
          </p:cNvPr>
          <p:cNvSpPr>
            <a:spLocks noGrp="1"/>
          </p:cNvSpPr>
          <p:nvPr>
            <p:ph type="dt" sz="half" idx="10"/>
          </p:nvPr>
        </p:nvSpPr>
        <p:spPr/>
        <p:txBody>
          <a:bodyPr/>
          <a:lstStyle/>
          <a:p>
            <a:fld id="{51FF746E-086A-7349-A76C-0EE5542ADA00}" type="datetimeFigureOut">
              <a:rPr lang="es-CL" smtClean="0"/>
              <a:t>26-02-26</a:t>
            </a:fld>
            <a:endParaRPr lang="es-CL"/>
          </a:p>
        </p:txBody>
      </p:sp>
      <p:sp>
        <p:nvSpPr>
          <p:cNvPr id="5" name="Marcador de pie de página 4">
            <a:extLst>
              <a:ext uri="{FF2B5EF4-FFF2-40B4-BE49-F238E27FC236}">
                <a16:creationId xmlns:a16="http://schemas.microsoft.com/office/drawing/2014/main" id="{F33728BC-ABF7-ED82-B78C-FAD33860B0BA}"/>
              </a:ext>
            </a:extLst>
          </p:cNvPr>
          <p:cNvSpPr>
            <a:spLocks noGrp="1"/>
          </p:cNvSpPr>
          <p:nvPr>
            <p:ph type="ftr" sz="quarter" idx="11"/>
          </p:nvPr>
        </p:nvSpPr>
        <p:spPr/>
        <p:txBody>
          <a:bodyPr/>
          <a:lstStyle/>
          <a:p>
            <a:endParaRPr lang="es-CL"/>
          </a:p>
        </p:txBody>
      </p:sp>
      <p:sp>
        <p:nvSpPr>
          <p:cNvPr id="6" name="Marcador de número de diapositiva 5">
            <a:extLst>
              <a:ext uri="{FF2B5EF4-FFF2-40B4-BE49-F238E27FC236}">
                <a16:creationId xmlns:a16="http://schemas.microsoft.com/office/drawing/2014/main" id="{3118A9C1-5D63-F213-A3DF-4120A3B1DEB2}"/>
              </a:ext>
            </a:extLst>
          </p:cNvPr>
          <p:cNvSpPr>
            <a:spLocks noGrp="1"/>
          </p:cNvSpPr>
          <p:nvPr>
            <p:ph type="sldNum" sz="quarter" idx="12"/>
          </p:nvPr>
        </p:nvSpPr>
        <p:spPr/>
        <p:txBody>
          <a:bodyPr/>
          <a:lstStyle/>
          <a:p>
            <a:fld id="{A9FD0853-78AE-224D-9C62-C4D30F00AD23}" type="slidenum">
              <a:rPr lang="es-CL" smtClean="0"/>
              <a:t>‹#›</a:t>
            </a:fld>
            <a:endParaRPr lang="es-CL"/>
          </a:p>
        </p:txBody>
      </p:sp>
    </p:spTree>
    <p:extLst>
      <p:ext uri="{BB962C8B-B14F-4D97-AF65-F5344CB8AC3E}">
        <p14:creationId xmlns:p14="http://schemas.microsoft.com/office/powerpoint/2010/main" val="62406184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a:extLst>
              <a:ext uri="{FF2B5EF4-FFF2-40B4-BE49-F238E27FC236}">
                <a16:creationId xmlns:a16="http://schemas.microsoft.com/office/drawing/2014/main" id="{F179D066-538C-40A7-7E57-EF8521D1305E}"/>
              </a:ext>
            </a:extLst>
          </p:cNvPr>
          <p:cNvSpPr>
            <a:spLocks noGrp="1"/>
          </p:cNvSpPr>
          <p:nvPr>
            <p:ph type="title" orient="vert"/>
          </p:nvPr>
        </p:nvSpPr>
        <p:spPr>
          <a:xfrm>
            <a:off x="8724900" y="365125"/>
            <a:ext cx="2628900" cy="5811838"/>
          </a:xfrm>
        </p:spPr>
        <p:txBody>
          <a:bodyPr vert="eaVert"/>
          <a:lstStyle/>
          <a:p>
            <a:r>
              <a:rPr lang="es-MX"/>
              <a:t>Haz clic para modificar el estilo de título del patrón</a:t>
            </a:r>
            <a:endParaRPr lang="es-CL"/>
          </a:p>
        </p:txBody>
      </p:sp>
      <p:sp>
        <p:nvSpPr>
          <p:cNvPr id="3" name="Marcador de texto vertical 2">
            <a:extLst>
              <a:ext uri="{FF2B5EF4-FFF2-40B4-BE49-F238E27FC236}">
                <a16:creationId xmlns:a16="http://schemas.microsoft.com/office/drawing/2014/main" id="{1892965E-C738-6AD4-DAA1-AC2065255BAA}"/>
              </a:ext>
            </a:extLst>
          </p:cNvPr>
          <p:cNvSpPr>
            <a:spLocks noGrp="1"/>
          </p:cNvSpPr>
          <p:nvPr>
            <p:ph type="body" orient="vert" idx="1"/>
          </p:nvPr>
        </p:nvSpPr>
        <p:spPr>
          <a:xfrm>
            <a:off x="838200" y="365125"/>
            <a:ext cx="7734300" cy="5811838"/>
          </a:xfrm>
        </p:spPr>
        <p:txBody>
          <a:bodyPr vert="eaVert"/>
          <a:lstStyle/>
          <a:p>
            <a:pPr lvl="0"/>
            <a:r>
              <a:rPr lang="es-MX"/>
              <a:t>Haga clic para modificar los estilos de texto del patrón</a:t>
            </a:r>
          </a:p>
          <a:p>
            <a:pPr lvl="1"/>
            <a:r>
              <a:rPr lang="es-MX"/>
              <a:t>Segundo nivel</a:t>
            </a:r>
          </a:p>
          <a:p>
            <a:pPr lvl="2"/>
            <a:r>
              <a:rPr lang="es-MX"/>
              <a:t>Tercer nivel</a:t>
            </a:r>
          </a:p>
          <a:p>
            <a:pPr lvl="3"/>
            <a:r>
              <a:rPr lang="es-MX"/>
              <a:t>Cuarto nivel</a:t>
            </a:r>
          </a:p>
          <a:p>
            <a:pPr lvl="4"/>
            <a:r>
              <a:rPr lang="es-MX"/>
              <a:t>Quinto nivel</a:t>
            </a:r>
            <a:endParaRPr lang="es-CL"/>
          </a:p>
        </p:txBody>
      </p:sp>
      <p:sp>
        <p:nvSpPr>
          <p:cNvPr id="4" name="Marcador de fecha 3">
            <a:extLst>
              <a:ext uri="{FF2B5EF4-FFF2-40B4-BE49-F238E27FC236}">
                <a16:creationId xmlns:a16="http://schemas.microsoft.com/office/drawing/2014/main" id="{74A7B693-A03A-5042-6B72-A8132D647D3E}"/>
              </a:ext>
            </a:extLst>
          </p:cNvPr>
          <p:cNvSpPr>
            <a:spLocks noGrp="1"/>
          </p:cNvSpPr>
          <p:nvPr>
            <p:ph type="dt" sz="half" idx="10"/>
          </p:nvPr>
        </p:nvSpPr>
        <p:spPr/>
        <p:txBody>
          <a:bodyPr/>
          <a:lstStyle/>
          <a:p>
            <a:fld id="{51FF746E-086A-7349-A76C-0EE5542ADA00}" type="datetimeFigureOut">
              <a:rPr lang="es-CL" smtClean="0"/>
              <a:t>26-02-26</a:t>
            </a:fld>
            <a:endParaRPr lang="es-CL"/>
          </a:p>
        </p:txBody>
      </p:sp>
      <p:sp>
        <p:nvSpPr>
          <p:cNvPr id="5" name="Marcador de pie de página 4">
            <a:extLst>
              <a:ext uri="{FF2B5EF4-FFF2-40B4-BE49-F238E27FC236}">
                <a16:creationId xmlns:a16="http://schemas.microsoft.com/office/drawing/2014/main" id="{EB9D828F-9E06-538E-6F98-D3CAA1CD6A94}"/>
              </a:ext>
            </a:extLst>
          </p:cNvPr>
          <p:cNvSpPr>
            <a:spLocks noGrp="1"/>
          </p:cNvSpPr>
          <p:nvPr>
            <p:ph type="ftr" sz="quarter" idx="11"/>
          </p:nvPr>
        </p:nvSpPr>
        <p:spPr/>
        <p:txBody>
          <a:bodyPr/>
          <a:lstStyle/>
          <a:p>
            <a:endParaRPr lang="es-CL"/>
          </a:p>
        </p:txBody>
      </p:sp>
      <p:sp>
        <p:nvSpPr>
          <p:cNvPr id="6" name="Marcador de número de diapositiva 5">
            <a:extLst>
              <a:ext uri="{FF2B5EF4-FFF2-40B4-BE49-F238E27FC236}">
                <a16:creationId xmlns:a16="http://schemas.microsoft.com/office/drawing/2014/main" id="{BCDFD7BC-F793-0734-DB55-9CF6B16195FA}"/>
              </a:ext>
            </a:extLst>
          </p:cNvPr>
          <p:cNvSpPr>
            <a:spLocks noGrp="1"/>
          </p:cNvSpPr>
          <p:nvPr>
            <p:ph type="sldNum" sz="quarter" idx="12"/>
          </p:nvPr>
        </p:nvSpPr>
        <p:spPr/>
        <p:txBody>
          <a:bodyPr/>
          <a:lstStyle/>
          <a:p>
            <a:fld id="{A9FD0853-78AE-224D-9C62-C4D30F00AD23}" type="slidenum">
              <a:rPr lang="es-CL" smtClean="0"/>
              <a:t>‹#›</a:t>
            </a:fld>
            <a:endParaRPr lang="es-CL"/>
          </a:p>
        </p:txBody>
      </p:sp>
    </p:spTree>
    <p:extLst>
      <p:ext uri="{BB962C8B-B14F-4D97-AF65-F5344CB8AC3E}">
        <p14:creationId xmlns:p14="http://schemas.microsoft.com/office/powerpoint/2010/main" val="337831008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4E9A3099-6BB4-9F9E-922A-6427AA3B6DF5}"/>
              </a:ext>
            </a:extLst>
          </p:cNvPr>
          <p:cNvSpPr>
            <a:spLocks noGrp="1"/>
          </p:cNvSpPr>
          <p:nvPr>
            <p:ph type="title"/>
          </p:nvPr>
        </p:nvSpPr>
        <p:spPr/>
        <p:txBody>
          <a:bodyPr/>
          <a:lstStyle/>
          <a:p>
            <a:r>
              <a:rPr lang="es-MX"/>
              <a:t>Haz clic para modificar el estilo de título del patrón</a:t>
            </a:r>
            <a:endParaRPr lang="es-CL"/>
          </a:p>
        </p:txBody>
      </p:sp>
      <p:sp>
        <p:nvSpPr>
          <p:cNvPr id="3" name="Marcador de contenido 2">
            <a:extLst>
              <a:ext uri="{FF2B5EF4-FFF2-40B4-BE49-F238E27FC236}">
                <a16:creationId xmlns:a16="http://schemas.microsoft.com/office/drawing/2014/main" id="{5D0B3721-DB9A-BECD-D6EB-D11BB0810945}"/>
              </a:ext>
            </a:extLst>
          </p:cNvPr>
          <p:cNvSpPr>
            <a:spLocks noGrp="1"/>
          </p:cNvSpPr>
          <p:nvPr>
            <p:ph idx="1"/>
          </p:nvPr>
        </p:nvSpPr>
        <p:spPr/>
        <p:txBody>
          <a:bodyPr/>
          <a:lstStyle/>
          <a:p>
            <a:pPr lvl="0"/>
            <a:r>
              <a:rPr lang="es-MX"/>
              <a:t>Haga clic para modificar los estilos de texto del patrón</a:t>
            </a:r>
          </a:p>
          <a:p>
            <a:pPr lvl="1"/>
            <a:r>
              <a:rPr lang="es-MX"/>
              <a:t>Segundo nivel</a:t>
            </a:r>
          </a:p>
          <a:p>
            <a:pPr lvl="2"/>
            <a:r>
              <a:rPr lang="es-MX"/>
              <a:t>Tercer nivel</a:t>
            </a:r>
          </a:p>
          <a:p>
            <a:pPr lvl="3"/>
            <a:r>
              <a:rPr lang="es-MX"/>
              <a:t>Cuarto nivel</a:t>
            </a:r>
          </a:p>
          <a:p>
            <a:pPr lvl="4"/>
            <a:r>
              <a:rPr lang="es-MX"/>
              <a:t>Quinto nivel</a:t>
            </a:r>
            <a:endParaRPr lang="es-CL"/>
          </a:p>
        </p:txBody>
      </p:sp>
      <p:sp>
        <p:nvSpPr>
          <p:cNvPr id="4" name="Marcador de fecha 3">
            <a:extLst>
              <a:ext uri="{FF2B5EF4-FFF2-40B4-BE49-F238E27FC236}">
                <a16:creationId xmlns:a16="http://schemas.microsoft.com/office/drawing/2014/main" id="{0C42E97B-4D5C-6F30-EDF7-3B3816577ACB}"/>
              </a:ext>
            </a:extLst>
          </p:cNvPr>
          <p:cNvSpPr>
            <a:spLocks noGrp="1"/>
          </p:cNvSpPr>
          <p:nvPr>
            <p:ph type="dt" sz="half" idx="10"/>
          </p:nvPr>
        </p:nvSpPr>
        <p:spPr/>
        <p:txBody>
          <a:bodyPr/>
          <a:lstStyle/>
          <a:p>
            <a:fld id="{51FF746E-086A-7349-A76C-0EE5542ADA00}" type="datetimeFigureOut">
              <a:rPr lang="es-CL" smtClean="0"/>
              <a:t>26-02-26</a:t>
            </a:fld>
            <a:endParaRPr lang="es-CL"/>
          </a:p>
        </p:txBody>
      </p:sp>
      <p:sp>
        <p:nvSpPr>
          <p:cNvPr id="5" name="Marcador de pie de página 4">
            <a:extLst>
              <a:ext uri="{FF2B5EF4-FFF2-40B4-BE49-F238E27FC236}">
                <a16:creationId xmlns:a16="http://schemas.microsoft.com/office/drawing/2014/main" id="{29BE9EE4-33BC-D895-F76B-C483E459EA6E}"/>
              </a:ext>
            </a:extLst>
          </p:cNvPr>
          <p:cNvSpPr>
            <a:spLocks noGrp="1"/>
          </p:cNvSpPr>
          <p:nvPr>
            <p:ph type="ftr" sz="quarter" idx="11"/>
          </p:nvPr>
        </p:nvSpPr>
        <p:spPr/>
        <p:txBody>
          <a:bodyPr/>
          <a:lstStyle/>
          <a:p>
            <a:endParaRPr lang="es-CL"/>
          </a:p>
        </p:txBody>
      </p:sp>
      <p:sp>
        <p:nvSpPr>
          <p:cNvPr id="6" name="Marcador de número de diapositiva 5">
            <a:extLst>
              <a:ext uri="{FF2B5EF4-FFF2-40B4-BE49-F238E27FC236}">
                <a16:creationId xmlns:a16="http://schemas.microsoft.com/office/drawing/2014/main" id="{1A06817F-DE48-C225-0FDC-CEF38904DE4F}"/>
              </a:ext>
            </a:extLst>
          </p:cNvPr>
          <p:cNvSpPr>
            <a:spLocks noGrp="1"/>
          </p:cNvSpPr>
          <p:nvPr>
            <p:ph type="sldNum" sz="quarter" idx="12"/>
          </p:nvPr>
        </p:nvSpPr>
        <p:spPr/>
        <p:txBody>
          <a:bodyPr/>
          <a:lstStyle/>
          <a:p>
            <a:fld id="{A9FD0853-78AE-224D-9C62-C4D30F00AD23}" type="slidenum">
              <a:rPr lang="es-CL" smtClean="0"/>
              <a:t>‹#›</a:t>
            </a:fld>
            <a:endParaRPr lang="es-CL"/>
          </a:p>
        </p:txBody>
      </p:sp>
    </p:spTree>
    <p:extLst>
      <p:ext uri="{BB962C8B-B14F-4D97-AF65-F5344CB8AC3E}">
        <p14:creationId xmlns:p14="http://schemas.microsoft.com/office/powerpoint/2010/main" val="312128409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63929D0-B2F8-2521-E112-2825678437EE}"/>
              </a:ext>
            </a:extLst>
          </p:cNvPr>
          <p:cNvSpPr>
            <a:spLocks noGrp="1"/>
          </p:cNvSpPr>
          <p:nvPr>
            <p:ph type="title"/>
          </p:nvPr>
        </p:nvSpPr>
        <p:spPr>
          <a:xfrm>
            <a:off x="831850" y="1709738"/>
            <a:ext cx="10515600" cy="2852737"/>
          </a:xfrm>
        </p:spPr>
        <p:txBody>
          <a:bodyPr anchor="b"/>
          <a:lstStyle>
            <a:lvl1pPr>
              <a:defRPr sz="6000"/>
            </a:lvl1pPr>
          </a:lstStyle>
          <a:p>
            <a:r>
              <a:rPr lang="es-MX"/>
              <a:t>Haz clic para modificar el estilo de título del patrón</a:t>
            </a:r>
            <a:endParaRPr lang="es-CL"/>
          </a:p>
        </p:txBody>
      </p:sp>
      <p:sp>
        <p:nvSpPr>
          <p:cNvPr id="3" name="Marcador de texto 2">
            <a:extLst>
              <a:ext uri="{FF2B5EF4-FFF2-40B4-BE49-F238E27FC236}">
                <a16:creationId xmlns:a16="http://schemas.microsoft.com/office/drawing/2014/main" id="{5B182121-6426-36B0-1D08-5D3048F98E54}"/>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MX"/>
              <a:t>Haga clic para modificar los estilos de texto del patrón</a:t>
            </a:r>
          </a:p>
        </p:txBody>
      </p:sp>
      <p:sp>
        <p:nvSpPr>
          <p:cNvPr id="4" name="Marcador de fecha 3">
            <a:extLst>
              <a:ext uri="{FF2B5EF4-FFF2-40B4-BE49-F238E27FC236}">
                <a16:creationId xmlns:a16="http://schemas.microsoft.com/office/drawing/2014/main" id="{1DB94B01-0950-AB25-BF4C-722611C894C1}"/>
              </a:ext>
            </a:extLst>
          </p:cNvPr>
          <p:cNvSpPr>
            <a:spLocks noGrp="1"/>
          </p:cNvSpPr>
          <p:nvPr>
            <p:ph type="dt" sz="half" idx="10"/>
          </p:nvPr>
        </p:nvSpPr>
        <p:spPr/>
        <p:txBody>
          <a:bodyPr/>
          <a:lstStyle/>
          <a:p>
            <a:fld id="{51FF746E-086A-7349-A76C-0EE5542ADA00}" type="datetimeFigureOut">
              <a:rPr lang="es-CL" smtClean="0"/>
              <a:t>26-02-26</a:t>
            </a:fld>
            <a:endParaRPr lang="es-CL"/>
          </a:p>
        </p:txBody>
      </p:sp>
      <p:sp>
        <p:nvSpPr>
          <p:cNvPr id="5" name="Marcador de pie de página 4">
            <a:extLst>
              <a:ext uri="{FF2B5EF4-FFF2-40B4-BE49-F238E27FC236}">
                <a16:creationId xmlns:a16="http://schemas.microsoft.com/office/drawing/2014/main" id="{8B6CC7E0-FADA-EE50-F53C-A776E548F509}"/>
              </a:ext>
            </a:extLst>
          </p:cNvPr>
          <p:cNvSpPr>
            <a:spLocks noGrp="1"/>
          </p:cNvSpPr>
          <p:nvPr>
            <p:ph type="ftr" sz="quarter" idx="11"/>
          </p:nvPr>
        </p:nvSpPr>
        <p:spPr/>
        <p:txBody>
          <a:bodyPr/>
          <a:lstStyle/>
          <a:p>
            <a:endParaRPr lang="es-CL"/>
          </a:p>
        </p:txBody>
      </p:sp>
      <p:sp>
        <p:nvSpPr>
          <p:cNvPr id="6" name="Marcador de número de diapositiva 5">
            <a:extLst>
              <a:ext uri="{FF2B5EF4-FFF2-40B4-BE49-F238E27FC236}">
                <a16:creationId xmlns:a16="http://schemas.microsoft.com/office/drawing/2014/main" id="{E178C7B2-B51C-5A14-77E9-726064785FA5}"/>
              </a:ext>
            </a:extLst>
          </p:cNvPr>
          <p:cNvSpPr>
            <a:spLocks noGrp="1"/>
          </p:cNvSpPr>
          <p:nvPr>
            <p:ph type="sldNum" sz="quarter" idx="12"/>
          </p:nvPr>
        </p:nvSpPr>
        <p:spPr/>
        <p:txBody>
          <a:bodyPr/>
          <a:lstStyle/>
          <a:p>
            <a:fld id="{A9FD0853-78AE-224D-9C62-C4D30F00AD23}" type="slidenum">
              <a:rPr lang="es-CL" smtClean="0"/>
              <a:t>‹#›</a:t>
            </a:fld>
            <a:endParaRPr lang="es-CL"/>
          </a:p>
        </p:txBody>
      </p:sp>
    </p:spTree>
    <p:extLst>
      <p:ext uri="{BB962C8B-B14F-4D97-AF65-F5344CB8AC3E}">
        <p14:creationId xmlns:p14="http://schemas.microsoft.com/office/powerpoint/2010/main" val="343759749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C3384039-870E-5BD8-D954-5096B9085D0B}"/>
              </a:ext>
            </a:extLst>
          </p:cNvPr>
          <p:cNvSpPr>
            <a:spLocks noGrp="1"/>
          </p:cNvSpPr>
          <p:nvPr>
            <p:ph type="title"/>
          </p:nvPr>
        </p:nvSpPr>
        <p:spPr/>
        <p:txBody>
          <a:bodyPr/>
          <a:lstStyle/>
          <a:p>
            <a:r>
              <a:rPr lang="es-MX"/>
              <a:t>Haz clic para modificar el estilo de título del patrón</a:t>
            </a:r>
            <a:endParaRPr lang="es-CL"/>
          </a:p>
        </p:txBody>
      </p:sp>
      <p:sp>
        <p:nvSpPr>
          <p:cNvPr id="3" name="Marcador de contenido 2">
            <a:extLst>
              <a:ext uri="{FF2B5EF4-FFF2-40B4-BE49-F238E27FC236}">
                <a16:creationId xmlns:a16="http://schemas.microsoft.com/office/drawing/2014/main" id="{02640F1E-003B-1740-16E8-F0B2A2BCB2B2}"/>
              </a:ext>
            </a:extLst>
          </p:cNvPr>
          <p:cNvSpPr>
            <a:spLocks noGrp="1"/>
          </p:cNvSpPr>
          <p:nvPr>
            <p:ph sz="half" idx="1"/>
          </p:nvPr>
        </p:nvSpPr>
        <p:spPr>
          <a:xfrm>
            <a:off x="838200" y="1825625"/>
            <a:ext cx="5181600" cy="4351338"/>
          </a:xfrm>
        </p:spPr>
        <p:txBody>
          <a:bodyPr/>
          <a:lstStyle/>
          <a:p>
            <a:pPr lvl="0"/>
            <a:r>
              <a:rPr lang="es-MX"/>
              <a:t>Haga clic para modificar los estilos de texto del patrón</a:t>
            </a:r>
          </a:p>
          <a:p>
            <a:pPr lvl="1"/>
            <a:r>
              <a:rPr lang="es-MX"/>
              <a:t>Segundo nivel</a:t>
            </a:r>
          </a:p>
          <a:p>
            <a:pPr lvl="2"/>
            <a:r>
              <a:rPr lang="es-MX"/>
              <a:t>Tercer nivel</a:t>
            </a:r>
          </a:p>
          <a:p>
            <a:pPr lvl="3"/>
            <a:r>
              <a:rPr lang="es-MX"/>
              <a:t>Cuarto nivel</a:t>
            </a:r>
          </a:p>
          <a:p>
            <a:pPr lvl="4"/>
            <a:r>
              <a:rPr lang="es-MX"/>
              <a:t>Quinto nivel</a:t>
            </a:r>
            <a:endParaRPr lang="es-CL"/>
          </a:p>
        </p:txBody>
      </p:sp>
      <p:sp>
        <p:nvSpPr>
          <p:cNvPr id="4" name="Marcador de contenido 3">
            <a:extLst>
              <a:ext uri="{FF2B5EF4-FFF2-40B4-BE49-F238E27FC236}">
                <a16:creationId xmlns:a16="http://schemas.microsoft.com/office/drawing/2014/main" id="{E019E033-489F-918E-A1B4-931077858238}"/>
              </a:ext>
            </a:extLst>
          </p:cNvPr>
          <p:cNvSpPr>
            <a:spLocks noGrp="1"/>
          </p:cNvSpPr>
          <p:nvPr>
            <p:ph sz="half" idx="2"/>
          </p:nvPr>
        </p:nvSpPr>
        <p:spPr>
          <a:xfrm>
            <a:off x="6172200" y="1825625"/>
            <a:ext cx="5181600" cy="4351338"/>
          </a:xfrm>
        </p:spPr>
        <p:txBody>
          <a:bodyPr/>
          <a:lstStyle/>
          <a:p>
            <a:pPr lvl="0"/>
            <a:r>
              <a:rPr lang="es-MX"/>
              <a:t>Haga clic para modificar los estilos de texto del patrón</a:t>
            </a:r>
          </a:p>
          <a:p>
            <a:pPr lvl="1"/>
            <a:r>
              <a:rPr lang="es-MX"/>
              <a:t>Segundo nivel</a:t>
            </a:r>
          </a:p>
          <a:p>
            <a:pPr lvl="2"/>
            <a:r>
              <a:rPr lang="es-MX"/>
              <a:t>Tercer nivel</a:t>
            </a:r>
          </a:p>
          <a:p>
            <a:pPr lvl="3"/>
            <a:r>
              <a:rPr lang="es-MX"/>
              <a:t>Cuarto nivel</a:t>
            </a:r>
          </a:p>
          <a:p>
            <a:pPr lvl="4"/>
            <a:r>
              <a:rPr lang="es-MX"/>
              <a:t>Quinto nivel</a:t>
            </a:r>
            <a:endParaRPr lang="es-CL"/>
          </a:p>
        </p:txBody>
      </p:sp>
      <p:sp>
        <p:nvSpPr>
          <p:cNvPr id="5" name="Marcador de fecha 4">
            <a:extLst>
              <a:ext uri="{FF2B5EF4-FFF2-40B4-BE49-F238E27FC236}">
                <a16:creationId xmlns:a16="http://schemas.microsoft.com/office/drawing/2014/main" id="{1071B53D-02E7-6368-86C1-19115E972A7D}"/>
              </a:ext>
            </a:extLst>
          </p:cNvPr>
          <p:cNvSpPr>
            <a:spLocks noGrp="1"/>
          </p:cNvSpPr>
          <p:nvPr>
            <p:ph type="dt" sz="half" idx="10"/>
          </p:nvPr>
        </p:nvSpPr>
        <p:spPr/>
        <p:txBody>
          <a:bodyPr/>
          <a:lstStyle/>
          <a:p>
            <a:fld id="{51FF746E-086A-7349-A76C-0EE5542ADA00}" type="datetimeFigureOut">
              <a:rPr lang="es-CL" smtClean="0"/>
              <a:t>26-02-26</a:t>
            </a:fld>
            <a:endParaRPr lang="es-CL"/>
          </a:p>
        </p:txBody>
      </p:sp>
      <p:sp>
        <p:nvSpPr>
          <p:cNvPr id="6" name="Marcador de pie de página 5">
            <a:extLst>
              <a:ext uri="{FF2B5EF4-FFF2-40B4-BE49-F238E27FC236}">
                <a16:creationId xmlns:a16="http://schemas.microsoft.com/office/drawing/2014/main" id="{C136C000-93EF-544C-8470-DFDEFF2BF045}"/>
              </a:ext>
            </a:extLst>
          </p:cNvPr>
          <p:cNvSpPr>
            <a:spLocks noGrp="1"/>
          </p:cNvSpPr>
          <p:nvPr>
            <p:ph type="ftr" sz="quarter" idx="11"/>
          </p:nvPr>
        </p:nvSpPr>
        <p:spPr/>
        <p:txBody>
          <a:bodyPr/>
          <a:lstStyle/>
          <a:p>
            <a:endParaRPr lang="es-CL"/>
          </a:p>
        </p:txBody>
      </p:sp>
      <p:sp>
        <p:nvSpPr>
          <p:cNvPr id="7" name="Marcador de número de diapositiva 6">
            <a:extLst>
              <a:ext uri="{FF2B5EF4-FFF2-40B4-BE49-F238E27FC236}">
                <a16:creationId xmlns:a16="http://schemas.microsoft.com/office/drawing/2014/main" id="{D4DB061B-E321-9057-E7F3-FD23A582B42D}"/>
              </a:ext>
            </a:extLst>
          </p:cNvPr>
          <p:cNvSpPr>
            <a:spLocks noGrp="1"/>
          </p:cNvSpPr>
          <p:nvPr>
            <p:ph type="sldNum" sz="quarter" idx="12"/>
          </p:nvPr>
        </p:nvSpPr>
        <p:spPr/>
        <p:txBody>
          <a:bodyPr/>
          <a:lstStyle/>
          <a:p>
            <a:fld id="{A9FD0853-78AE-224D-9C62-C4D30F00AD23}" type="slidenum">
              <a:rPr lang="es-CL" smtClean="0"/>
              <a:t>‹#›</a:t>
            </a:fld>
            <a:endParaRPr lang="es-CL"/>
          </a:p>
        </p:txBody>
      </p:sp>
    </p:spTree>
    <p:extLst>
      <p:ext uri="{BB962C8B-B14F-4D97-AF65-F5344CB8AC3E}">
        <p14:creationId xmlns:p14="http://schemas.microsoft.com/office/powerpoint/2010/main" val="47820620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29DECFDA-D538-1E94-5108-9B02EF34407E}"/>
              </a:ext>
            </a:extLst>
          </p:cNvPr>
          <p:cNvSpPr>
            <a:spLocks noGrp="1"/>
          </p:cNvSpPr>
          <p:nvPr>
            <p:ph type="title"/>
          </p:nvPr>
        </p:nvSpPr>
        <p:spPr>
          <a:xfrm>
            <a:off x="839788" y="365125"/>
            <a:ext cx="10515600" cy="1325563"/>
          </a:xfrm>
        </p:spPr>
        <p:txBody>
          <a:bodyPr/>
          <a:lstStyle/>
          <a:p>
            <a:r>
              <a:rPr lang="es-MX"/>
              <a:t>Haz clic para modificar el estilo de título del patrón</a:t>
            </a:r>
            <a:endParaRPr lang="es-CL"/>
          </a:p>
        </p:txBody>
      </p:sp>
      <p:sp>
        <p:nvSpPr>
          <p:cNvPr id="3" name="Marcador de texto 2">
            <a:extLst>
              <a:ext uri="{FF2B5EF4-FFF2-40B4-BE49-F238E27FC236}">
                <a16:creationId xmlns:a16="http://schemas.microsoft.com/office/drawing/2014/main" id="{433CA430-C781-39D6-B3CD-7DBAC3E76B05}"/>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MX"/>
              <a:t>Haga clic para modificar los estilos de texto del patrón</a:t>
            </a:r>
          </a:p>
        </p:txBody>
      </p:sp>
      <p:sp>
        <p:nvSpPr>
          <p:cNvPr id="4" name="Marcador de contenido 3">
            <a:extLst>
              <a:ext uri="{FF2B5EF4-FFF2-40B4-BE49-F238E27FC236}">
                <a16:creationId xmlns:a16="http://schemas.microsoft.com/office/drawing/2014/main" id="{1FFD03BF-2D90-3223-3C4B-B8321F3468EE}"/>
              </a:ext>
            </a:extLst>
          </p:cNvPr>
          <p:cNvSpPr>
            <a:spLocks noGrp="1"/>
          </p:cNvSpPr>
          <p:nvPr>
            <p:ph sz="half" idx="2"/>
          </p:nvPr>
        </p:nvSpPr>
        <p:spPr>
          <a:xfrm>
            <a:off x="839788" y="2505075"/>
            <a:ext cx="5157787" cy="3684588"/>
          </a:xfrm>
        </p:spPr>
        <p:txBody>
          <a:bodyPr/>
          <a:lstStyle/>
          <a:p>
            <a:pPr lvl="0"/>
            <a:r>
              <a:rPr lang="es-MX"/>
              <a:t>Haga clic para modificar los estilos de texto del patrón</a:t>
            </a:r>
          </a:p>
          <a:p>
            <a:pPr lvl="1"/>
            <a:r>
              <a:rPr lang="es-MX"/>
              <a:t>Segundo nivel</a:t>
            </a:r>
          </a:p>
          <a:p>
            <a:pPr lvl="2"/>
            <a:r>
              <a:rPr lang="es-MX"/>
              <a:t>Tercer nivel</a:t>
            </a:r>
          </a:p>
          <a:p>
            <a:pPr lvl="3"/>
            <a:r>
              <a:rPr lang="es-MX"/>
              <a:t>Cuarto nivel</a:t>
            </a:r>
          </a:p>
          <a:p>
            <a:pPr lvl="4"/>
            <a:r>
              <a:rPr lang="es-MX"/>
              <a:t>Quinto nivel</a:t>
            </a:r>
            <a:endParaRPr lang="es-CL"/>
          </a:p>
        </p:txBody>
      </p:sp>
      <p:sp>
        <p:nvSpPr>
          <p:cNvPr id="5" name="Marcador de texto 4">
            <a:extLst>
              <a:ext uri="{FF2B5EF4-FFF2-40B4-BE49-F238E27FC236}">
                <a16:creationId xmlns:a16="http://schemas.microsoft.com/office/drawing/2014/main" id="{174DCF44-91A3-D245-5FFC-99C132596643}"/>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MX"/>
              <a:t>Haga clic para modificar los estilos de texto del patrón</a:t>
            </a:r>
          </a:p>
        </p:txBody>
      </p:sp>
      <p:sp>
        <p:nvSpPr>
          <p:cNvPr id="6" name="Marcador de contenido 5">
            <a:extLst>
              <a:ext uri="{FF2B5EF4-FFF2-40B4-BE49-F238E27FC236}">
                <a16:creationId xmlns:a16="http://schemas.microsoft.com/office/drawing/2014/main" id="{238685E6-242C-FE65-6094-D44DD3E4374A}"/>
              </a:ext>
            </a:extLst>
          </p:cNvPr>
          <p:cNvSpPr>
            <a:spLocks noGrp="1"/>
          </p:cNvSpPr>
          <p:nvPr>
            <p:ph sz="quarter" idx="4"/>
          </p:nvPr>
        </p:nvSpPr>
        <p:spPr>
          <a:xfrm>
            <a:off x="6172200" y="2505075"/>
            <a:ext cx="5183188" cy="3684588"/>
          </a:xfrm>
        </p:spPr>
        <p:txBody>
          <a:bodyPr/>
          <a:lstStyle/>
          <a:p>
            <a:pPr lvl="0"/>
            <a:r>
              <a:rPr lang="es-MX"/>
              <a:t>Haga clic para modificar los estilos de texto del patrón</a:t>
            </a:r>
          </a:p>
          <a:p>
            <a:pPr lvl="1"/>
            <a:r>
              <a:rPr lang="es-MX"/>
              <a:t>Segundo nivel</a:t>
            </a:r>
          </a:p>
          <a:p>
            <a:pPr lvl="2"/>
            <a:r>
              <a:rPr lang="es-MX"/>
              <a:t>Tercer nivel</a:t>
            </a:r>
          </a:p>
          <a:p>
            <a:pPr lvl="3"/>
            <a:r>
              <a:rPr lang="es-MX"/>
              <a:t>Cuarto nivel</a:t>
            </a:r>
          </a:p>
          <a:p>
            <a:pPr lvl="4"/>
            <a:r>
              <a:rPr lang="es-MX"/>
              <a:t>Quinto nivel</a:t>
            </a:r>
            <a:endParaRPr lang="es-CL"/>
          </a:p>
        </p:txBody>
      </p:sp>
      <p:sp>
        <p:nvSpPr>
          <p:cNvPr id="7" name="Marcador de fecha 6">
            <a:extLst>
              <a:ext uri="{FF2B5EF4-FFF2-40B4-BE49-F238E27FC236}">
                <a16:creationId xmlns:a16="http://schemas.microsoft.com/office/drawing/2014/main" id="{FE014718-45D1-DFAE-5550-E7FFF73CDCF0}"/>
              </a:ext>
            </a:extLst>
          </p:cNvPr>
          <p:cNvSpPr>
            <a:spLocks noGrp="1"/>
          </p:cNvSpPr>
          <p:nvPr>
            <p:ph type="dt" sz="half" idx="10"/>
          </p:nvPr>
        </p:nvSpPr>
        <p:spPr/>
        <p:txBody>
          <a:bodyPr/>
          <a:lstStyle/>
          <a:p>
            <a:fld id="{51FF746E-086A-7349-A76C-0EE5542ADA00}" type="datetimeFigureOut">
              <a:rPr lang="es-CL" smtClean="0"/>
              <a:t>26-02-26</a:t>
            </a:fld>
            <a:endParaRPr lang="es-CL"/>
          </a:p>
        </p:txBody>
      </p:sp>
      <p:sp>
        <p:nvSpPr>
          <p:cNvPr id="8" name="Marcador de pie de página 7">
            <a:extLst>
              <a:ext uri="{FF2B5EF4-FFF2-40B4-BE49-F238E27FC236}">
                <a16:creationId xmlns:a16="http://schemas.microsoft.com/office/drawing/2014/main" id="{C575C128-C512-1D87-C29E-DDD949DEC7AE}"/>
              </a:ext>
            </a:extLst>
          </p:cNvPr>
          <p:cNvSpPr>
            <a:spLocks noGrp="1"/>
          </p:cNvSpPr>
          <p:nvPr>
            <p:ph type="ftr" sz="quarter" idx="11"/>
          </p:nvPr>
        </p:nvSpPr>
        <p:spPr/>
        <p:txBody>
          <a:bodyPr/>
          <a:lstStyle/>
          <a:p>
            <a:endParaRPr lang="es-CL"/>
          </a:p>
        </p:txBody>
      </p:sp>
      <p:sp>
        <p:nvSpPr>
          <p:cNvPr id="9" name="Marcador de número de diapositiva 8">
            <a:extLst>
              <a:ext uri="{FF2B5EF4-FFF2-40B4-BE49-F238E27FC236}">
                <a16:creationId xmlns:a16="http://schemas.microsoft.com/office/drawing/2014/main" id="{428840B0-F19E-A8D0-650F-B87255F6E7A6}"/>
              </a:ext>
            </a:extLst>
          </p:cNvPr>
          <p:cNvSpPr>
            <a:spLocks noGrp="1"/>
          </p:cNvSpPr>
          <p:nvPr>
            <p:ph type="sldNum" sz="quarter" idx="12"/>
          </p:nvPr>
        </p:nvSpPr>
        <p:spPr/>
        <p:txBody>
          <a:bodyPr/>
          <a:lstStyle/>
          <a:p>
            <a:fld id="{A9FD0853-78AE-224D-9C62-C4D30F00AD23}" type="slidenum">
              <a:rPr lang="es-CL" smtClean="0"/>
              <a:t>‹#›</a:t>
            </a:fld>
            <a:endParaRPr lang="es-CL"/>
          </a:p>
        </p:txBody>
      </p:sp>
    </p:spTree>
    <p:extLst>
      <p:ext uri="{BB962C8B-B14F-4D97-AF65-F5344CB8AC3E}">
        <p14:creationId xmlns:p14="http://schemas.microsoft.com/office/powerpoint/2010/main" val="193850215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EB90D6A7-B84D-3230-0B5C-2826344F1C4A}"/>
              </a:ext>
            </a:extLst>
          </p:cNvPr>
          <p:cNvSpPr>
            <a:spLocks noGrp="1"/>
          </p:cNvSpPr>
          <p:nvPr>
            <p:ph type="title"/>
          </p:nvPr>
        </p:nvSpPr>
        <p:spPr/>
        <p:txBody>
          <a:bodyPr/>
          <a:lstStyle/>
          <a:p>
            <a:r>
              <a:rPr lang="es-MX"/>
              <a:t>Haz clic para modificar el estilo de título del patrón</a:t>
            </a:r>
            <a:endParaRPr lang="es-CL"/>
          </a:p>
        </p:txBody>
      </p:sp>
      <p:sp>
        <p:nvSpPr>
          <p:cNvPr id="3" name="Marcador de fecha 2">
            <a:extLst>
              <a:ext uri="{FF2B5EF4-FFF2-40B4-BE49-F238E27FC236}">
                <a16:creationId xmlns:a16="http://schemas.microsoft.com/office/drawing/2014/main" id="{8BC9C53F-CF5F-EC5F-CD2F-862CA5349A8C}"/>
              </a:ext>
            </a:extLst>
          </p:cNvPr>
          <p:cNvSpPr>
            <a:spLocks noGrp="1"/>
          </p:cNvSpPr>
          <p:nvPr>
            <p:ph type="dt" sz="half" idx="10"/>
          </p:nvPr>
        </p:nvSpPr>
        <p:spPr/>
        <p:txBody>
          <a:bodyPr/>
          <a:lstStyle/>
          <a:p>
            <a:fld id="{51FF746E-086A-7349-A76C-0EE5542ADA00}" type="datetimeFigureOut">
              <a:rPr lang="es-CL" smtClean="0"/>
              <a:t>26-02-26</a:t>
            </a:fld>
            <a:endParaRPr lang="es-CL"/>
          </a:p>
        </p:txBody>
      </p:sp>
      <p:sp>
        <p:nvSpPr>
          <p:cNvPr id="4" name="Marcador de pie de página 3">
            <a:extLst>
              <a:ext uri="{FF2B5EF4-FFF2-40B4-BE49-F238E27FC236}">
                <a16:creationId xmlns:a16="http://schemas.microsoft.com/office/drawing/2014/main" id="{A76B9E19-5CC8-441A-D56E-5B868628AEE0}"/>
              </a:ext>
            </a:extLst>
          </p:cNvPr>
          <p:cNvSpPr>
            <a:spLocks noGrp="1"/>
          </p:cNvSpPr>
          <p:nvPr>
            <p:ph type="ftr" sz="quarter" idx="11"/>
          </p:nvPr>
        </p:nvSpPr>
        <p:spPr/>
        <p:txBody>
          <a:bodyPr/>
          <a:lstStyle/>
          <a:p>
            <a:endParaRPr lang="es-CL"/>
          </a:p>
        </p:txBody>
      </p:sp>
      <p:sp>
        <p:nvSpPr>
          <p:cNvPr id="5" name="Marcador de número de diapositiva 4">
            <a:extLst>
              <a:ext uri="{FF2B5EF4-FFF2-40B4-BE49-F238E27FC236}">
                <a16:creationId xmlns:a16="http://schemas.microsoft.com/office/drawing/2014/main" id="{16CD4145-4FA6-07CD-E60C-C44D108BFC45}"/>
              </a:ext>
            </a:extLst>
          </p:cNvPr>
          <p:cNvSpPr>
            <a:spLocks noGrp="1"/>
          </p:cNvSpPr>
          <p:nvPr>
            <p:ph type="sldNum" sz="quarter" idx="12"/>
          </p:nvPr>
        </p:nvSpPr>
        <p:spPr/>
        <p:txBody>
          <a:bodyPr/>
          <a:lstStyle/>
          <a:p>
            <a:fld id="{A9FD0853-78AE-224D-9C62-C4D30F00AD23}" type="slidenum">
              <a:rPr lang="es-CL" smtClean="0"/>
              <a:t>‹#›</a:t>
            </a:fld>
            <a:endParaRPr lang="es-CL"/>
          </a:p>
        </p:txBody>
      </p:sp>
    </p:spTree>
    <p:extLst>
      <p:ext uri="{BB962C8B-B14F-4D97-AF65-F5344CB8AC3E}">
        <p14:creationId xmlns:p14="http://schemas.microsoft.com/office/powerpoint/2010/main" val="368257597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Marcador de fecha 1">
            <a:extLst>
              <a:ext uri="{FF2B5EF4-FFF2-40B4-BE49-F238E27FC236}">
                <a16:creationId xmlns:a16="http://schemas.microsoft.com/office/drawing/2014/main" id="{306B9EAE-55BA-2C22-9F8F-C528069796EC}"/>
              </a:ext>
            </a:extLst>
          </p:cNvPr>
          <p:cNvSpPr>
            <a:spLocks noGrp="1"/>
          </p:cNvSpPr>
          <p:nvPr>
            <p:ph type="dt" sz="half" idx="10"/>
          </p:nvPr>
        </p:nvSpPr>
        <p:spPr/>
        <p:txBody>
          <a:bodyPr/>
          <a:lstStyle/>
          <a:p>
            <a:fld id="{51FF746E-086A-7349-A76C-0EE5542ADA00}" type="datetimeFigureOut">
              <a:rPr lang="es-CL" smtClean="0"/>
              <a:t>26-02-26</a:t>
            </a:fld>
            <a:endParaRPr lang="es-CL"/>
          </a:p>
        </p:txBody>
      </p:sp>
      <p:sp>
        <p:nvSpPr>
          <p:cNvPr id="3" name="Marcador de pie de página 2">
            <a:extLst>
              <a:ext uri="{FF2B5EF4-FFF2-40B4-BE49-F238E27FC236}">
                <a16:creationId xmlns:a16="http://schemas.microsoft.com/office/drawing/2014/main" id="{59F990A0-4BEB-0CC2-0563-9E16947EFFAF}"/>
              </a:ext>
            </a:extLst>
          </p:cNvPr>
          <p:cNvSpPr>
            <a:spLocks noGrp="1"/>
          </p:cNvSpPr>
          <p:nvPr>
            <p:ph type="ftr" sz="quarter" idx="11"/>
          </p:nvPr>
        </p:nvSpPr>
        <p:spPr/>
        <p:txBody>
          <a:bodyPr/>
          <a:lstStyle/>
          <a:p>
            <a:endParaRPr lang="es-CL"/>
          </a:p>
        </p:txBody>
      </p:sp>
      <p:sp>
        <p:nvSpPr>
          <p:cNvPr id="4" name="Marcador de número de diapositiva 3">
            <a:extLst>
              <a:ext uri="{FF2B5EF4-FFF2-40B4-BE49-F238E27FC236}">
                <a16:creationId xmlns:a16="http://schemas.microsoft.com/office/drawing/2014/main" id="{E5C8C5B6-083F-39C8-28E9-CA8BD5D766B0}"/>
              </a:ext>
            </a:extLst>
          </p:cNvPr>
          <p:cNvSpPr>
            <a:spLocks noGrp="1"/>
          </p:cNvSpPr>
          <p:nvPr>
            <p:ph type="sldNum" sz="quarter" idx="12"/>
          </p:nvPr>
        </p:nvSpPr>
        <p:spPr/>
        <p:txBody>
          <a:bodyPr/>
          <a:lstStyle/>
          <a:p>
            <a:fld id="{A9FD0853-78AE-224D-9C62-C4D30F00AD23}" type="slidenum">
              <a:rPr lang="es-CL" smtClean="0"/>
              <a:t>‹#›</a:t>
            </a:fld>
            <a:endParaRPr lang="es-CL"/>
          </a:p>
        </p:txBody>
      </p:sp>
    </p:spTree>
    <p:extLst>
      <p:ext uri="{BB962C8B-B14F-4D97-AF65-F5344CB8AC3E}">
        <p14:creationId xmlns:p14="http://schemas.microsoft.com/office/powerpoint/2010/main" val="92000202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B4C5BB93-4B30-09AC-23BC-B06BAF281972}"/>
              </a:ext>
            </a:extLst>
          </p:cNvPr>
          <p:cNvSpPr>
            <a:spLocks noGrp="1"/>
          </p:cNvSpPr>
          <p:nvPr>
            <p:ph type="title"/>
          </p:nvPr>
        </p:nvSpPr>
        <p:spPr>
          <a:xfrm>
            <a:off x="839788" y="457200"/>
            <a:ext cx="3932237" cy="1600200"/>
          </a:xfrm>
        </p:spPr>
        <p:txBody>
          <a:bodyPr anchor="b"/>
          <a:lstStyle>
            <a:lvl1pPr>
              <a:defRPr sz="3200"/>
            </a:lvl1pPr>
          </a:lstStyle>
          <a:p>
            <a:r>
              <a:rPr lang="es-MX"/>
              <a:t>Haz clic para modificar el estilo de título del patrón</a:t>
            </a:r>
            <a:endParaRPr lang="es-CL"/>
          </a:p>
        </p:txBody>
      </p:sp>
      <p:sp>
        <p:nvSpPr>
          <p:cNvPr id="3" name="Marcador de contenido 2">
            <a:extLst>
              <a:ext uri="{FF2B5EF4-FFF2-40B4-BE49-F238E27FC236}">
                <a16:creationId xmlns:a16="http://schemas.microsoft.com/office/drawing/2014/main" id="{23B1B9D7-49C3-715E-6CCC-DE58D01BBE50}"/>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MX"/>
              <a:t>Haga clic para modificar los estilos de texto del patrón</a:t>
            </a:r>
          </a:p>
          <a:p>
            <a:pPr lvl="1"/>
            <a:r>
              <a:rPr lang="es-MX"/>
              <a:t>Segundo nivel</a:t>
            </a:r>
          </a:p>
          <a:p>
            <a:pPr lvl="2"/>
            <a:r>
              <a:rPr lang="es-MX"/>
              <a:t>Tercer nivel</a:t>
            </a:r>
          </a:p>
          <a:p>
            <a:pPr lvl="3"/>
            <a:r>
              <a:rPr lang="es-MX"/>
              <a:t>Cuarto nivel</a:t>
            </a:r>
          </a:p>
          <a:p>
            <a:pPr lvl="4"/>
            <a:r>
              <a:rPr lang="es-MX"/>
              <a:t>Quinto nivel</a:t>
            </a:r>
            <a:endParaRPr lang="es-CL"/>
          </a:p>
        </p:txBody>
      </p:sp>
      <p:sp>
        <p:nvSpPr>
          <p:cNvPr id="4" name="Marcador de texto 3">
            <a:extLst>
              <a:ext uri="{FF2B5EF4-FFF2-40B4-BE49-F238E27FC236}">
                <a16:creationId xmlns:a16="http://schemas.microsoft.com/office/drawing/2014/main" id="{590A786A-B633-FF87-2DC0-42F43A456F8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MX"/>
              <a:t>Haga clic para modificar los estilos de texto del patrón</a:t>
            </a:r>
          </a:p>
        </p:txBody>
      </p:sp>
      <p:sp>
        <p:nvSpPr>
          <p:cNvPr id="5" name="Marcador de fecha 4">
            <a:extLst>
              <a:ext uri="{FF2B5EF4-FFF2-40B4-BE49-F238E27FC236}">
                <a16:creationId xmlns:a16="http://schemas.microsoft.com/office/drawing/2014/main" id="{F881FD61-001F-7974-0C9B-03BA8F9FE9ED}"/>
              </a:ext>
            </a:extLst>
          </p:cNvPr>
          <p:cNvSpPr>
            <a:spLocks noGrp="1"/>
          </p:cNvSpPr>
          <p:nvPr>
            <p:ph type="dt" sz="half" idx="10"/>
          </p:nvPr>
        </p:nvSpPr>
        <p:spPr/>
        <p:txBody>
          <a:bodyPr/>
          <a:lstStyle/>
          <a:p>
            <a:fld id="{51FF746E-086A-7349-A76C-0EE5542ADA00}" type="datetimeFigureOut">
              <a:rPr lang="es-CL" smtClean="0"/>
              <a:t>26-02-26</a:t>
            </a:fld>
            <a:endParaRPr lang="es-CL"/>
          </a:p>
        </p:txBody>
      </p:sp>
      <p:sp>
        <p:nvSpPr>
          <p:cNvPr id="6" name="Marcador de pie de página 5">
            <a:extLst>
              <a:ext uri="{FF2B5EF4-FFF2-40B4-BE49-F238E27FC236}">
                <a16:creationId xmlns:a16="http://schemas.microsoft.com/office/drawing/2014/main" id="{AFA0C32C-2E8C-DD0C-C643-A2575DC0B595}"/>
              </a:ext>
            </a:extLst>
          </p:cNvPr>
          <p:cNvSpPr>
            <a:spLocks noGrp="1"/>
          </p:cNvSpPr>
          <p:nvPr>
            <p:ph type="ftr" sz="quarter" idx="11"/>
          </p:nvPr>
        </p:nvSpPr>
        <p:spPr/>
        <p:txBody>
          <a:bodyPr/>
          <a:lstStyle/>
          <a:p>
            <a:endParaRPr lang="es-CL"/>
          </a:p>
        </p:txBody>
      </p:sp>
      <p:sp>
        <p:nvSpPr>
          <p:cNvPr id="7" name="Marcador de número de diapositiva 6">
            <a:extLst>
              <a:ext uri="{FF2B5EF4-FFF2-40B4-BE49-F238E27FC236}">
                <a16:creationId xmlns:a16="http://schemas.microsoft.com/office/drawing/2014/main" id="{546A9C10-BDEF-44A1-773A-F1440D6B7AD6}"/>
              </a:ext>
            </a:extLst>
          </p:cNvPr>
          <p:cNvSpPr>
            <a:spLocks noGrp="1"/>
          </p:cNvSpPr>
          <p:nvPr>
            <p:ph type="sldNum" sz="quarter" idx="12"/>
          </p:nvPr>
        </p:nvSpPr>
        <p:spPr/>
        <p:txBody>
          <a:bodyPr/>
          <a:lstStyle/>
          <a:p>
            <a:fld id="{A9FD0853-78AE-224D-9C62-C4D30F00AD23}" type="slidenum">
              <a:rPr lang="es-CL" smtClean="0"/>
              <a:t>‹#›</a:t>
            </a:fld>
            <a:endParaRPr lang="es-CL"/>
          </a:p>
        </p:txBody>
      </p:sp>
    </p:spTree>
    <p:extLst>
      <p:ext uri="{BB962C8B-B14F-4D97-AF65-F5344CB8AC3E}">
        <p14:creationId xmlns:p14="http://schemas.microsoft.com/office/powerpoint/2010/main" val="154914074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8CDA1BC7-F4D4-724A-0395-C667FEC1ADFE}"/>
              </a:ext>
            </a:extLst>
          </p:cNvPr>
          <p:cNvSpPr>
            <a:spLocks noGrp="1"/>
          </p:cNvSpPr>
          <p:nvPr>
            <p:ph type="title"/>
          </p:nvPr>
        </p:nvSpPr>
        <p:spPr>
          <a:xfrm>
            <a:off x="839788" y="457200"/>
            <a:ext cx="3932237" cy="1600200"/>
          </a:xfrm>
        </p:spPr>
        <p:txBody>
          <a:bodyPr anchor="b"/>
          <a:lstStyle>
            <a:lvl1pPr>
              <a:defRPr sz="3200"/>
            </a:lvl1pPr>
          </a:lstStyle>
          <a:p>
            <a:r>
              <a:rPr lang="es-MX"/>
              <a:t>Haz clic para modificar el estilo de título del patrón</a:t>
            </a:r>
            <a:endParaRPr lang="es-CL"/>
          </a:p>
        </p:txBody>
      </p:sp>
      <p:sp>
        <p:nvSpPr>
          <p:cNvPr id="3" name="Marcador de posición de imagen 2">
            <a:extLst>
              <a:ext uri="{FF2B5EF4-FFF2-40B4-BE49-F238E27FC236}">
                <a16:creationId xmlns:a16="http://schemas.microsoft.com/office/drawing/2014/main" id="{1B5B7613-CE6A-5DFD-9052-950745C4A207}"/>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CL"/>
          </a:p>
        </p:txBody>
      </p:sp>
      <p:sp>
        <p:nvSpPr>
          <p:cNvPr id="4" name="Marcador de texto 3">
            <a:extLst>
              <a:ext uri="{FF2B5EF4-FFF2-40B4-BE49-F238E27FC236}">
                <a16:creationId xmlns:a16="http://schemas.microsoft.com/office/drawing/2014/main" id="{6437148F-202C-57F5-FC55-04DC39D2B5F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MX"/>
              <a:t>Haga clic para modificar los estilos de texto del patrón</a:t>
            </a:r>
          </a:p>
        </p:txBody>
      </p:sp>
      <p:sp>
        <p:nvSpPr>
          <p:cNvPr id="5" name="Marcador de fecha 4">
            <a:extLst>
              <a:ext uri="{FF2B5EF4-FFF2-40B4-BE49-F238E27FC236}">
                <a16:creationId xmlns:a16="http://schemas.microsoft.com/office/drawing/2014/main" id="{836F594D-B63F-618C-22EA-120E9A5E95A2}"/>
              </a:ext>
            </a:extLst>
          </p:cNvPr>
          <p:cNvSpPr>
            <a:spLocks noGrp="1"/>
          </p:cNvSpPr>
          <p:nvPr>
            <p:ph type="dt" sz="half" idx="10"/>
          </p:nvPr>
        </p:nvSpPr>
        <p:spPr/>
        <p:txBody>
          <a:bodyPr/>
          <a:lstStyle/>
          <a:p>
            <a:fld id="{51FF746E-086A-7349-A76C-0EE5542ADA00}" type="datetimeFigureOut">
              <a:rPr lang="es-CL" smtClean="0"/>
              <a:t>26-02-26</a:t>
            </a:fld>
            <a:endParaRPr lang="es-CL"/>
          </a:p>
        </p:txBody>
      </p:sp>
      <p:sp>
        <p:nvSpPr>
          <p:cNvPr id="6" name="Marcador de pie de página 5">
            <a:extLst>
              <a:ext uri="{FF2B5EF4-FFF2-40B4-BE49-F238E27FC236}">
                <a16:creationId xmlns:a16="http://schemas.microsoft.com/office/drawing/2014/main" id="{0933E579-C8A9-297E-D19E-309321D041B0}"/>
              </a:ext>
            </a:extLst>
          </p:cNvPr>
          <p:cNvSpPr>
            <a:spLocks noGrp="1"/>
          </p:cNvSpPr>
          <p:nvPr>
            <p:ph type="ftr" sz="quarter" idx="11"/>
          </p:nvPr>
        </p:nvSpPr>
        <p:spPr/>
        <p:txBody>
          <a:bodyPr/>
          <a:lstStyle/>
          <a:p>
            <a:endParaRPr lang="es-CL"/>
          </a:p>
        </p:txBody>
      </p:sp>
      <p:sp>
        <p:nvSpPr>
          <p:cNvPr id="7" name="Marcador de número de diapositiva 6">
            <a:extLst>
              <a:ext uri="{FF2B5EF4-FFF2-40B4-BE49-F238E27FC236}">
                <a16:creationId xmlns:a16="http://schemas.microsoft.com/office/drawing/2014/main" id="{E56471BD-8E9C-868D-ABB8-2198B3A83A6D}"/>
              </a:ext>
            </a:extLst>
          </p:cNvPr>
          <p:cNvSpPr>
            <a:spLocks noGrp="1"/>
          </p:cNvSpPr>
          <p:nvPr>
            <p:ph type="sldNum" sz="quarter" idx="12"/>
          </p:nvPr>
        </p:nvSpPr>
        <p:spPr/>
        <p:txBody>
          <a:bodyPr/>
          <a:lstStyle/>
          <a:p>
            <a:fld id="{A9FD0853-78AE-224D-9C62-C4D30F00AD23}" type="slidenum">
              <a:rPr lang="es-CL" smtClean="0"/>
              <a:t>‹#›</a:t>
            </a:fld>
            <a:endParaRPr lang="es-CL"/>
          </a:p>
        </p:txBody>
      </p:sp>
    </p:spTree>
    <p:extLst>
      <p:ext uri="{BB962C8B-B14F-4D97-AF65-F5344CB8AC3E}">
        <p14:creationId xmlns:p14="http://schemas.microsoft.com/office/powerpoint/2010/main" val="312630210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título 1">
            <a:extLst>
              <a:ext uri="{FF2B5EF4-FFF2-40B4-BE49-F238E27FC236}">
                <a16:creationId xmlns:a16="http://schemas.microsoft.com/office/drawing/2014/main" id="{B1E0A1F9-0553-B4D3-C41F-8604054D0A3A}"/>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s-MX"/>
              <a:t>Haz clic para modificar el estilo de título del patrón</a:t>
            </a:r>
            <a:endParaRPr lang="es-CL"/>
          </a:p>
        </p:txBody>
      </p:sp>
      <p:sp>
        <p:nvSpPr>
          <p:cNvPr id="3" name="Marcador de texto 2">
            <a:extLst>
              <a:ext uri="{FF2B5EF4-FFF2-40B4-BE49-F238E27FC236}">
                <a16:creationId xmlns:a16="http://schemas.microsoft.com/office/drawing/2014/main" id="{200E032E-7C24-7E75-FDF7-4298177B8A5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s-MX"/>
              <a:t>Haga clic para modificar los estilos de texto del patrón</a:t>
            </a:r>
          </a:p>
          <a:p>
            <a:pPr lvl="1"/>
            <a:r>
              <a:rPr lang="es-MX"/>
              <a:t>Segundo nivel</a:t>
            </a:r>
          </a:p>
          <a:p>
            <a:pPr lvl="2"/>
            <a:r>
              <a:rPr lang="es-MX"/>
              <a:t>Tercer nivel</a:t>
            </a:r>
          </a:p>
          <a:p>
            <a:pPr lvl="3"/>
            <a:r>
              <a:rPr lang="es-MX"/>
              <a:t>Cuarto nivel</a:t>
            </a:r>
          </a:p>
          <a:p>
            <a:pPr lvl="4"/>
            <a:r>
              <a:rPr lang="es-MX"/>
              <a:t>Quinto nivel</a:t>
            </a:r>
            <a:endParaRPr lang="es-CL"/>
          </a:p>
        </p:txBody>
      </p:sp>
      <p:sp>
        <p:nvSpPr>
          <p:cNvPr id="4" name="Marcador de fecha 3">
            <a:extLst>
              <a:ext uri="{FF2B5EF4-FFF2-40B4-BE49-F238E27FC236}">
                <a16:creationId xmlns:a16="http://schemas.microsoft.com/office/drawing/2014/main" id="{4F6007EC-AF04-1B6B-C666-2E509AD2D10E}"/>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1FF746E-086A-7349-A76C-0EE5542ADA00}" type="datetimeFigureOut">
              <a:rPr lang="es-CL" smtClean="0"/>
              <a:t>26-02-26</a:t>
            </a:fld>
            <a:endParaRPr lang="es-CL"/>
          </a:p>
        </p:txBody>
      </p:sp>
      <p:sp>
        <p:nvSpPr>
          <p:cNvPr id="5" name="Marcador de pie de página 4">
            <a:extLst>
              <a:ext uri="{FF2B5EF4-FFF2-40B4-BE49-F238E27FC236}">
                <a16:creationId xmlns:a16="http://schemas.microsoft.com/office/drawing/2014/main" id="{A522061D-4111-60FA-AAE0-2A10F4FB17C5}"/>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CL"/>
          </a:p>
        </p:txBody>
      </p:sp>
      <p:sp>
        <p:nvSpPr>
          <p:cNvPr id="6" name="Marcador de número de diapositiva 5">
            <a:extLst>
              <a:ext uri="{FF2B5EF4-FFF2-40B4-BE49-F238E27FC236}">
                <a16:creationId xmlns:a16="http://schemas.microsoft.com/office/drawing/2014/main" id="{70C280FD-95BE-DC67-684B-996485C73C7D}"/>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9FD0853-78AE-224D-9C62-C4D30F00AD23}" type="slidenum">
              <a:rPr lang="es-CL" smtClean="0"/>
              <a:t>‹#›</a:t>
            </a:fld>
            <a:endParaRPr lang="es-CL"/>
          </a:p>
        </p:txBody>
      </p:sp>
    </p:spTree>
    <p:extLst>
      <p:ext uri="{BB962C8B-B14F-4D97-AF65-F5344CB8AC3E}">
        <p14:creationId xmlns:p14="http://schemas.microsoft.com/office/powerpoint/2010/main" val="56488057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s-C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image" Target="../media/image18.jp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image" Target="../media/image19.jp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20.jp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image" Target="../media/image21.jpg"/><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image" Target="../media/image23.jp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588A6BEF-087D-C1B7-B23B-479ECAB159AB}"/>
              </a:ext>
            </a:extLst>
          </p:cNvPr>
          <p:cNvPicPr>
            <a:picLocks noChangeAspect="1"/>
          </p:cNvPicPr>
          <p:nvPr/>
        </p:nvPicPr>
        <p:blipFill>
          <a:blip r:embed="rId2"/>
          <a:srcRect t="2392" b="13354"/>
          <a:stretch>
            <a:fillRect/>
          </a:stretch>
        </p:blipFill>
        <p:spPr>
          <a:xfrm>
            <a:off x="20" y="1282"/>
            <a:ext cx="12191980" cy="6856718"/>
          </a:xfrm>
          <a:prstGeom prst="rect">
            <a:avLst/>
          </a:prstGeom>
        </p:spPr>
      </p:pic>
    </p:spTree>
    <p:extLst>
      <p:ext uri="{BB962C8B-B14F-4D97-AF65-F5344CB8AC3E}">
        <p14:creationId xmlns:p14="http://schemas.microsoft.com/office/powerpoint/2010/main" val="3744980275"/>
      </p:ext>
    </p:extLst>
  </p:cSld>
  <p:clrMapOvr>
    <a:masterClrMapping/>
  </p:clrMapOvr>
  <p:transition spd="slow">
    <p:wip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a:extLst>
              <a:ext uri="{FF2B5EF4-FFF2-40B4-BE49-F238E27FC236}">
                <a16:creationId xmlns:a16="http://schemas.microsoft.com/office/drawing/2014/main" id="{CFAE219E-C619-A185-90F7-4B43D4D64796}"/>
              </a:ext>
            </a:extLst>
          </p:cNvPr>
          <p:cNvPicPr>
            <a:picLocks noChangeAspect="1"/>
          </p:cNvPicPr>
          <p:nvPr/>
        </p:nvPicPr>
        <p:blipFill>
          <a:blip r:embed="rId2"/>
          <a:stretch>
            <a:fillRect/>
          </a:stretch>
        </p:blipFill>
        <p:spPr>
          <a:xfrm>
            <a:off x="0" y="0"/>
            <a:ext cx="12192000" cy="6858000"/>
          </a:xfrm>
          <a:prstGeom prst="rect">
            <a:avLst/>
          </a:prstGeom>
        </p:spPr>
      </p:pic>
      <p:sp>
        <p:nvSpPr>
          <p:cNvPr id="3" name="CuadroTexto 2">
            <a:extLst>
              <a:ext uri="{FF2B5EF4-FFF2-40B4-BE49-F238E27FC236}">
                <a16:creationId xmlns:a16="http://schemas.microsoft.com/office/drawing/2014/main" id="{6B2365C5-5018-E34D-84A9-5015DB0872AF}"/>
              </a:ext>
            </a:extLst>
          </p:cNvPr>
          <p:cNvSpPr txBox="1"/>
          <p:nvPr/>
        </p:nvSpPr>
        <p:spPr>
          <a:xfrm>
            <a:off x="231435" y="844028"/>
            <a:ext cx="6620301" cy="5816977"/>
          </a:xfrm>
          <a:prstGeom prst="rect">
            <a:avLst/>
          </a:prstGeom>
          <a:noFill/>
        </p:spPr>
        <p:txBody>
          <a:bodyPr wrap="square">
            <a:spAutoFit/>
          </a:bodyPr>
          <a:lstStyle/>
          <a:p>
            <a:pPr algn="just"/>
            <a:r>
              <a:rPr lang="en-US" sz="2200" b="1" i="1" dirty="0">
                <a:solidFill>
                  <a:schemeClr val="bg1"/>
                </a:solidFill>
                <a:effectLst/>
              </a:rPr>
              <a:t> -The Priests purified themselves by washing their hands and feet in the fountain before entering the holy place, symbolizing the need for cleansing. This act is symbolic of baptism, which represents spiritual birth. In John 3:5, Jesus declared, "Most assuredly, I say to you, whoever is not born of water and the Spirit cannot enter the kingdom of God.</a:t>
            </a:r>
          </a:p>
          <a:p>
            <a:pPr algn="just"/>
            <a:endParaRPr lang="en-US" sz="2200" b="1" i="1" dirty="0">
              <a:solidFill>
                <a:schemeClr val="bg1"/>
              </a:solidFill>
              <a:effectLst/>
            </a:endParaRPr>
          </a:p>
          <a:p>
            <a:pPr algn="just"/>
            <a:r>
              <a:rPr lang="en-US" sz="2200" b="1" i="1" dirty="0">
                <a:solidFill>
                  <a:schemeClr val="bg1"/>
                </a:solidFill>
                <a:effectLst/>
              </a:rPr>
              <a:t>-The Table of Showbread: This table was intended as a reminder of God's continuous provision for the people during the forty years in the desert, providing them with food, presence, and protection. In addition, the table also represents Jesus as the "bread of life," as expressed in John 6:35: "I am the bread of life. Whoever comes to me will never go hungry, and whoever believes in me will never thirst again."</a:t>
            </a:r>
          </a:p>
          <a:p>
            <a:endParaRPr lang="es-CL" sz="2000" b="1" i="1" dirty="0">
              <a:solidFill>
                <a:schemeClr val="bg1"/>
              </a:solidFill>
              <a:effectLst/>
            </a:endParaRPr>
          </a:p>
        </p:txBody>
      </p:sp>
    </p:spTree>
    <p:extLst>
      <p:ext uri="{BB962C8B-B14F-4D97-AF65-F5344CB8AC3E}">
        <p14:creationId xmlns:p14="http://schemas.microsoft.com/office/powerpoint/2010/main" val="2609666438"/>
      </p:ext>
    </p:extLst>
  </p:cSld>
  <p:clrMapOvr>
    <a:masterClrMapping/>
  </p:clrMapOvr>
  <p:transition spd="slow">
    <p:wipe/>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a:extLst>
              <a:ext uri="{FF2B5EF4-FFF2-40B4-BE49-F238E27FC236}">
                <a16:creationId xmlns:a16="http://schemas.microsoft.com/office/drawing/2014/main" id="{EC22736D-DBD1-ECC9-5906-9C070B13E9CF}"/>
              </a:ext>
            </a:extLst>
          </p:cNvPr>
          <p:cNvPicPr>
            <a:picLocks noChangeAspect="1"/>
          </p:cNvPicPr>
          <p:nvPr/>
        </p:nvPicPr>
        <p:blipFill>
          <a:blip r:embed="rId2"/>
          <a:stretch>
            <a:fillRect/>
          </a:stretch>
        </p:blipFill>
        <p:spPr>
          <a:xfrm>
            <a:off x="0" y="0"/>
            <a:ext cx="12192000" cy="6858000"/>
          </a:xfrm>
          <a:prstGeom prst="rect">
            <a:avLst/>
          </a:prstGeom>
        </p:spPr>
      </p:pic>
      <p:sp>
        <p:nvSpPr>
          <p:cNvPr id="3" name="CuadroTexto 2">
            <a:extLst>
              <a:ext uri="{FF2B5EF4-FFF2-40B4-BE49-F238E27FC236}">
                <a16:creationId xmlns:a16="http://schemas.microsoft.com/office/drawing/2014/main" id="{B1905B6E-D0D5-23ED-898F-0789424A84C6}"/>
              </a:ext>
            </a:extLst>
          </p:cNvPr>
          <p:cNvSpPr txBox="1"/>
          <p:nvPr/>
        </p:nvSpPr>
        <p:spPr>
          <a:xfrm>
            <a:off x="193859" y="1055534"/>
            <a:ext cx="6971029" cy="4985980"/>
          </a:xfrm>
          <a:prstGeom prst="rect">
            <a:avLst/>
          </a:prstGeom>
          <a:noFill/>
        </p:spPr>
        <p:txBody>
          <a:bodyPr wrap="square">
            <a:spAutoFit/>
          </a:bodyPr>
          <a:lstStyle/>
          <a:p>
            <a:pPr algn="just"/>
            <a:r>
              <a:rPr lang="en-US" sz="2000" b="1" i="1" dirty="0">
                <a:solidFill>
                  <a:schemeClr val="bg1"/>
                </a:solidFill>
                <a:effectLst/>
              </a:rPr>
              <a:t> - "The Candlestick": is another symbol representing Jesus as the "light of the world," as stated in John 8:12: "Again Jesus addressed the people, and said to them, "I am the light of the world. Whoever follows me will not walk in darkness but will have the light of life." Furthermore, the lampstand also symbolizes the Word of God, which "lights our way" (Psalm 119:105).</a:t>
            </a:r>
          </a:p>
          <a:p>
            <a:pPr algn="just"/>
            <a:endParaRPr lang="en-US" sz="2000" b="1" i="1" dirty="0">
              <a:solidFill>
                <a:schemeClr val="bg1"/>
              </a:solidFill>
              <a:effectLst/>
            </a:endParaRPr>
          </a:p>
          <a:p>
            <a:pPr algn="just"/>
            <a:r>
              <a:rPr lang="en-US" sz="2000" b="1" i="1" dirty="0">
                <a:solidFill>
                  <a:schemeClr val="bg1"/>
                </a:solidFill>
                <a:effectLst/>
              </a:rPr>
              <a:t>-The Altar for Incense": In this place, the priest presented the prayers of the people before God and acted as an intercessor for them, similar to how Jesus intercedes for us, as mentioned in John 17:9 and 14:16. In addition, the altar represents the prayers of the saints ascending before the throne of God, as mentioned in Revelation 8:3-4.</a:t>
            </a:r>
          </a:p>
          <a:p>
            <a:endParaRPr lang="es-CL" sz="2000" b="1" i="1" dirty="0">
              <a:solidFill>
                <a:schemeClr val="bg1"/>
              </a:solidFill>
              <a:effectLst/>
            </a:endParaRPr>
          </a:p>
          <a:p>
            <a:endParaRPr lang="es-CL" b="1" dirty="0">
              <a:solidFill>
                <a:schemeClr val="bg1"/>
              </a:solidFill>
            </a:endParaRPr>
          </a:p>
        </p:txBody>
      </p:sp>
    </p:spTree>
    <p:extLst>
      <p:ext uri="{BB962C8B-B14F-4D97-AF65-F5344CB8AC3E}">
        <p14:creationId xmlns:p14="http://schemas.microsoft.com/office/powerpoint/2010/main" val="3120089888"/>
      </p:ext>
    </p:extLst>
  </p:cSld>
  <p:clrMapOvr>
    <a:masterClrMapping/>
  </p:clrMapOvr>
  <p:transition spd="slow">
    <p:wip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a:extLst>
              <a:ext uri="{FF2B5EF4-FFF2-40B4-BE49-F238E27FC236}">
                <a16:creationId xmlns:a16="http://schemas.microsoft.com/office/drawing/2014/main" id="{DFE51D0F-F515-224F-0889-7437E488DAB3}"/>
              </a:ext>
            </a:extLst>
          </p:cNvPr>
          <p:cNvPicPr>
            <a:picLocks noChangeAspect="1"/>
          </p:cNvPicPr>
          <p:nvPr/>
        </p:nvPicPr>
        <p:blipFill>
          <a:blip r:embed="rId2"/>
          <a:stretch>
            <a:fillRect/>
          </a:stretch>
        </p:blipFill>
        <p:spPr>
          <a:xfrm>
            <a:off x="0" y="0"/>
            <a:ext cx="12192000" cy="6858000"/>
          </a:xfrm>
          <a:prstGeom prst="rect">
            <a:avLst/>
          </a:prstGeom>
        </p:spPr>
      </p:pic>
      <p:sp>
        <p:nvSpPr>
          <p:cNvPr id="3" name="CuadroTexto 2">
            <a:extLst>
              <a:ext uri="{FF2B5EF4-FFF2-40B4-BE49-F238E27FC236}">
                <a16:creationId xmlns:a16="http://schemas.microsoft.com/office/drawing/2014/main" id="{09BF558F-E73D-998A-4A3E-0CE443E8B0CB}"/>
              </a:ext>
            </a:extLst>
          </p:cNvPr>
          <p:cNvSpPr txBox="1"/>
          <p:nvPr/>
        </p:nvSpPr>
        <p:spPr>
          <a:xfrm>
            <a:off x="0" y="1143916"/>
            <a:ext cx="7196497" cy="5078313"/>
          </a:xfrm>
          <a:prstGeom prst="rect">
            <a:avLst/>
          </a:prstGeom>
          <a:noFill/>
        </p:spPr>
        <p:txBody>
          <a:bodyPr wrap="square">
            <a:spAutoFit/>
          </a:bodyPr>
          <a:lstStyle/>
          <a:p>
            <a:pPr algn="just"/>
            <a:r>
              <a:rPr lang="en-US" sz="2000" b="1" i="1" dirty="0">
                <a:solidFill>
                  <a:schemeClr val="bg1"/>
                </a:solidFill>
                <a:effectLst/>
              </a:rPr>
              <a:t> -The Veil": it separated the holy place from the most holy place and was elaborate and very heavy. This symbolized the separation between God's holiness and man's sin. Only the high priest could pass through to the other side once a year. However, when Jesus was crucified, the veil was torn, representing that, thanks to Jesus' sacrifice, we children of God can access God's presence at any time through prayer and in the merits of our only mediator between God and man. Jesus Christ the man" (1 Timothy 2:5). </a:t>
            </a:r>
          </a:p>
          <a:p>
            <a:pPr algn="just"/>
            <a:endParaRPr lang="en-US" sz="2000" b="1" i="1" dirty="0">
              <a:solidFill>
                <a:schemeClr val="bg1"/>
              </a:solidFill>
              <a:effectLst/>
            </a:endParaRPr>
          </a:p>
          <a:p>
            <a:pPr algn="just"/>
            <a:r>
              <a:rPr lang="en-US" sz="2000" b="1" i="1" dirty="0">
                <a:solidFill>
                  <a:schemeClr val="bg1"/>
                </a:solidFill>
                <a:effectLst/>
              </a:rPr>
              <a:t> -The Ark of the Testimony": it was a symbol of God's presence among his people and of the covenant he had established with them. The high priest offered sacrifices for the atonement of his own and the people's sins in the very presence of God. This is exactly the same thing that Jesus is doing right now, as we will see below.</a:t>
            </a:r>
          </a:p>
          <a:p>
            <a:endParaRPr lang="es-CL" sz="2400" b="1" i="1" dirty="0">
              <a:solidFill>
                <a:schemeClr val="bg1"/>
              </a:solidFill>
              <a:effectLst/>
            </a:endParaRPr>
          </a:p>
        </p:txBody>
      </p:sp>
    </p:spTree>
    <p:extLst>
      <p:ext uri="{BB962C8B-B14F-4D97-AF65-F5344CB8AC3E}">
        <p14:creationId xmlns:p14="http://schemas.microsoft.com/office/powerpoint/2010/main" val="2228156182"/>
      </p:ext>
    </p:extLst>
  </p:cSld>
  <p:clrMapOvr>
    <a:masterClrMapping/>
  </p:clrMapOvr>
  <p:transition spd="slow">
    <p:wipe/>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Imagen 7">
            <a:extLst>
              <a:ext uri="{FF2B5EF4-FFF2-40B4-BE49-F238E27FC236}">
                <a16:creationId xmlns:a16="http://schemas.microsoft.com/office/drawing/2014/main" id="{F2DB265D-8FA6-A803-A3DB-E1A79839ED7A}"/>
              </a:ext>
            </a:extLst>
          </p:cNvPr>
          <p:cNvPicPr>
            <a:picLocks noChangeAspect="1"/>
          </p:cNvPicPr>
          <p:nvPr/>
        </p:nvPicPr>
        <p:blipFill>
          <a:blip r:embed="rId2"/>
          <a:stretch>
            <a:fillRect/>
          </a:stretch>
        </p:blipFill>
        <p:spPr>
          <a:xfrm>
            <a:off x="0" y="0"/>
            <a:ext cx="12192000" cy="6858000"/>
          </a:xfrm>
          <a:prstGeom prst="rect">
            <a:avLst/>
          </a:prstGeom>
        </p:spPr>
      </p:pic>
      <p:sp>
        <p:nvSpPr>
          <p:cNvPr id="3" name="CuadroTexto 2">
            <a:extLst>
              <a:ext uri="{FF2B5EF4-FFF2-40B4-BE49-F238E27FC236}">
                <a16:creationId xmlns:a16="http://schemas.microsoft.com/office/drawing/2014/main" id="{54ED11DE-618B-D652-C938-3CD420266CD0}"/>
              </a:ext>
            </a:extLst>
          </p:cNvPr>
          <p:cNvSpPr txBox="1"/>
          <p:nvPr/>
        </p:nvSpPr>
        <p:spPr>
          <a:xfrm>
            <a:off x="282932" y="1146453"/>
            <a:ext cx="7021133" cy="3785652"/>
          </a:xfrm>
          <a:prstGeom prst="rect">
            <a:avLst/>
          </a:prstGeom>
          <a:noFill/>
        </p:spPr>
        <p:txBody>
          <a:bodyPr wrap="square">
            <a:spAutoFit/>
          </a:bodyPr>
          <a:lstStyle/>
          <a:p>
            <a:pPr algn="just"/>
            <a:r>
              <a:rPr lang="en-US" sz="2400" b="1" dirty="0">
                <a:solidFill>
                  <a:schemeClr val="bg1"/>
                </a:solidFill>
                <a:effectLst/>
              </a:rPr>
              <a:t>In the Bible, we discover the marvelous work of Jesus as our heavenly High Priest. In Hebrews 9:24, we are told that "Christ did not enter the sanctuary made with hands, a figure of the true one, but into heaven itself, now to appear in the presence of God on our behalf." Let us remember, as we said at the beginning, that Moses made the sanctuary on the basis of an original model, therefore, the services of the sanctuary in the desert were a semblance of what happens in heaven, in the heavenly sanctuary.</a:t>
            </a:r>
            <a:endParaRPr lang="en-US" sz="2400" b="1" dirty="0">
              <a:solidFill>
                <a:schemeClr val="bg1"/>
              </a:solidFill>
            </a:endParaRPr>
          </a:p>
        </p:txBody>
      </p:sp>
    </p:spTree>
    <p:extLst>
      <p:ext uri="{BB962C8B-B14F-4D97-AF65-F5344CB8AC3E}">
        <p14:creationId xmlns:p14="http://schemas.microsoft.com/office/powerpoint/2010/main" val="2999797656"/>
      </p:ext>
    </p:extLst>
  </p:cSld>
  <p:clrMapOvr>
    <a:masterClrMapping/>
  </p:clrMapOvr>
  <p:transition spd="slow">
    <p:wipe/>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a:extLst>
              <a:ext uri="{FF2B5EF4-FFF2-40B4-BE49-F238E27FC236}">
                <a16:creationId xmlns:a16="http://schemas.microsoft.com/office/drawing/2014/main" id="{F6CE389A-0AC4-0890-A39C-35D0E3874D9F}"/>
              </a:ext>
            </a:extLst>
          </p:cNvPr>
          <p:cNvPicPr>
            <a:picLocks noChangeAspect="1"/>
          </p:cNvPicPr>
          <p:nvPr/>
        </p:nvPicPr>
        <p:blipFill>
          <a:blip r:embed="rId2"/>
          <a:stretch>
            <a:fillRect/>
          </a:stretch>
        </p:blipFill>
        <p:spPr>
          <a:xfrm>
            <a:off x="0" y="0"/>
            <a:ext cx="12192000" cy="6858000"/>
          </a:xfrm>
          <a:prstGeom prst="rect">
            <a:avLst/>
          </a:prstGeom>
        </p:spPr>
      </p:pic>
      <p:sp>
        <p:nvSpPr>
          <p:cNvPr id="5" name="CuadroTexto 4">
            <a:extLst>
              <a:ext uri="{FF2B5EF4-FFF2-40B4-BE49-F238E27FC236}">
                <a16:creationId xmlns:a16="http://schemas.microsoft.com/office/drawing/2014/main" id="{6E7F829D-74D5-E9C3-7A8E-3F6E4A3FF898}"/>
              </a:ext>
            </a:extLst>
          </p:cNvPr>
          <p:cNvSpPr txBox="1"/>
          <p:nvPr/>
        </p:nvSpPr>
        <p:spPr>
          <a:xfrm>
            <a:off x="582461" y="1318581"/>
            <a:ext cx="6100174" cy="3539430"/>
          </a:xfrm>
          <a:prstGeom prst="rect">
            <a:avLst/>
          </a:prstGeom>
          <a:noFill/>
        </p:spPr>
        <p:txBody>
          <a:bodyPr wrap="square">
            <a:spAutoFit/>
          </a:bodyPr>
          <a:lstStyle/>
          <a:p>
            <a:pPr algn="just"/>
            <a:r>
              <a:rPr lang="en-US" sz="2800" b="1" dirty="0">
                <a:solidFill>
                  <a:schemeClr val="bg1"/>
                </a:solidFill>
                <a:effectLst/>
              </a:rPr>
              <a:t>Hebrews 6:20 mentions that Jesus entered the heavenly sanctuary as "a forerunner and became our eternal High Priest". The New Testament clearly explains that after His sacrifice on earth (Hebrews 10:12), Jesus assumed this role as our high priest in the heavenly sanctuary.</a:t>
            </a:r>
            <a:endParaRPr lang="en-US" sz="2800" b="1" dirty="0">
              <a:solidFill>
                <a:schemeClr val="bg1"/>
              </a:solidFill>
            </a:endParaRPr>
          </a:p>
        </p:txBody>
      </p:sp>
    </p:spTree>
    <p:extLst>
      <p:ext uri="{BB962C8B-B14F-4D97-AF65-F5344CB8AC3E}">
        <p14:creationId xmlns:p14="http://schemas.microsoft.com/office/powerpoint/2010/main" val="3843657905"/>
      </p:ext>
    </p:extLst>
  </p:cSld>
  <p:clrMapOvr>
    <a:masterClrMapping/>
  </p:clrMapOvr>
  <p:transition spd="slow">
    <p:wipe/>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a:extLst>
              <a:ext uri="{FF2B5EF4-FFF2-40B4-BE49-F238E27FC236}">
                <a16:creationId xmlns:a16="http://schemas.microsoft.com/office/drawing/2014/main" id="{6AD040FB-F61F-F50C-D780-FA62E789886C}"/>
              </a:ext>
            </a:extLst>
          </p:cNvPr>
          <p:cNvPicPr>
            <a:picLocks noChangeAspect="1"/>
          </p:cNvPicPr>
          <p:nvPr/>
        </p:nvPicPr>
        <p:blipFill>
          <a:blip r:embed="rId2"/>
          <a:stretch>
            <a:fillRect/>
          </a:stretch>
        </p:blipFill>
        <p:spPr>
          <a:xfrm>
            <a:off x="0" y="0"/>
            <a:ext cx="12192000" cy="6858000"/>
          </a:xfrm>
          <a:prstGeom prst="rect">
            <a:avLst/>
          </a:prstGeom>
        </p:spPr>
      </p:pic>
      <p:sp>
        <p:nvSpPr>
          <p:cNvPr id="3" name="CuadroTexto 2">
            <a:extLst>
              <a:ext uri="{FF2B5EF4-FFF2-40B4-BE49-F238E27FC236}">
                <a16:creationId xmlns:a16="http://schemas.microsoft.com/office/drawing/2014/main" id="{54153C1A-5B93-1D47-57CA-0F6E9C818C67}"/>
              </a:ext>
            </a:extLst>
          </p:cNvPr>
          <p:cNvSpPr txBox="1"/>
          <p:nvPr/>
        </p:nvSpPr>
        <p:spPr>
          <a:xfrm>
            <a:off x="218911" y="847243"/>
            <a:ext cx="6645352" cy="5262979"/>
          </a:xfrm>
          <a:prstGeom prst="rect">
            <a:avLst/>
          </a:prstGeom>
          <a:noFill/>
        </p:spPr>
        <p:txBody>
          <a:bodyPr wrap="square">
            <a:spAutoFit/>
          </a:bodyPr>
          <a:lstStyle/>
          <a:p>
            <a:pPr algn="just"/>
            <a:r>
              <a:rPr lang="en-US" sz="2800" b="1" dirty="0">
                <a:solidFill>
                  <a:schemeClr val="bg1"/>
                </a:solidFill>
                <a:effectLst/>
              </a:rPr>
              <a:t>In Daniel 8:14 we find the prophecy with the longest period of time in the entire Bible. It points to a period of 2,300 day-years (one day equals one year in prophecy: Ezekiel 4:6) for the sanctuary to be purified. The sanctuary was only purified once a year on the day of "Yom Kippur" which we explained above. However, this period of 2300 years has a beginning and an end to identify which sanctuary this prophecy refers to: the one in heaven or another on earth.</a:t>
            </a:r>
            <a:endParaRPr lang="en-US" sz="2800" b="1" dirty="0">
              <a:solidFill>
                <a:schemeClr val="bg1"/>
              </a:solidFill>
            </a:endParaRPr>
          </a:p>
        </p:txBody>
      </p:sp>
    </p:spTree>
    <p:extLst>
      <p:ext uri="{BB962C8B-B14F-4D97-AF65-F5344CB8AC3E}">
        <p14:creationId xmlns:p14="http://schemas.microsoft.com/office/powerpoint/2010/main" val="1125470579"/>
      </p:ext>
    </p:extLst>
  </p:cSld>
  <p:clrMapOvr>
    <a:masterClrMapping/>
  </p:clrMapOvr>
  <p:transition spd="slow">
    <p:wipe/>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a:extLst>
              <a:ext uri="{FF2B5EF4-FFF2-40B4-BE49-F238E27FC236}">
                <a16:creationId xmlns:a16="http://schemas.microsoft.com/office/drawing/2014/main" id="{06DEE55F-C250-0E20-4685-B59EA47AC97F}"/>
              </a:ext>
            </a:extLst>
          </p:cNvPr>
          <p:cNvPicPr>
            <a:picLocks noChangeAspect="1"/>
          </p:cNvPicPr>
          <p:nvPr/>
        </p:nvPicPr>
        <p:blipFill>
          <a:blip r:embed="rId2"/>
          <a:stretch>
            <a:fillRect/>
          </a:stretch>
        </p:blipFill>
        <p:spPr>
          <a:xfrm>
            <a:off x="0" y="0"/>
            <a:ext cx="12192000" cy="6858000"/>
          </a:xfrm>
          <a:prstGeom prst="rect">
            <a:avLst/>
          </a:prstGeom>
        </p:spPr>
      </p:pic>
      <p:sp>
        <p:nvSpPr>
          <p:cNvPr id="3" name="CuadroTexto 2">
            <a:extLst>
              <a:ext uri="{FF2B5EF4-FFF2-40B4-BE49-F238E27FC236}">
                <a16:creationId xmlns:a16="http://schemas.microsoft.com/office/drawing/2014/main" id="{34B39F97-BA3C-0B16-0C51-26FBA7355D75}"/>
              </a:ext>
            </a:extLst>
          </p:cNvPr>
          <p:cNvSpPr txBox="1"/>
          <p:nvPr/>
        </p:nvSpPr>
        <p:spPr>
          <a:xfrm>
            <a:off x="406802" y="1123869"/>
            <a:ext cx="6099586" cy="3970318"/>
          </a:xfrm>
          <a:prstGeom prst="rect">
            <a:avLst/>
          </a:prstGeom>
          <a:noFill/>
        </p:spPr>
        <p:txBody>
          <a:bodyPr wrap="square">
            <a:spAutoFit/>
          </a:bodyPr>
          <a:lstStyle/>
          <a:p>
            <a:pPr algn="just"/>
            <a:r>
              <a:rPr lang="en-US" sz="2800" b="1" dirty="0">
                <a:solidFill>
                  <a:schemeClr val="bg1"/>
                </a:solidFill>
                <a:effectLst/>
              </a:rPr>
              <a:t>The decree of Artaxerxes I in 457 B.C. is the starting point for the prophecy of the seventy weeks, which are part of the 2300 years of the prophecy of Daniel 9:25. When doing the computation this takes us to the year 1844, date in which the prophecy "the sanctuary shall be cleansed" (Daniel 8:14) would take place.</a:t>
            </a:r>
            <a:endParaRPr lang="en-US" sz="2800" b="1" dirty="0">
              <a:solidFill>
                <a:schemeClr val="bg1"/>
              </a:solidFill>
            </a:endParaRPr>
          </a:p>
        </p:txBody>
      </p:sp>
    </p:spTree>
    <p:extLst>
      <p:ext uri="{BB962C8B-B14F-4D97-AF65-F5344CB8AC3E}">
        <p14:creationId xmlns:p14="http://schemas.microsoft.com/office/powerpoint/2010/main" val="4182440126"/>
      </p:ext>
    </p:extLst>
  </p:cSld>
  <p:clrMapOvr>
    <a:masterClrMapping/>
  </p:clrMapOvr>
  <p:transition spd="slow">
    <p:wipe/>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Imagen 6">
            <a:extLst>
              <a:ext uri="{FF2B5EF4-FFF2-40B4-BE49-F238E27FC236}">
                <a16:creationId xmlns:a16="http://schemas.microsoft.com/office/drawing/2014/main" id="{37FE720A-2E5D-54E3-A57E-332B8C198380}"/>
              </a:ext>
            </a:extLst>
          </p:cNvPr>
          <p:cNvPicPr>
            <a:picLocks noChangeAspect="1"/>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2978101378"/>
      </p:ext>
    </p:extLst>
  </p:cSld>
  <p:clrMapOvr>
    <a:masterClrMapping/>
  </p:clrMapOvr>
  <p:transition spd="slow">
    <p:wipe/>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a:extLst>
              <a:ext uri="{FF2B5EF4-FFF2-40B4-BE49-F238E27FC236}">
                <a16:creationId xmlns:a16="http://schemas.microsoft.com/office/drawing/2014/main" id="{F7C80A14-7D1E-2A58-C971-010A721F3DFA}"/>
              </a:ext>
            </a:extLst>
          </p:cNvPr>
          <p:cNvPicPr>
            <a:picLocks noChangeAspect="1"/>
          </p:cNvPicPr>
          <p:nvPr/>
        </p:nvPicPr>
        <p:blipFill>
          <a:blip r:embed="rId2"/>
          <a:stretch>
            <a:fillRect/>
          </a:stretch>
        </p:blipFill>
        <p:spPr>
          <a:xfrm>
            <a:off x="0" y="0"/>
            <a:ext cx="12192000" cy="6858000"/>
          </a:xfrm>
          <a:prstGeom prst="rect">
            <a:avLst/>
          </a:prstGeom>
        </p:spPr>
      </p:pic>
      <p:sp>
        <p:nvSpPr>
          <p:cNvPr id="3" name="CuadroTexto 2">
            <a:extLst>
              <a:ext uri="{FF2B5EF4-FFF2-40B4-BE49-F238E27FC236}">
                <a16:creationId xmlns:a16="http://schemas.microsoft.com/office/drawing/2014/main" id="{841B2FF3-D31C-4839-DA98-80E9BBF965D5}"/>
              </a:ext>
            </a:extLst>
          </p:cNvPr>
          <p:cNvSpPr txBox="1"/>
          <p:nvPr/>
        </p:nvSpPr>
        <p:spPr>
          <a:xfrm>
            <a:off x="559899" y="766732"/>
            <a:ext cx="6099586" cy="5324535"/>
          </a:xfrm>
          <a:prstGeom prst="rect">
            <a:avLst/>
          </a:prstGeom>
          <a:noFill/>
        </p:spPr>
        <p:txBody>
          <a:bodyPr wrap="square">
            <a:spAutoFit/>
          </a:bodyPr>
          <a:lstStyle/>
          <a:p>
            <a:pPr algn="just"/>
            <a:endParaRPr lang="es-CL" sz="2000" b="1" dirty="0">
              <a:solidFill>
                <a:schemeClr val="bg1"/>
              </a:solidFill>
              <a:effectLst/>
            </a:endParaRPr>
          </a:p>
          <a:p>
            <a:pPr algn="just"/>
            <a:endParaRPr lang="en-US" sz="2000" b="1" dirty="0">
              <a:solidFill>
                <a:schemeClr val="bg1"/>
              </a:solidFill>
              <a:effectLst/>
            </a:endParaRPr>
          </a:p>
          <a:p>
            <a:pPr algn="just"/>
            <a:r>
              <a:rPr lang="en-US" sz="2000" b="1" dirty="0">
                <a:solidFill>
                  <a:schemeClr val="bg1"/>
                </a:solidFill>
                <a:effectLst/>
              </a:rPr>
              <a:t>In the 19th century in the United States, God led a group of sincere seekers of truth through the deep study of the Bible and the prophetic understanding of the heavenly sanctuary. William Miller and other scholars proclaimed a message of hope based on the soon return of Christ, this group was called the Millerite movement.</a:t>
            </a:r>
          </a:p>
          <a:p>
            <a:pPr algn="just"/>
            <a:endParaRPr lang="en-US" sz="2000" b="1" dirty="0">
              <a:solidFill>
                <a:schemeClr val="bg1"/>
              </a:solidFill>
              <a:effectLst/>
            </a:endParaRPr>
          </a:p>
          <a:p>
            <a:pPr algn="just"/>
            <a:r>
              <a:rPr lang="en-US" sz="2000" b="1" dirty="0">
                <a:solidFill>
                  <a:schemeClr val="bg1"/>
                </a:solidFill>
                <a:effectLst/>
              </a:rPr>
              <a:t>Miller began his studies around 1816 and reached his conclusions about the message of Jesus' second coming around the 1830s. During this period, he devoted a significant amount of time and effort to researching the Scriptures and discerning the prophetic timelines based on the book of Daniel.</a:t>
            </a:r>
          </a:p>
          <a:p>
            <a:endParaRPr lang="es-CL" sz="2000" b="1" dirty="0">
              <a:solidFill>
                <a:schemeClr val="bg1"/>
              </a:solidFill>
              <a:effectLst/>
            </a:endParaRPr>
          </a:p>
        </p:txBody>
      </p:sp>
    </p:spTree>
    <p:extLst>
      <p:ext uri="{BB962C8B-B14F-4D97-AF65-F5344CB8AC3E}">
        <p14:creationId xmlns:p14="http://schemas.microsoft.com/office/powerpoint/2010/main" val="2715671987"/>
      </p:ext>
    </p:extLst>
  </p:cSld>
  <p:clrMapOvr>
    <a:masterClrMapping/>
  </p:clrMapOvr>
  <p:transition spd="slow">
    <p:wipe/>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a:extLst>
              <a:ext uri="{FF2B5EF4-FFF2-40B4-BE49-F238E27FC236}">
                <a16:creationId xmlns:a16="http://schemas.microsoft.com/office/drawing/2014/main" id="{FCBC038F-B1D7-2606-BB59-AB21A185CAFA}"/>
              </a:ext>
            </a:extLst>
          </p:cNvPr>
          <p:cNvPicPr>
            <a:picLocks noChangeAspect="1"/>
          </p:cNvPicPr>
          <p:nvPr/>
        </p:nvPicPr>
        <p:blipFill>
          <a:blip r:embed="rId2"/>
          <a:stretch>
            <a:fillRect/>
          </a:stretch>
        </p:blipFill>
        <p:spPr>
          <a:xfrm>
            <a:off x="0" y="0"/>
            <a:ext cx="12192000" cy="6858000"/>
          </a:xfrm>
          <a:prstGeom prst="rect">
            <a:avLst/>
          </a:prstGeom>
        </p:spPr>
      </p:pic>
      <p:sp>
        <p:nvSpPr>
          <p:cNvPr id="3" name="CuadroTexto 2">
            <a:extLst>
              <a:ext uri="{FF2B5EF4-FFF2-40B4-BE49-F238E27FC236}">
                <a16:creationId xmlns:a16="http://schemas.microsoft.com/office/drawing/2014/main" id="{3C8D586F-6B00-510C-78BF-1EEF49D9BFC8}"/>
              </a:ext>
            </a:extLst>
          </p:cNvPr>
          <p:cNvSpPr txBox="1"/>
          <p:nvPr/>
        </p:nvSpPr>
        <p:spPr>
          <a:xfrm>
            <a:off x="87682" y="982176"/>
            <a:ext cx="7214992" cy="4524315"/>
          </a:xfrm>
          <a:prstGeom prst="rect">
            <a:avLst/>
          </a:prstGeom>
          <a:noFill/>
        </p:spPr>
        <p:txBody>
          <a:bodyPr wrap="square">
            <a:spAutoFit/>
          </a:bodyPr>
          <a:lstStyle/>
          <a:p>
            <a:pPr algn="just"/>
            <a:r>
              <a:rPr lang="en-US" sz="2400" b="1" dirty="0">
                <a:solidFill>
                  <a:schemeClr val="bg1"/>
                </a:solidFill>
                <a:effectLst/>
              </a:rPr>
              <a:t>The general interpretation in Miller’s Day of the expression "sanctuary" that appears in Daniel was associated with the planet earth, so when they read that "the sanctuary will be cleansed" they interpreted it as the return of Christ, the final judgment, which would bring with it the purification of sin in the world. This awakened such a great level of alertness in Miller that, immersed in his amazement, he decided not to present it to anyone for fear of being misunderstood, especially when he was a man who worked as a farmer without higher theological studies. However, in time, God prompted him to proclaim this warning message.</a:t>
            </a:r>
            <a:endParaRPr lang="en-US" sz="2400" b="1" dirty="0">
              <a:solidFill>
                <a:schemeClr val="bg1"/>
              </a:solidFill>
            </a:endParaRPr>
          </a:p>
        </p:txBody>
      </p:sp>
    </p:spTree>
    <p:extLst>
      <p:ext uri="{BB962C8B-B14F-4D97-AF65-F5344CB8AC3E}">
        <p14:creationId xmlns:p14="http://schemas.microsoft.com/office/powerpoint/2010/main" val="2099520994"/>
      </p:ext>
    </p:extLst>
  </p:cSld>
  <p:clrMapOvr>
    <a:masterClrMapping/>
  </p:clrMapOvr>
  <p:transition spd="slow">
    <p:wip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A01F1B-662F-7D58-E80C-2BA75A9039F1}"/>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8DF81738-72E9-E1D9-5937-D02C0F41521F}"/>
              </a:ext>
            </a:extLst>
          </p:cNvPr>
          <p:cNvSpPr>
            <a:spLocks noGrp="1"/>
          </p:cNvSpPr>
          <p:nvPr>
            <p:ph idx="1"/>
          </p:nvPr>
        </p:nvSpPr>
        <p:spPr/>
        <p:txBody>
          <a:bodyPr/>
          <a:lstStyle/>
          <a:p>
            <a:endParaRPr lang="en-US"/>
          </a:p>
        </p:txBody>
      </p:sp>
      <p:pic>
        <p:nvPicPr>
          <p:cNvPr id="4" name="Content Placeholder 3">
            <a:extLst>
              <a:ext uri="{FF2B5EF4-FFF2-40B4-BE49-F238E27FC236}">
                <a16:creationId xmlns:a16="http://schemas.microsoft.com/office/drawing/2014/main" id="{F99563CC-8C89-6F04-9D00-9C335DDAB32C}"/>
              </a:ext>
            </a:extLst>
          </p:cNvPr>
          <p:cNvPicPr>
            <a:picLocks noChangeAspect="1"/>
          </p:cNvPicPr>
          <p:nvPr/>
        </p:nvPicPr>
        <p:blipFill>
          <a:blip r:embed="rId2"/>
          <a:srcRect b="15746"/>
          <a:stretch>
            <a:fillRect/>
          </a:stretch>
        </p:blipFill>
        <p:spPr>
          <a:xfrm>
            <a:off x="-1504" y="1282"/>
            <a:ext cx="12191980" cy="6856718"/>
          </a:xfrm>
          <a:prstGeom prst="rect">
            <a:avLst/>
          </a:prstGeom>
        </p:spPr>
      </p:pic>
      <p:sp>
        <p:nvSpPr>
          <p:cNvPr id="6" name="TextBox 5">
            <a:extLst>
              <a:ext uri="{FF2B5EF4-FFF2-40B4-BE49-F238E27FC236}">
                <a16:creationId xmlns:a16="http://schemas.microsoft.com/office/drawing/2014/main" id="{7186E763-2848-A4CC-8003-CEAA7687E271}"/>
              </a:ext>
            </a:extLst>
          </p:cNvPr>
          <p:cNvSpPr txBox="1"/>
          <p:nvPr/>
        </p:nvSpPr>
        <p:spPr>
          <a:xfrm>
            <a:off x="3147558" y="3885993"/>
            <a:ext cx="6229350" cy="1754326"/>
          </a:xfrm>
          <a:prstGeom prst="rect">
            <a:avLst/>
          </a:prstGeom>
          <a:noFill/>
        </p:spPr>
        <p:txBody>
          <a:bodyPr wrap="square">
            <a:spAutoFit/>
          </a:bodyPr>
          <a:lstStyle/>
          <a:p>
            <a:pPr algn="ctr"/>
            <a:r>
              <a:rPr lang="en-US" sz="5400" dirty="0">
                <a:solidFill>
                  <a:srgbClr val="FFFF00"/>
                </a:solidFill>
              </a:rPr>
              <a:t>WHAT IS JESUS DOING NOW</a:t>
            </a:r>
          </a:p>
        </p:txBody>
      </p:sp>
    </p:spTree>
    <p:extLst>
      <p:ext uri="{BB962C8B-B14F-4D97-AF65-F5344CB8AC3E}">
        <p14:creationId xmlns:p14="http://schemas.microsoft.com/office/powerpoint/2010/main" val="237985831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a:extLst>
              <a:ext uri="{FF2B5EF4-FFF2-40B4-BE49-F238E27FC236}">
                <a16:creationId xmlns:a16="http://schemas.microsoft.com/office/drawing/2014/main" id="{F1C18E35-7474-3FC0-25C9-4DFF53A6D924}"/>
              </a:ext>
            </a:extLst>
          </p:cNvPr>
          <p:cNvPicPr>
            <a:picLocks noChangeAspect="1"/>
          </p:cNvPicPr>
          <p:nvPr/>
        </p:nvPicPr>
        <p:blipFill>
          <a:blip r:embed="rId2"/>
          <a:stretch>
            <a:fillRect/>
          </a:stretch>
        </p:blipFill>
        <p:spPr>
          <a:xfrm>
            <a:off x="0" y="0"/>
            <a:ext cx="12192000" cy="6858000"/>
          </a:xfrm>
          <a:prstGeom prst="rect">
            <a:avLst/>
          </a:prstGeom>
        </p:spPr>
      </p:pic>
      <p:sp>
        <p:nvSpPr>
          <p:cNvPr id="3" name="CuadroTexto 2">
            <a:extLst>
              <a:ext uri="{FF2B5EF4-FFF2-40B4-BE49-F238E27FC236}">
                <a16:creationId xmlns:a16="http://schemas.microsoft.com/office/drawing/2014/main" id="{0496F2C3-681D-FBFE-F9D6-E4186C97C203}"/>
              </a:ext>
            </a:extLst>
          </p:cNvPr>
          <p:cNvSpPr txBox="1"/>
          <p:nvPr/>
        </p:nvSpPr>
        <p:spPr>
          <a:xfrm>
            <a:off x="319119" y="1012954"/>
            <a:ext cx="6099586" cy="4401205"/>
          </a:xfrm>
          <a:prstGeom prst="rect">
            <a:avLst/>
          </a:prstGeom>
          <a:noFill/>
        </p:spPr>
        <p:txBody>
          <a:bodyPr wrap="square">
            <a:spAutoFit/>
          </a:bodyPr>
          <a:lstStyle/>
          <a:p>
            <a:pPr algn="just"/>
            <a:r>
              <a:rPr lang="en-US" sz="2800" b="1" dirty="0">
                <a:solidFill>
                  <a:schemeClr val="bg1"/>
                </a:solidFill>
                <a:effectLst/>
              </a:rPr>
              <a:t>A large group of people prepared for the second coming of Christ on the established date. Thousands sold their properties to invest their resources in the preaching of this message. But when the Tuesday of October 22, 1844 arrived, Jesus did not come, producing in the followers of the Millerite movement a deep disappointment, a "great disappointment".</a:t>
            </a:r>
            <a:endParaRPr lang="en-US" sz="2800" b="1" dirty="0">
              <a:solidFill>
                <a:schemeClr val="bg1"/>
              </a:solidFill>
            </a:endParaRPr>
          </a:p>
        </p:txBody>
      </p:sp>
    </p:spTree>
    <p:extLst>
      <p:ext uri="{BB962C8B-B14F-4D97-AF65-F5344CB8AC3E}">
        <p14:creationId xmlns:p14="http://schemas.microsoft.com/office/powerpoint/2010/main" val="2535846872"/>
      </p:ext>
    </p:extLst>
  </p:cSld>
  <p:clrMapOvr>
    <a:masterClrMapping/>
  </p:clrMapOvr>
  <p:transition spd="slow">
    <p:wipe/>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agen 5">
            <a:extLst>
              <a:ext uri="{FF2B5EF4-FFF2-40B4-BE49-F238E27FC236}">
                <a16:creationId xmlns:a16="http://schemas.microsoft.com/office/drawing/2014/main" id="{E81CA722-C9E6-1F92-461D-46D1978A7D1D}"/>
              </a:ext>
            </a:extLst>
          </p:cNvPr>
          <p:cNvPicPr>
            <a:picLocks noChangeAspect="1"/>
          </p:cNvPicPr>
          <p:nvPr/>
        </p:nvPicPr>
        <p:blipFill>
          <a:blip r:embed="rId2"/>
          <a:stretch>
            <a:fillRect/>
          </a:stretch>
        </p:blipFill>
        <p:spPr>
          <a:xfrm>
            <a:off x="0" y="0"/>
            <a:ext cx="12192000" cy="6858000"/>
          </a:xfrm>
          <a:prstGeom prst="rect">
            <a:avLst/>
          </a:prstGeom>
        </p:spPr>
      </p:pic>
      <p:sp>
        <p:nvSpPr>
          <p:cNvPr id="3" name="CuadroTexto 2">
            <a:extLst>
              <a:ext uri="{FF2B5EF4-FFF2-40B4-BE49-F238E27FC236}">
                <a16:creationId xmlns:a16="http://schemas.microsoft.com/office/drawing/2014/main" id="{9113DDD8-27B1-05B0-6AC5-E8588B0AE330}"/>
              </a:ext>
            </a:extLst>
          </p:cNvPr>
          <p:cNvSpPr txBox="1"/>
          <p:nvPr/>
        </p:nvSpPr>
        <p:spPr>
          <a:xfrm>
            <a:off x="118703" y="982176"/>
            <a:ext cx="6870820" cy="4154984"/>
          </a:xfrm>
          <a:prstGeom prst="rect">
            <a:avLst/>
          </a:prstGeom>
          <a:noFill/>
        </p:spPr>
        <p:txBody>
          <a:bodyPr wrap="square">
            <a:spAutoFit/>
          </a:bodyPr>
          <a:lstStyle/>
          <a:p>
            <a:pPr algn="just"/>
            <a:r>
              <a:rPr lang="en-US" sz="2400" b="1" dirty="0">
                <a:solidFill>
                  <a:schemeClr val="bg1"/>
                </a:solidFill>
                <a:effectLst/>
              </a:rPr>
              <a:t>After the great disappointment of 1844, many believers faced confusion. However, in the midst of the uncertainty, God raised up a group of faithful believers who continued to study the Word of God tirelessly to find where the error had been, until the Lord showed them, by His Word, that there was a heavenly sanctuary and that what happened at the end of the 2300 year period was that Jesus had entered the most holy place of the heavenly sanctuary to intercede in the last time of grace granted to the world.</a:t>
            </a:r>
            <a:endParaRPr lang="en-US" sz="2400" b="1" dirty="0">
              <a:solidFill>
                <a:schemeClr val="bg1"/>
              </a:solidFill>
            </a:endParaRPr>
          </a:p>
        </p:txBody>
      </p:sp>
    </p:spTree>
    <p:extLst>
      <p:ext uri="{BB962C8B-B14F-4D97-AF65-F5344CB8AC3E}">
        <p14:creationId xmlns:p14="http://schemas.microsoft.com/office/powerpoint/2010/main" val="2761177160"/>
      </p:ext>
    </p:extLst>
  </p:cSld>
  <p:clrMapOvr>
    <a:masterClrMapping/>
  </p:clrMapOvr>
  <p:transition spd="slow">
    <p:wipe/>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a:extLst>
              <a:ext uri="{FF2B5EF4-FFF2-40B4-BE49-F238E27FC236}">
                <a16:creationId xmlns:a16="http://schemas.microsoft.com/office/drawing/2014/main" id="{42E31CC6-94BB-D5DE-5320-F02191DBB31C}"/>
              </a:ext>
            </a:extLst>
          </p:cNvPr>
          <p:cNvPicPr>
            <a:picLocks noChangeAspect="1"/>
          </p:cNvPicPr>
          <p:nvPr/>
        </p:nvPicPr>
        <p:blipFill>
          <a:blip r:embed="rId2"/>
          <a:stretch>
            <a:fillRect/>
          </a:stretch>
        </p:blipFill>
        <p:spPr>
          <a:xfrm>
            <a:off x="0" y="0"/>
            <a:ext cx="12192000" cy="6858000"/>
          </a:xfrm>
          <a:prstGeom prst="rect">
            <a:avLst/>
          </a:prstGeom>
        </p:spPr>
      </p:pic>
      <p:sp>
        <p:nvSpPr>
          <p:cNvPr id="3" name="CuadroTexto 2">
            <a:extLst>
              <a:ext uri="{FF2B5EF4-FFF2-40B4-BE49-F238E27FC236}">
                <a16:creationId xmlns:a16="http://schemas.microsoft.com/office/drawing/2014/main" id="{DB38090A-F1D5-DC80-3AC1-696DEBE09E80}"/>
              </a:ext>
            </a:extLst>
          </p:cNvPr>
          <p:cNvSpPr txBox="1"/>
          <p:nvPr/>
        </p:nvSpPr>
        <p:spPr>
          <a:xfrm>
            <a:off x="307120" y="1351508"/>
            <a:ext cx="6656700" cy="4154984"/>
          </a:xfrm>
          <a:prstGeom prst="rect">
            <a:avLst/>
          </a:prstGeom>
          <a:noFill/>
        </p:spPr>
        <p:txBody>
          <a:bodyPr wrap="square">
            <a:spAutoFit/>
          </a:bodyPr>
          <a:lstStyle/>
          <a:p>
            <a:pPr algn="just"/>
            <a:r>
              <a:rPr lang="en-US" sz="2400" b="1" dirty="0">
                <a:solidFill>
                  <a:schemeClr val="bg1"/>
                </a:solidFill>
                <a:effectLst/>
              </a:rPr>
              <a:t>The way God often uses disappointments is to awaken us to a greater need to depend on Him and the study of His word, and to corroborate the experience of the disciples walking to the town of Emmaus. They were sad, thinking that with the death of Jesus their hopes of a liberator who would free them from Roman oppression were disappearing: "we had hoped that he was the one who would redeem Israel; and now, besides all this, today is the third day that this has taken place" (Luke 24:21). </a:t>
            </a:r>
            <a:endParaRPr lang="en-US" sz="2400" b="1" dirty="0">
              <a:solidFill>
                <a:schemeClr val="bg1"/>
              </a:solidFill>
            </a:endParaRPr>
          </a:p>
        </p:txBody>
      </p:sp>
    </p:spTree>
    <p:extLst>
      <p:ext uri="{BB962C8B-B14F-4D97-AF65-F5344CB8AC3E}">
        <p14:creationId xmlns:p14="http://schemas.microsoft.com/office/powerpoint/2010/main" val="2520341763"/>
      </p:ext>
    </p:extLst>
  </p:cSld>
  <p:clrMapOvr>
    <a:masterClrMapping/>
  </p:clrMapOvr>
  <p:transition spd="slow">
    <p:wipe/>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a:extLst>
              <a:ext uri="{FF2B5EF4-FFF2-40B4-BE49-F238E27FC236}">
                <a16:creationId xmlns:a16="http://schemas.microsoft.com/office/drawing/2014/main" id="{A256AB0D-3753-A585-68CC-E29E47CA2DA3}"/>
              </a:ext>
            </a:extLst>
          </p:cNvPr>
          <p:cNvPicPr>
            <a:picLocks noChangeAspect="1"/>
          </p:cNvPicPr>
          <p:nvPr/>
        </p:nvPicPr>
        <p:blipFill>
          <a:blip r:embed="rId2"/>
          <a:stretch>
            <a:fillRect/>
          </a:stretch>
        </p:blipFill>
        <p:spPr>
          <a:xfrm>
            <a:off x="0" y="0"/>
            <a:ext cx="12192000" cy="6858000"/>
          </a:xfrm>
          <a:prstGeom prst="rect">
            <a:avLst/>
          </a:prstGeom>
        </p:spPr>
      </p:pic>
      <p:sp>
        <p:nvSpPr>
          <p:cNvPr id="3" name="CuadroTexto 2">
            <a:extLst>
              <a:ext uri="{FF2B5EF4-FFF2-40B4-BE49-F238E27FC236}">
                <a16:creationId xmlns:a16="http://schemas.microsoft.com/office/drawing/2014/main" id="{CCA2D835-C7F5-35B3-0E2C-02C5C8A90347}"/>
              </a:ext>
            </a:extLst>
          </p:cNvPr>
          <p:cNvSpPr txBox="1"/>
          <p:nvPr/>
        </p:nvSpPr>
        <p:spPr>
          <a:xfrm>
            <a:off x="261591" y="1528285"/>
            <a:ext cx="6945977" cy="3108543"/>
          </a:xfrm>
          <a:prstGeom prst="rect">
            <a:avLst/>
          </a:prstGeom>
          <a:noFill/>
        </p:spPr>
        <p:txBody>
          <a:bodyPr wrap="square">
            <a:spAutoFit/>
          </a:bodyPr>
          <a:lstStyle/>
          <a:p>
            <a:pPr algn="just"/>
            <a:r>
              <a:rPr lang="en-US" sz="2800" b="1" dirty="0">
                <a:solidFill>
                  <a:schemeClr val="bg1"/>
                </a:solidFill>
                <a:effectLst/>
              </a:rPr>
              <a:t>Repeatedly in life we "expect" things to happen as we imagine them but let us remember that God always has better plans: "For I know the plans I have for you," declares the Lord, "plans to prosper you and not to harm you, to give you a future and a hope" (Jeremiah 29:11). </a:t>
            </a:r>
            <a:endParaRPr lang="en-US" sz="2800" b="1" dirty="0">
              <a:solidFill>
                <a:schemeClr val="bg1"/>
              </a:solidFill>
            </a:endParaRPr>
          </a:p>
        </p:txBody>
      </p:sp>
    </p:spTree>
    <p:extLst>
      <p:ext uri="{BB962C8B-B14F-4D97-AF65-F5344CB8AC3E}">
        <p14:creationId xmlns:p14="http://schemas.microsoft.com/office/powerpoint/2010/main" val="553487409"/>
      </p:ext>
    </p:extLst>
  </p:cSld>
  <p:clrMapOvr>
    <a:masterClrMapping/>
  </p:clrMapOvr>
  <p:transition spd="slow">
    <p:wipe/>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agen 5">
            <a:extLst>
              <a:ext uri="{FF2B5EF4-FFF2-40B4-BE49-F238E27FC236}">
                <a16:creationId xmlns:a16="http://schemas.microsoft.com/office/drawing/2014/main" id="{772E16B9-F082-F092-070D-F8230B9A3EF7}"/>
              </a:ext>
            </a:extLst>
          </p:cNvPr>
          <p:cNvPicPr>
            <a:picLocks noChangeAspect="1"/>
          </p:cNvPicPr>
          <p:nvPr/>
        </p:nvPicPr>
        <p:blipFill>
          <a:blip r:embed="rId2"/>
          <a:stretch>
            <a:fillRect/>
          </a:stretch>
        </p:blipFill>
        <p:spPr>
          <a:xfrm>
            <a:off x="0" y="0"/>
            <a:ext cx="12192000" cy="6858000"/>
          </a:xfrm>
          <a:prstGeom prst="rect">
            <a:avLst/>
          </a:prstGeom>
        </p:spPr>
      </p:pic>
      <p:sp>
        <p:nvSpPr>
          <p:cNvPr id="3" name="CuadroTexto 2">
            <a:extLst>
              <a:ext uri="{FF2B5EF4-FFF2-40B4-BE49-F238E27FC236}">
                <a16:creationId xmlns:a16="http://schemas.microsoft.com/office/drawing/2014/main" id="{8392D7E4-AD55-043B-84F3-8E14AF848538}"/>
              </a:ext>
            </a:extLst>
          </p:cNvPr>
          <p:cNvSpPr txBox="1"/>
          <p:nvPr/>
        </p:nvSpPr>
        <p:spPr>
          <a:xfrm>
            <a:off x="366277" y="890557"/>
            <a:ext cx="6099586" cy="4524315"/>
          </a:xfrm>
          <a:prstGeom prst="rect">
            <a:avLst/>
          </a:prstGeom>
          <a:noFill/>
        </p:spPr>
        <p:txBody>
          <a:bodyPr wrap="square">
            <a:spAutoFit/>
          </a:bodyPr>
          <a:lstStyle/>
          <a:p>
            <a:pPr algn="just"/>
            <a:r>
              <a:rPr lang="en-US" sz="2400" b="1" dirty="0">
                <a:solidFill>
                  <a:schemeClr val="bg1"/>
                </a:solidFill>
                <a:effectLst/>
              </a:rPr>
              <a:t>Only the Bible has the answers to man's great questions and that is what happened to that group of American believers who survived the great disappointment of 1844. They managed to find that the prophetic computation was correct, but the event was not. That what happened on October 22, 1844 announced that Jesus had passed into the most holy place of the heavenly sanctuary to begin the last work of intercession for mankind, and after that he will return to "judge the living and the dead" (2 Timothy 4:1). </a:t>
            </a:r>
            <a:endParaRPr lang="en-US" sz="2400" b="1" dirty="0">
              <a:solidFill>
                <a:schemeClr val="bg1"/>
              </a:solidFill>
            </a:endParaRPr>
          </a:p>
        </p:txBody>
      </p:sp>
    </p:spTree>
    <p:extLst>
      <p:ext uri="{BB962C8B-B14F-4D97-AF65-F5344CB8AC3E}">
        <p14:creationId xmlns:p14="http://schemas.microsoft.com/office/powerpoint/2010/main" val="393254700"/>
      </p:ext>
    </p:extLst>
  </p:cSld>
  <p:clrMapOvr>
    <a:masterClrMapping/>
  </p:clrMapOvr>
  <p:transition spd="slow">
    <p:wipe/>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Imagen 8">
            <a:extLst>
              <a:ext uri="{FF2B5EF4-FFF2-40B4-BE49-F238E27FC236}">
                <a16:creationId xmlns:a16="http://schemas.microsoft.com/office/drawing/2014/main" id="{97B0477F-FEB3-D51D-33BC-6B4C3444033C}"/>
              </a:ext>
            </a:extLst>
          </p:cNvPr>
          <p:cNvPicPr>
            <a:picLocks noChangeAspect="1"/>
          </p:cNvPicPr>
          <p:nvPr/>
        </p:nvPicPr>
        <p:blipFill>
          <a:blip r:embed="rId2"/>
          <a:stretch>
            <a:fillRect/>
          </a:stretch>
        </p:blipFill>
        <p:spPr>
          <a:xfrm>
            <a:off x="0" y="0"/>
            <a:ext cx="12192000" cy="6858000"/>
          </a:xfrm>
          <a:prstGeom prst="rect">
            <a:avLst/>
          </a:prstGeom>
        </p:spPr>
      </p:pic>
      <p:sp>
        <p:nvSpPr>
          <p:cNvPr id="5" name="CuadroTexto 4">
            <a:extLst>
              <a:ext uri="{FF2B5EF4-FFF2-40B4-BE49-F238E27FC236}">
                <a16:creationId xmlns:a16="http://schemas.microsoft.com/office/drawing/2014/main" id="{A5B5FA16-95B6-F14D-3F7E-5F7CE4C4630F}"/>
              </a:ext>
            </a:extLst>
          </p:cNvPr>
          <p:cNvSpPr txBox="1"/>
          <p:nvPr/>
        </p:nvSpPr>
        <p:spPr>
          <a:xfrm>
            <a:off x="219205" y="1110630"/>
            <a:ext cx="6100174" cy="4401205"/>
          </a:xfrm>
          <a:prstGeom prst="rect">
            <a:avLst/>
          </a:prstGeom>
          <a:noFill/>
        </p:spPr>
        <p:txBody>
          <a:bodyPr wrap="square">
            <a:spAutoFit/>
          </a:bodyPr>
          <a:lstStyle/>
          <a:p>
            <a:pPr algn="just"/>
            <a:r>
              <a:rPr lang="en-US" sz="2800" b="1" dirty="0">
                <a:solidFill>
                  <a:schemeClr val="bg1"/>
                </a:solidFill>
                <a:effectLst/>
              </a:rPr>
              <a:t>Eventually that small group of faithful Bible scholars were called Seventh-day Adventists, for along with the wonderful truth of the heavenly sanctuary they also rediscovered the truth of the validity of God's commandments and the observance of the true Sabbath day, Saturday, and not the Sunday that most mistakenly keep to this day.</a:t>
            </a:r>
            <a:endParaRPr lang="en-US" sz="2800" b="1" dirty="0">
              <a:solidFill>
                <a:schemeClr val="bg1"/>
              </a:solidFill>
            </a:endParaRPr>
          </a:p>
        </p:txBody>
      </p:sp>
    </p:spTree>
    <p:extLst>
      <p:ext uri="{BB962C8B-B14F-4D97-AF65-F5344CB8AC3E}">
        <p14:creationId xmlns:p14="http://schemas.microsoft.com/office/powerpoint/2010/main" val="2800285643"/>
      </p:ext>
    </p:extLst>
  </p:cSld>
  <p:clrMapOvr>
    <a:masterClrMapping/>
  </p:clrMapOvr>
  <p:transition spd="slow">
    <p:wipe/>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Imagen 8">
            <a:extLst>
              <a:ext uri="{FF2B5EF4-FFF2-40B4-BE49-F238E27FC236}">
                <a16:creationId xmlns:a16="http://schemas.microsoft.com/office/drawing/2014/main" id="{4C0FD12C-4545-1E37-A1EA-6C476FF4B833}"/>
              </a:ext>
            </a:extLst>
          </p:cNvPr>
          <p:cNvPicPr>
            <a:picLocks noChangeAspect="1"/>
          </p:cNvPicPr>
          <p:nvPr/>
        </p:nvPicPr>
        <p:blipFill>
          <a:blip r:embed="rId2"/>
          <a:stretch>
            <a:fillRect/>
          </a:stretch>
        </p:blipFill>
        <p:spPr>
          <a:xfrm>
            <a:off x="0" y="0"/>
            <a:ext cx="12192000" cy="6858000"/>
          </a:xfrm>
          <a:prstGeom prst="rect">
            <a:avLst/>
          </a:prstGeom>
        </p:spPr>
      </p:pic>
      <p:sp>
        <p:nvSpPr>
          <p:cNvPr id="3" name="CuadroTexto 2">
            <a:extLst>
              <a:ext uri="{FF2B5EF4-FFF2-40B4-BE49-F238E27FC236}">
                <a16:creationId xmlns:a16="http://schemas.microsoft.com/office/drawing/2014/main" id="{2030AEDF-EC9E-809D-1922-E4E26A6B09A0}"/>
              </a:ext>
            </a:extLst>
          </p:cNvPr>
          <p:cNvSpPr txBox="1"/>
          <p:nvPr/>
        </p:nvSpPr>
        <p:spPr>
          <a:xfrm>
            <a:off x="0" y="1520785"/>
            <a:ext cx="6874933" cy="3816429"/>
          </a:xfrm>
          <a:prstGeom prst="rect">
            <a:avLst/>
          </a:prstGeom>
          <a:noFill/>
        </p:spPr>
        <p:txBody>
          <a:bodyPr wrap="square">
            <a:spAutoFit/>
          </a:bodyPr>
          <a:lstStyle/>
          <a:p>
            <a:pPr algn="just"/>
            <a:r>
              <a:rPr lang="en-US" sz="2200" b="1" dirty="0">
                <a:solidFill>
                  <a:schemeClr val="bg1"/>
                </a:solidFill>
                <a:effectLst/>
              </a:rPr>
              <a:t>It is in the heavenly sanctuary, specifically in the most holy place, in the very presence of the Father, that Jesus is interceding for you and me right now. There is no other mediator before God who forgives man's sins: "For there is one God, and one mediator between God and men, the man Christ Jesus" (1 Timothy 2:5). Not even the most righteous pastor, priest or rabbi on this earth can guarantee salvation or forgive our sins, for only Jesus is the only way to the Father: "Jesus said to him, 'I am the way, and the truth, and the life; no one comes to the Father, but by me'" (John 14:6).</a:t>
            </a:r>
            <a:endParaRPr lang="en-US" sz="2200" b="1" dirty="0">
              <a:solidFill>
                <a:schemeClr val="bg1"/>
              </a:solidFill>
            </a:endParaRPr>
          </a:p>
        </p:txBody>
      </p:sp>
    </p:spTree>
    <p:extLst>
      <p:ext uri="{BB962C8B-B14F-4D97-AF65-F5344CB8AC3E}">
        <p14:creationId xmlns:p14="http://schemas.microsoft.com/office/powerpoint/2010/main" val="3646374485"/>
      </p:ext>
    </p:extLst>
  </p:cSld>
  <p:clrMapOvr>
    <a:masterClrMapping/>
  </p:clrMapOvr>
  <p:transition spd="slow">
    <p:wipe/>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a:extLst>
              <a:ext uri="{FF2B5EF4-FFF2-40B4-BE49-F238E27FC236}">
                <a16:creationId xmlns:a16="http://schemas.microsoft.com/office/drawing/2014/main" id="{4BC43F83-A76C-A065-5834-8DBB39269C87}"/>
              </a:ext>
            </a:extLst>
          </p:cNvPr>
          <p:cNvPicPr>
            <a:picLocks noChangeAspect="1"/>
          </p:cNvPicPr>
          <p:nvPr/>
        </p:nvPicPr>
        <p:blipFill>
          <a:blip r:embed="rId2"/>
          <a:stretch>
            <a:fillRect/>
          </a:stretch>
        </p:blipFill>
        <p:spPr>
          <a:xfrm>
            <a:off x="0" y="0"/>
            <a:ext cx="12192000" cy="6858000"/>
          </a:xfrm>
          <a:prstGeom prst="rect">
            <a:avLst/>
          </a:prstGeom>
        </p:spPr>
      </p:pic>
      <p:sp>
        <p:nvSpPr>
          <p:cNvPr id="3" name="CuadroTexto 2">
            <a:extLst>
              <a:ext uri="{FF2B5EF4-FFF2-40B4-BE49-F238E27FC236}">
                <a16:creationId xmlns:a16="http://schemas.microsoft.com/office/drawing/2014/main" id="{436916D2-61F2-41F5-A265-C88867F26D7D}"/>
              </a:ext>
            </a:extLst>
          </p:cNvPr>
          <p:cNvSpPr txBox="1"/>
          <p:nvPr/>
        </p:nvSpPr>
        <p:spPr>
          <a:xfrm>
            <a:off x="614640" y="797510"/>
            <a:ext cx="6099586" cy="5262979"/>
          </a:xfrm>
          <a:prstGeom prst="rect">
            <a:avLst/>
          </a:prstGeom>
          <a:noFill/>
        </p:spPr>
        <p:txBody>
          <a:bodyPr wrap="square">
            <a:spAutoFit/>
          </a:bodyPr>
          <a:lstStyle/>
          <a:p>
            <a:pPr algn="just"/>
            <a:r>
              <a:rPr lang="es-CL" sz="2800" b="1" dirty="0" err="1">
                <a:solidFill>
                  <a:schemeClr val="bg1"/>
                </a:solidFill>
                <a:effectLst/>
              </a:rPr>
              <a:t>The</a:t>
            </a:r>
            <a:r>
              <a:rPr lang="es-CL" sz="2800" b="1" dirty="0">
                <a:solidFill>
                  <a:schemeClr val="bg1"/>
                </a:solidFill>
                <a:effectLst/>
              </a:rPr>
              <a:t> </a:t>
            </a:r>
            <a:r>
              <a:rPr lang="es-CL" sz="2800" b="1" dirty="0" err="1">
                <a:solidFill>
                  <a:schemeClr val="bg1"/>
                </a:solidFill>
                <a:effectLst/>
              </a:rPr>
              <a:t>signs</a:t>
            </a:r>
            <a:r>
              <a:rPr lang="es-CL" sz="2800" b="1" dirty="0">
                <a:solidFill>
                  <a:schemeClr val="bg1"/>
                </a:solidFill>
                <a:effectLst/>
              </a:rPr>
              <a:t> </a:t>
            </a:r>
            <a:r>
              <a:rPr lang="es-CL" sz="2800" b="1" dirty="0" err="1">
                <a:solidFill>
                  <a:schemeClr val="bg1"/>
                </a:solidFill>
                <a:effectLst/>
              </a:rPr>
              <a:t>of</a:t>
            </a:r>
            <a:r>
              <a:rPr lang="es-CL" sz="2800" b="1" dirty="0">
                <a:solidFill>
                  <a:schemeClr val="bg1"/>
                </a:solidFill>
                <a:effectLst/>
              </a:rPr>
              <a:t> </a:t>
            </a:r>
            <a:r>
              <a:rPr lang="es-CL" sz="2800" b="1" dirty="0" err="1">
                <a:solidFill>
                  <a:schemeClr val="bg1"/>
                </a:solidFill>
                <a:effectLst/>
              </a:rPr>
              <a:t>the</a:t>
            </a:r>
            <a:r>
              <a:rPr lang="es-CL" sz="2800" b="1" dirty="0">
                <a:solidFill>
                  <a:schemeClr val="bg1"/>
                </a:solidFill>
                <a:effectLst/>
              </a:rPr>
              <a:t> </a:t>
            </a:r>
            <a:r>
              <a:rPr lang="es-CL" sz="2800" b="1" dirty="0" err="1">
                <a:solidFill>
                  <a:schemeClr val="bg1"/>
                </a:solidFill>
                <a:effectLst/>
              </a:rPr>
              <a:t>end</a:t>
            </a:r>
            <a:r>
              <a:rPr lang="es-CL" sz="2800" b="1" dirty="0">
                <a:solidFill>
                  <a:schemeClr val="bg1"/>
                </a:solidFill>
                <a:effectLst/>
              </a:rPr>
              <a:t> are </a:t>
            </a:r>
            <a:r>
              <a:rPr lang="es-CL" sz="2800" b="1" dirty="0" err="1">
                <a:solidFill>
                  <a:schemeClr val="bg1"/>
                </a:solidFill>
                <a:effectLst/>
              </a:rPr>
              <a:t>clear</a:t>
            </a:r>
            <a:r>
              <a:rPr lang="es-CL" sz="2800" b="1" dirty="0">
                <a:solidFill>
                  <a:schemeClr val="bg1"/>
                </a:solidFill>
                <a:effectLst/>
              </a:rPr>
              <a:t>, </a:t>
            </a:r>
            <a:r>
              <a:rPr lang="es-CL" sz="2800" b="1" dirty="0" err="1">
                <a:solidFill>
                  <a:schemeClr val="bg1"/>
                </a:solidFill>
                <a:effectLst/>
              </a:rPr>
              <a:t>Jesus</a:t>
            </a:r>
            <a:r>
              <a:rPr lang="es-CL" sz="2800" b="1" dirty="0">
                <a:solidFill>
                  <a:schemeClr val="bg1"/>
                </a:solidFill>
                <a:effectLst/>
              </a:rPr>
              <a:t> </a:t>
            </a:r>
            <a:r>
              <a:rPr lang="es-CL" sz="2800" b="1" dirty="0" err="1">
                <a:solidFill>
                  <a:schemeClr val="bg1"/>
                </a:solidFill>
                <a:effectLst/>
              </a:rPr>
              <a:t>Christ</a:t>
            </a:r>
            <a:r>
              <a:rPr lang="es-CL" sz="2800" b="1" dirty="0">
                <a:solidFill>
                  <a:schemeClr val="bg1"/>
                </a:solidFill>
                <a:effectLst/>
              </a:rPr>
              <a:t> </a:t>
            </a:r>
            <a:r>
              <a:rPr lang="es-CL" sz="2800" b="1" dirty="0" err="1">
                <a:solidFill>
                  <a:schemeClr val="bg1"/>
                </a:solidFill>
                <a:effectLst/>
              </a:rPr>
              <a:t>is</a:t>
            </a:r>
            <a:r>
              <a:rPr lang="es-CL" sz="2800" b="1" dirty="0">
                <a:solidFill>
                  <a:schemeClr val="bg1"/>
                </a:solidFill>
                <a:effectLst/>
              </a:rPr>
              <a:t> </a:t>
            </a:r>
            <a:r>
              <a:rPr lang="es-CL" sz="2800" b="1" dirty="0" err="1">
                <a:solidFill>
                  <a:schemeClr val="bg1"/>
                </a:solidFill>
                <a:effectLst/>
              </a:rPr>
              <a:t>about</a:t>
            </a:r>
            <a:r>
              <a:rPr lang="es-CL" sz="2800" b="1" dirty="0">
                <a:solidFill>
                  <a:schemeClr val="bg1"/>
                </a:solidFill>
                <a:effectLst/>
              </a:rPr>
              <a:t> </a:t>
            </a:r>
            <a:r>
              <a:rPr lang="es-CL" sz="2800" b="1" dirty="0" err="1">
                <a:solidFill>
                  <a:schemeClr val="bg1"/>
                </a:solidFill>
                <a:effectLst/>
              </a:rPr>
              <a:t>to</a:t>
            </a:r>
            <a:r>
              <a:rPr lang="es-CL" sz="2800" b="1" dirty="0">
                <a:solidFill>
                  <a:schemeClr val="bg1"/>
                </a:solidFill>
                <a:effectLst/>
              </a:rPr>
              <a:t> </a:t>
            </a:r>
            <a:r>
              <a:rPr lang="es-CL" sz="2800" b="1" dirty="0" err="1">
                <a:solidFill>
                  <a:schemeClr val="bg1"/>
                </a:solidFill>
                <a:effectLst/>
              </a:rPr>
              <a:t>return</a:t>
            </a:r>
            <a:r>
              <a:rPr lang="es-CL" sz="2800" b="1" dirty="0">
                <a:solidFill>
                  <a:schemeClr val="bg1"/>
                </a:solidFill>
                <a:effectLst/>
              </a:rPr>
              <a:t> </a:t>
            </a:r>
            <a:r>
              <a:rPr lang="es-CL" sz="2800" b="1" dirty="0" err="1">
                <a:solidFill>
                  <a:schemeClr val="bg1"/>
                </a:solidFill>
                <a:effectLst/>
              </a:rPr>
              <a:t>to</a:t>
            </a:r>
            <a:r>
              <a:rPr lang="es-CL" sz="2800" b="1" dirty="0">
                <a:solidFill>
                  <a:schemeClr val="bg1"/>
                </a:solidFill>
                <a:effectLst/>
              </a:rPr>
              <a:t> </a:t>
            </a:r>
            <a:r>
              <a:rPr lang="es-CL" sz="2800" b="1" dirty="0" err="1">
                <a:solidFill>
                  <a:schemeClr val="bg1"/>
                </a:solidFill>
                <a:effectLst/>
              </a:rPr>
              <a:t>earth</a:t>
            </a:r>
            <a:r>
              <a:rPr lang="es-CL" sz="2800" b="1" dirty="0">
                <a:solidFill>
                  <a:schemeClr val="bg1"/>
                </a:solidFill>
                <a:effectLst/>
              </a:rPr>
              <a:t> "</a:t>
            </a:r>
            <a:r>
              <a:rPr lang="es-CL" sz="2800" b="1" dirty="0" err="1">
                <a:solidFill>
                  <a:schemeClr val="bg1"/>
                </a:solidFill>
                <a:effectLst/>
              </a:rPr>
              <a:t>to</a:t>
            </a:r>
            <a:r>
              <a:rPr lang="es-CL" sz="2800" b="1" dirty="0">
                <a:solidFill>
                  <a:schemeClr val="bg1"/>
                </a:solidFill>
                <a:effectLst/>
              </a:rPr>
              <a:t> </a:t>
            </a:r>
            <a:r>
              <a:rPr lang="es-CL" sz="2800" b="1" dirty="0" err="1">
                <a:solidFill>
                  <a:schemeClr val="bg1"/>
                </a:solidFill>
                <a:effectLst/>
              </a:rPr>
              <a:t>reward</a:t>
            </a:r>
            <a:r>
              <a:rPr lang="es-CL" sz="2800" b="1" dirty="0">
                <a:solidFill>
                  <a:schemeClr val="bg1"/>
                </a:solidFill>
                <a:effectLst/>
              </a:rPr>
              <a:t> </a:t>
            </a:r>
            <a:r>
              <a:rPr lang="es-CL" sz="2800" b="1" dirty="0" err="1">
                <a:solidFill>
                  <a:schemeClr val="bg1"/>
                </a:solidFill>
                <a:effectLst/>
              </a:rPr>
              <a:t>every</a:t>
            </a:r>
            <a:r>
              <a:rPr lang="es-CL" sz="2800" b="1" dirty="0">
                <a:solidFill>
                  <a:schemeClr val="bg1"/>
                </a:solidFill>
                <a:effectLst/>
              </a:rPr>
              <a:t> </a:t>
            </a:r>
            <a:r>
              <a:rPr lang="es-CL" sz="2800" b="1" dirty="0" err="1">
                <a:solidFill>
                  <a:schemeClr val="bg1"/>
                </a:solidFill>
                <a:effectLst/>
              </a:rPr>
              <a:t>man</a:t>
            </a:r>
            <a:r>
              <a:rPr lang="es-CL" sz="2800" b="1" dirty="0">
                <a:solidFill>
                  <a:schemeClr val="bg1"/>
                </a:solidFill>
                <a:effectLst/>
              </a:rPr>
              <a:t> </a:t>
            </a:r>
            <a:r>
              <a:rPr lang="es-CL" sz="2800" b="1" dirty="0" err="1">
                <a:solidFill>
                  <a:schemeClr val="bg1"/>
                </a:solidFill>
                <a:effectLst/>
              </a:rPr>
              <a:t>according</a:t>
            </a:r>
            <a:r>
              <a:rPr lang="es-CL" sz="2800" b="1" dirty="0">
                <a:solidFill>
                  <a:schemeClr val="bg1"/>
                </a:solidFill>
                <a:effectLst/>
              </a:rPr>
              <a:t> </a:t>
            </a:r>
            <a:r>
              <a:rPr lang="es-CL" sz="2800" b="1" dirty="0" err="1">
                <a:solidFill>
                  <a:schemeClr val="bg1"/>
                </a:solidFill>
                <a:effectLst/>
              </a:rPr>
              <a:t>to</a:t>
            </a:r>
            <a:r>
              <a:rPr lang="es-CL" sz="2800" b="1" dirty="0">
                <a:solidFill>
                  <a:schemeClr val="bg1"/>
                </a:solidFill>
                <a:effectLst/>
              </a:rPr>
              <a:t> </a:t>
            </a:r>
            <a:r>
              <a:rPr lang="es-CL" sz="2800" b="1" dirty="0" err="1">
                <a:solidFill>
                  <a:schemeClr val="bg1"/>
                </a:solidFill>
                <a:effectLst/>
              </a:rPr>
              <a:t>his</a:t>
            </a:r>
            <a:r>
              <a:rPr lang="es-CL" sz="2800" b="1" dirty="0">
                <a:solidFill>
                  <a:schemeClr val="bg1"/>
                </a:solidFill>
                <a:effectLst/>
              </a:rPr>
              <a:t> </a:t>
            </a:r>
            <a:r>
              <a:rPr lang="es-CL" sz="2800" b="1" dirty="0" err="1">
                <a:solidFill>
                  <a:schemeClr val="bg1"/>
                </a:solidFill>
                <a:effectLst/>
              </a:rPr>
              <a:t>work</a:t>
            </a:r>
            <a:r>
              <a:rPr lang="es-CL" sz="2800" b="1" dirty="0">
                <a:solidFill>
                  <a:schemeClr val="bg1"/>
                </a:solidFill>
                <a:effectLst/>
              </a:rPr>
              <a:t>" (</a:t>
            </a:r>
            <a:r>
              <a:rPr lang="es-CL" sz="2800" b="1" dirty="0" err="1">
                <a:solidFill>
                  <a:schemeClr val="bg1"/>
                </a:solidFill>
                <a:effectLst/>
              </a:rPr>
              <a:t>Revelation</a:t>
            </a:r>
            <a:r>
              <a:rPr lang="es-CL" sz="2800" b="1" dirty="0">
                <a:solidFill>
                  <a:schemeClr val="bg1"/>
                </a:solidFill>
                <a:effectLst/>
              </a:rPr>
              <a:t> 22:12). </a:t>
            </a:r>
            <a:r>
              <a:rPr lang="es-CL" sz="2800" b="1" dirty="0" err="1">
                <a:solidFill>
                  <a:schemeClr val="bg1"/>
                </a:solidFill>
                <a:effectLst/>
              </a:rPr>
              <a:t>One</a:t>
            </a:r>
            <a:r>
              <a:rPr lang="es-CL" sz="2800" b="1" dirty="0">
                <a:solidFill>
                  <a:schemeClr val="bg1"/>
                </a:solidFill>
                <a:effectLst/>
              </a:rPr>
              <a:t> </a:t>
            </a:r>
            <a:r>
              <a:rPr lang="es-CL" sz="2800" b="1" dirty="0" err="1">
                <a:solidFill>
                  <a:schemeClr val="bg1"/>
                </a:solidFill>
                <a:effectLst/>
              </a:rPr>
              <a:t>day</a:t>
            </a:r>
            <a:r>
              <a:rPr lang="es-CL" sz="2800" b="1" dirty="0">
                <a:solidFill>
                  <a:schemeClr val="bg1"/>
                </a:solidFill>
                <a:effectLst/>
              </a:rPr>
              <a:t> </a:t>
            </a:r>
            <a:r>
              <a:rPr lang="es-CL" sz="2800" b="1" dirty="0" err="1">
                <a:solidFill>
                  <a:schemeClr val="bg1"/>
                </a:solidFill>
                <a:effectLst/>
              </a:rPr>
              <a:t>Jesus</a:t>
            </a:r>
            <a:r>
              <a:rPr lang="es-CL" sz="2800" b="1" dirty="0">
                <a:solidFill>
                  <a:schemeClr val="bg1"/>
                </a:solidFill>
                <a:effectLst/>
              </a:rPr>
              <a:t> </a:t>
            </a:r>
            <a:r>
              <a:rPr lang="es-CL" sz="2800" b="1" dirty="0" err="1">
                <a:solidFill>
                  <a:schemeClr val="bg1"/>
                </a:solidFill>
                <a:effectLst/>
              </a:rPr>
              <a:t>will</a:t>
            </a:r>
            <a:r>
              <a:rPr lang="es-CL" sz="2800" b="1" dirty="0">
                <a:solidFill>
                  <a:schemeClr val="bg1"/>
                </a:solidFill>
                <a:effectLst/>
              </a:rPr>
              <a:t> come </a:t>
            </a:r>
            <a:r>
              <a:rPr lang="es-CL" sz="2800" b="1" dirty="0" err="1">
                <a:solidFill>
                  <a:schemeClr val="bg1"/>
                </a:solidFill>
                <a:effectLst/>
              </a:rPr>
              <a:t>out</a:t>
            </a:r>
            <a:r>
              <a:rPr lang="es-CL" sz="2800" b="1" dirty="0">
                <a:solidFill>
                  <a:schemeClr val="bg1"/>
                </a:solidFill>
                <a:effectLst/>
              </a:rPr>
              <a:t> </a:t>
            </a:r>
            <a:r>
              <a:rPr lang="es-CL" sz="2800" b="1" dirty="0" err="1">
                <a:solidFill>
                  <a:schemeClr val="bg1"/>
                </a:solidFill>
                <a:effectLst/>
              </a:rPr>
              <a:t>of</a:t>
            </a:r>
            <a:r>
              <a:rPr lang="es-CL" sz="2800" b="1" dirty="0">
                <a:solidFill>
                  <a:schemeClr val="bg1"/>
                </a:solidFill>
                <a:effectLst/>
              </a:rPr>
              <a:t> </a:t>
            </a:r>
            <a:r>
              <a:rPr lang="es-CL" sz="2800" b="1" dirty="0" err="1">
                <a:solidFill>
                  <a:schemeClr val="bg1"/>
                </a:solidFill>
                <a:effectLst/>
              </a:rPr>
              <a:t>the</a:t>
            </a:r>
            <a:r>
              <a:rPr lang="es-CL" sz="2800" b="1" dirty="0">
                <a:solidFill>
                  <a:schemeClr val="bg1"/>
                </a:solidFill>
                <a:effectLst/>
              </a:rPr>
              <a:t> </a:t>
            </a:r>
            <a:r>
              <a:rPr lang="es-CL" sz="2800" b="1" dirty="0" err="1">
                <a:solidFill>
                  <a:schemeClr val="bg1"/>
                </a:solidFill>
                <a:effectLst/>
              </a:rPr>
              <a:t>heavenly</a:t>
            </a:r>
            <a:r>
              <a:rPr lang="es-CL" sz="2800" b="1" dirty="0">
                <a:solidFill>
                  <a:schemeClr val="bg1"/>
                </a:solidFill>
                <a:effectLst/>
              </a:rPr>
              <a:t> </a:t>
            </a:r>
            <a:r>
              <a:rPr lang="es-CL" sz="2800" b="1" dirty="0" err="1">
                <a:solidFill>
                  <a:schemeClr val="bg1"/>
                </a:solidFill>
                <a:effectLst/>
              </a:rPr>
              <a:t>sanctuary</a:t>
            </a:r>
            <a:r>
              <a:rPr lang="es-CL" sz="2800" b="1" dirty="0">
                <a:solidFill>
                  <a:schemeClr val="bg1"/>
                </a:solidFill>
                <a:effectLst/>
              </a:rPr>
              <a:t> and </a:t>
            </a:r>
            <a:r>
              <a:rPr lang="es-CL" sz="2800" b="1" dirty="0" err="1">
                <a:solidFill>
                  <a:schemeClr val="bg1"/>
                </a:solidFill>
                <a:effectLst/>
              </a:rPr>
              <a:t>say</a:t>
            </a:r>
            <a:r>
              <a:rPr lang="es-CL" sz="2800" b="1" dirty="0">
                <a:solidFill>
                  <a:schemeClr val="bg1"/>
                </a:solidFill>
                <a:effectLst/>
              </a:rPr>
              <a:t>, "</a:t>
            </a:r>
            <a:r>
              <a:rPr lang="es-CL" sz="2800" b="1" dirty="0" err="1">
                <a:solidFill>
                  <a:schemeClr val="bg1"/>
                </a:solidFill>
                <a:effectLst/>
              </a:rPr>
              <a:t>it</a:t>
            </a:r>
            <a:r>
              <a:rPr lang="es-CL" sz="2800" b="1" dirty="0">
                <a:solidFill>
                  <a:schemeClr val="bg1"/>
                </a:solidFill>
                <a:effectLst/>
              </a:rPr>
              <a:t> </a:t>
            </a:r>
            <a:r>
              <a:rPr lang="es-CL" sz="2800" b="1" dirty="0" err="1">
                <a:solidFill>
                  <a:schemeClr val="bg1"/>
                </a:solidFill>
                <a:effectLst/>
              </a:rPr>
              <a:t>is</a:t>
            </a:r>
            <a:r>
              <a:rPr lang="es-CL" sz="2800" b="1" dirty="0">
                <a:solidFill>
                  <a:schemeClr val="bg1"/>
                </a:solidFill>
                <a:effectLst/>
              </a:rPr>
              <a:t> done" (</a:t>
            </a:r>
            <a:r>
              <a:rPr lang="es-CL" sz="2800" b="1" dirty="0" err="1">
                <a:solidFill>
                  <a:schemeClr val="bg1"/>
                </a:solidFill>
                <a:effectLst/>
              </a:rPr>
              <a:t>Revelation</a:t>
            </a:r>
            <a:r>
              <a:rPr lang="es-CL" sz="2800" b="1" dirty="0">
                <a:solidFill>
                  <a:schemeClr val="bg1"/>
                </a:solidFill>
                <a:effectLst/>
              </a:rPr>
              <a:t> 21:6), </a:t>
            </a:r>
            <a:r>
              <a:rPr lang="es-CL" sz="2800" b="1" dirty="0" err="1">
                <a:solidFill>
                  <a:schemeClr val="bg1"/>
                </a:solidFill>
                <a:effectLst/>
              </a:rPr>
              <a:t>when</a:t>
            </a:r>
            <a:r>
              <a:rPr lang="es-CL" sz="2800" b="1" dirty="0">
                <a:solidFill>
                  <a:schemeClr val="bg1"/>
                </a:solidFill>
                <a:effectLst/>
              </a:rPr>
              <a:t> </a:t>
            </a:r>
            <a:r>
              <a:rPr lang="es-CL" sz="2800" b="1" dirty="0" err="1">
                <a:solidFill>
                  <a:schemeClr val="bg1"/>
                </a:solidFill>
                <a:effectLst/>
              </a:rPr>
              <a:t>that</a:t>
            </a:r>
            <a:r>
              <a:rPr lang="es-CL" sz="2800" b="1" dirty="0">
                <a:solidFill>
                  <a:schemeClr val="bg1"/>
                </a:solidFill>
                <a:effectLst/>
              </a:rPr>
              <a:t> </a:t>
            </a:r>
            <a:r>
              <a:rPr lang="es-CL" sz="2800" b="1" dirty="0" err="1">
                <a:solidFill>
                  <a:schemeClr val="bg1"/>
                </a:solidFill>
                <a:effectLst/>
              </a:rPr>
              <a:t>happens</a:t>
            </a:r>
            <a:r>
              <a:rPr lang="es-CL" sz="2800" b="1" dirty="0">
                <a:solidFill>
                  <a:schemeClr val="bg1"/>
                </a:solidFill>
                <a:effectLst/>
              </a:rPr>
              <a:t> </a:t>
            </a:r>
            <a:r>
              <a:rPr lang="es-CL" sz="2800" b="1" dirty="0" err="1">
                <a:solidFill>
                  <a:schemeClr val="bg1"/>
                </a:solidFill>
                <a:effectLst/>
              </a:rPr>
              <a:t>Jesus</a:t>
            </a:r>
            <a:r>
              <a:rPr lang="es-CL" sz="2800" b="1" dirty="0">
                <a:solidFill>
                  <a:schemeClr val="bg1"/>
                </a:solidFill>
                <a:effectLst/>
              </a:rPr>
              <a:t> </a:t>
            </a:r>
            <a:r>
              <a:rPr lang="es-CL" sz="2800" b="1" dirty="0" err="1">
                <a:solidFill>
                  <a:schemeClr val="bg1"/>
                </a:solidFill>
                <a:effectLst/>
              </a:rPr>
              <a:t>will</a:t>
            </a:r>
            <a:r>
              <a:rPr lang="es-CL" sz="2800" b="1" dirty="0">
                <a:solidFill>
                  <a:schemeClr val="bg1"/>
                </a:solidFill>
                <a:effectLst/>
              </a:rPr>
              <a:t> stop </a:t>
            </a:r>
            <a:r>
              <a:rPr lang="es-CL" sz="2800" b="1" dirty="0" err="1">
                <a:solidFill>
                  <a:schemeClr val="bg1"/>
                </a:solidFill>
                <a:effectLst/>
              </a:rPr>
              <a:t>interceding</a:t>
            </a:r>
            <a:r>
              <a:rPr lang="es-CL" sz="2800" b="1" dirty="0">
                <a:solidFill>
                  <a:schemeClr val="bg1"/>
                </a:solidFill>
                <a:effectLst/>
              </a:rPr>
              <a:t> </a:t>
            </a:r>
            <a:r>
              <a:rPr lang="es-CL" sz="2800" b="1" dirty="0" err="1">
                <a:solidFill>
                  <a:schemeClr val="bg1"/>
                </a:solidFill>
                <a:effectLst/>
              </a:rPr>
              <a:t>for</a:t>
            </a:r>
            <a:r>
              <a:rPr lang="es-CL" sz="2800" b="1" dirty="0">
                <a:solidFill>
                  <a:schemeClr val="bg1"/>
                </a:solidFill>
                <a:effectLst/>
              </a:rPr>
              <a:t> </a:t>
            </a:r>
            <a:r>
              <a:rPr lang="es-CL" sz="2800" b="1" dirty="0" err="1">
                <a:solidFill>
                  <a:schemeClr val="bg1"/>
                </a:solidFill>
                <a:effectLst/>
              </a:rPr>
              <a:t>us</a:t>
            </a:r>
            <a:r>
              <a:rPr lang="es-CL" sz="2800" b="1" dirty="0">
                <a:solidFill>
                  <a:schemeClr val="bg1"/>
                </a:solidFill>
                <a:effectLst/>
              </a:rPr>
              <a:t>. </a:t>
            </a:r>
            <a:r>
              <a:rPr lang="es-CL" sz="2800" b="1" dirty="0" err="1">
                <a:solidFill>
                  <a:schemeClr val="bg1"/>
                </a:solidFill>
                <a:effectLst/>
              </a:rPr>
              <a:t>There</a:t>
            </a:r>
            <a:r>
              <a:rPr lang="es-CL" sz="2800" b="1" dirty="0">
                <a:solidFill>
                  <a:schemeClr val="bg1"/>
                </a:solidFill>
                <a:effectLst/>
              </a:rPr>
              <a:t> </a:t>
            </a:r>
            <a:r>
              <a:rPr lang="es-CL" sz="2800" b="1" dirty="0" err="1">
                <a:solidFill>
                  <a:schemeClr val="bg1"/>
                </a:solidFill>
                <a:effectLst/>
              </a:rPr>
              <a:t>will</a:t>
            </a:r>
            <a:r>
              <a:rPr lang="es-CL" sz="2800" b="1" dirty="0">
                <a:solidFill>
                  <a:schemeClr val="bg1"/>
                </a:solidFill>
                <a:effectLst/>
              </a:rPr>
              <a:t> be no more </a:t>
            </a:r>
            <a:r>
              <a:rPr lang="es-CL" sz="2800" b="1" dirty="0" err="1">
                <a:solidFill>
                  <a:schemeClr val="bg1"/>
                </a:solidFill>
                <a:effectLst/>
              </a:rPr>
              <a:t>room</a:t>
            </a:r>
            <a:r>
              <a:rPr lang="es-CL" sz="2800" b="1" dirty="0">
                <a:solidFill>
                  <a:schemeClr val="bg1"/>
                </a:solidFill>
                <a:effectLst/>
              </a:rPr>
              <a:t> </a:t>
            </a:r>
            <a:r>
              <a:rPr lang="es-CL" sz="2800" b="1" dirty="0" err="1">
                <a:solidFill>
                  <a:schemeClr val="bg1"/>
                </a:solidFill>
                <a:effectLst/>
              </a:rPr>
              <a:t>to</a:t>
            </a:r>
            <a:r>
              <a:rPr lang="es-CL" sz="2800" b="1" dirty="0">
                <a:solidFill>
                  <a:schemeClr val="bg1"/>
                </a:solidFill>
                <a:effectLst/>
              </a:rPr>
              <a:t> be </a:t>
            </a:r>
            <a:r>
              <a:rPr lang="es-CL" sz="2800" b="1" dirty="0" err="1">
                <a:solidFill>
                  <a:schemeClr val="bg1"/>
                </a:solidFill>
                <a:effectLst/>
              </a:rPr>
              <a:t>forgiven</a:t>
            </a:r>
            <a:r>
              <a:rPr lang="es-CL" sz="2800" b="1" dirty="0">
                <a:solidFill>
                  <a:schemeClr val="bg1"/>
                </a:solidFill>
                <a:effectLst/>
              </a:rPr>
              <a:t>, </a:t>
            </a:r>
            <a:r>
              <a:rPr lang="es-CL" sz="2800" b="1" dirty="0" err="1">
                <a:solidFill>
                  <a:schemeClr val="bg1"/>
                </a:solidFill>
                <a:effectLst/>
              </a:rPr>
              <a:t>the</a:t>
            </a:r>
            <a:r>
              <a:rPr lang="es-CL" sz="2800" b="1" dirty="0">
                <a:solidFill>
                  <a:schemeClr val="bg1"/>
                </a:solidFill>
                <a:effectLst/>
              </a:rPr>
              <a:t> </a:t>
            </a:r>
            <a:r>
              <a:rPr lang="es-CL" sz="2800" b="1" dirty="0" err="1">
                <a:solidFill>
                  <a:schemeClr val="bg1"/>
                </a:solidFill>
                <a:effectLst/>
              </a:rPr>
              <a:t>heavenly</a:t>
            </a:r>
            <a:r>
              <a:rPr lang="es-CL" sz="2800" b="1" dirty="0">
                <a:solidFill>
                  <a:schemeClr val="bg1"/>
                </a:solidFill>
                <a:effectLst/>
              </a:rPr>
              <a:t> </a:t>
            </a:r>
            <a:r>
              <a:rPr lang="es-CL" sz="2800" b="1" dirty="0" err="1">
                <a:solidFill>
                  <a:schemeClr val="bg1"/>
                </a:solidFill>
                <a:effectLst/>
              </a:rPr>
              <a:t>advocate</a:t>
            </a:r>
            <a:r>
              <a:rPr lang="es-CL" sz="2800" b="1" dirty="0">
                <a:solidFill>
                  <a:schemeClr val="bg1"/>
                </a:solidFill>
                <a:effectLst/>
              </a:rPr>
              <a:t> </a:t>
            </a:r>
            <a:r>
              <a:rPr lang="es-CL" sz="2800" b="1" dirty="0" err="1">
                <a:solidFill>
                  <a:schemeClr val="bg1"/>
                </a:solidFill>
                <a:effectLst/>
              </a:rPr>
              <a:t>will</a:t>
            </a:r>
            <a:r>
              <a:rPr lang="es-CL" sz="2800" b="1" dirty="0">
                <a:solidFill>
                  <a:schemeClr val="bg1"/>
                </a:solidFill>
                <a:effectLst/>
              </a:rPr>
              <a:t> </a:t>
            </a:r>
            <a:r>
              <a:rPr lang="es-CL" sz="2800" b="1" dirty="0" err="1">
                <a:solidFill>
                  <a:schemeClr val="bg1"/>
                </a:solidFill>
                <a:effectLst/>
              </a:rPr>
              <a:t>leave</a:t>
            </a:r>
            <a:r>
              <a:rPr lang="es-CL" sz="2800" b="1" dirty="0">
                <a:solidFill>
                  <a:schemeClr val="bg1"/>
                </a:solidFill>
                <a:effectLst/>
              </a:rPr>
              <a:t> </a:t>
            </a:r>
            <a:r>
              <a:rPr lang="es-CL" sz="2800" b="1" dirty="0" err="1">
                <a:solidFill>
                  <a:schemeClr val="bg1"/>
                </a:solidFill>
                <a:effectLst/>
              </a:rPr>
              <a:t>his</a:t>
            </a:r>
            <a:r>
              <a:rPr lang="es-CL" sz="2800" b="1" dirty="0">
                <a:solidFill>
                  <a:schemeClr val="bg1"/>
                </a:solidFill>
                <a:effectLst/>
              </a:rPr>
              <a:t> office </a:t>
            </a:r>
            <a:r>
              <a:rPr lang="es-CL" sz="2800" b="1" dirty="0" err="1">
                <a:solidFill>
                  <a:schemeClr val="bg1"/>
                </a:solidFill>
                <a:effectLst/>
              </a:rPr>
              <a:t>of</a:t>
            </a:r>
            <a:r>
              <a:rPr lang="es-CL" sz="2800" b="1" dirty="0">
                <a:solidFill>
                  <a:schemeClr val="bg1"/>
                </a:solidFill>
                <a:effectLst/>
              </a:rPr>
              <a:t> mediator and </a:t>
            </a:r>
            <a:r>
              <a:rPr lang="es-CL" sz="2800" b="1" dirty="0" err="1">
                <a:solidFill>
                  <a:schemeClr val="bg1"/>
                </a:solidFill>
                <a:effectLst/>
              </a:rPr>
              <a:t>will</a:t>
            </a:r>
            <a:r>
              <a:rPr lang="es-CL" sz="2800" b="1" dirty="0">
                <a:solidFill>
                  <a:schemeClr val="bg1"/>
                </a:solidFill>
                <a:effectLst/>
              </a:rPr>
              <a:t> </a:t>
            </a:r>
            <a:r>
              <a:rPr lang="es-CL" sz="2800" b="1" dirty="0" err="1">
                <a:solidFill>
                  <a:schemeClr val="bg1"/>
                </a:solidFill>
                <a:effectLst/>
              </a:rPr>
              <a:t>dress</a:t>
            </a:r>
            <a:r>
              <a:rPr lang="es-CL" sz="2800" b="1" dirty="0">
                <a:solidFill>
                  <a:schemeClr val="bg1"/>
                </a:solidFill>
                <a:effectLst/>
              </a:rPr>
              <a:t> </a:t>
            </a:r>
            <a:r>
              <a:rPr lang="es-CL" sz="2800" b="1" dirty="0" err="1">
                <a:solidFill>
                  <a:schemeClr val="bg1"/>
                </a:solidFill>
                <a:effectLst/>
              </a:rPr>
              <a:t>himself</a:t>
            </a:r>
            <a:r>
              <a:rPr lang="es-CL" sz="2800" b="1" dirty="0">
                <a:solidFill>
                  <a:schemeClr val="bg1"/>
                </a:solidFill>
                <a:effectLst/>
              </a:rPr>
              <a:t> as a </a:t>
            </a:r>
            <a:r>
              <a:rPr lang="es-CL" sz="2800" b="1" dirty="0" err="1">
                <a:solidFill>
                  <a:schemeClr val="bg1"/>
                </a:solidFill>
                <a:effectLst/>
              </a:rPr>
              <a:t>Judge</a:t>
            </a:r>
            <a:r>
              <a:rPr lang="es-CL" sz="2800" b="1" dirty="0">
                <a:solidFill>
                  <a:schemeClr val="bg1"/>
                </a:solidFill>
                <a:effectLst/>
              </a:rPr>
              <a:t> </a:t>
            </a:r>
            <a:r>
              <a:rPr lang="es-CL" sz="2800" b="1" dirty="0" err="1">
                <a:solidFill>
                  <a:schemeClr val="bg1"/>
                </a:solidFill>
                <a:effectLst/>
              </a:rPr>
              <a:t>to</a:t>
            </a:r>
            <a:r>
              <a:rPr lang="es-CL" sz="2800" b="1" dirty="0">
                <a:solidFill>
                  <a:schemeClr val="bg1"/>
                </a:solidFill>
                <a:effectLst/>
              </a:rPr>
              <a:t> come </a:t>
            </a:r>
            <a:r>
              <a:rPr lang="es-CL" sz="2800" b="1" dirty="0" err="1">
                <a:solidFill>
                  <a:schemeClr val="bg1"/>
                </a:solidFill>
                <a:effectLst/>
              </a:rPr>
              <a:t>to</a:t>
            </a:r>
            <a:r>
              <a:rPr lang="es-CL" sz="2800" b="1" dirty="0">
                <a:solidFill>
                  <a:schemeClr val="bg1"/>
                </a:solidFill>
                <a:effectLst/>
              </a:rPr>
              <a:t> </a:t>
            </a:r>
            <a:r>
              <a:rPr lang="es-CL" sz="2800" b="1" dirty="0" err="1">
                <a:solidFill>
                  <a:schemeClr val="bg1"/>
                </a:solidFill>
                <a:effectLst/>
              </a:rPr>
              <a:t>earth</a:t>
            </a:r>
            <a:r>
              <a:rPr lang="es-CL" sz="2800" b="1" dirty="0">
                <a:solidFill>
                  <a:schemeClr val="bg1"/>
                </a:solidFill>
                <a:effectLst/>
              </a:rPr>
              <a:t>.</a:t>
            </a:r>
            <a:endParaRPr lang="es-CL" sz="2800" b="1" dirty="0">
              <a:solidFill>
                <a:schemeClr val="bg1"/>
              </a:solidFill>
            </a:endParaRPr>
          </a:p>
        </p:txBody>
      </p:sp>
    </p:spTree>
    <p:extLst>
      <p:ext uri="{BB962C8B-B14F-4D97-AF65-F5344CB8AC3E}">
        <p14:creationId xmlns:p14="http://schemas.microsoft.com/office/powerpoint/2010/main" val="3165584400"/>
      </p:ext>
    </p:extLst>
  </p:cSld>
  <p:clrMapOvr>
    <a:masterClrMapping/>
  </p:clrMapOvr>
  <p:transition spd="slow">
    <p:wipe/>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a:extLst>
              <a:ext uri="{FF2B5EF4-FFF2-40B4-BE49-F238E27FC236}">
                <a16:creationId xmlns:a16="http://schemas.microsoft.com/office/drawing/2014/main" id="{2A81F34C-91CE-18DE-C2B3-E2013DFFC973}"/>
              </a:ext>
            </a:extLst>
          </p:cNvPr>
          <p:cNvPicPr>
            <a:picLocks noChangeAspect="1"/>
          </p:cNvPicPr>
          <p:nvPr/>
        </p:nvPicPr>
        <p:blipFill>
          <a:blip r:embed="rId3"/>
          <a:stretch>
            <a:fillRect/>
          </a:stretch>
        </p:blipFill>
        <p:spPr>
          <a:xfrm>
            <a:off x="0" y="0"/>
            <a:ext cx="12192000" cy="6858000"/>
          </a:xfrm>
          <a:prstGeom prst="rect">
            <a:avLst/>
          </a:prstGeom>
        </p:spPr>
      </p:pic>
      <p:sp>
        <p:nvSpPr>
          <p:cNvPr id="3" name="CuadroTexto 2">
            <a:extLst>
              <a:ext uri="{FF2B5EF4-FFF2-40B4-BE49-F238E27FC236}">
                <a16:creationId xmlns:a16="http://schemas.microsoft.com/office/drawing/2014/main" id="{4EA5F338-0FE9-0E08-342A-0544D614AAAA}"/>
              </a:ext>
            </a:extLst>
          </p:cNvPr>
          <p:cNvSpPr txBox="1"/>
          <p:nvPr/>
        </p:nvSpPr>
        <p:spPr>
          <a:xfrm>
            <a:off x="575683" y="1443841"/>
            <a:ext cx="6099586" cy="3970318"/>
          </a:xfrm>
          <a:prstGeom prst="rect">
            <a:avLst/>
          </a:prstGeom>
          <a:noFill/>
        </p:spPr>
        <p:txBody>
          <a:bodyPr wrap="square">
            <a:spAutoFit/>
          </a:bodyPr>
          <a:lstStyle/>
          <a:p>
            <a:pPr algn="just"/>
            <a:r>
              <a:rPr lang="en-US" sz="2800" b="1" dirty="0">
                <a:solidFill>
                  <a:schemeClr val="bg1"/>
                </a:solidFill>
                <a:effectLst/>
              </a:rPr>
              <a:t>What are you waiting for to make peace with God? There is still time, there is still space in your life for you to make the most important decision: to accept God's wonderful plan to save you and give you a new life and receive forgiveness of your sins. There is still someone right now in the heavenly sanctuary interceding for you.</a:t>
            </a:r>
            <a:endParaRPr lang="en-US" sz="2800" b="1" dirty="0">
              <a:solidFill>
                <a:schemeClr val="bg1"/>
              </a:solidFill>
            </a:endParaRPr>
          </a:p>
        </p:txBody>
      </p:sp>
    </p:spTree>
    <p:extLst>
      <p:ext uri="{BB962C8B-B14F-4D97-AF65-F5344CB8AC3E}">
        <p14:creationId xmlns:p14="http://schemas.microsoft.com/office/powerpoint/2010/main" val="430935251"/>
      </p:ext>
    </p:extLst>
  </p:cSld>
  <p:clrMapOvr>
    <a:masterClrMapping/>
  </p:clrMapOvr>
  <p:transition spd="slow">
    <p:wipe/>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a:extLst>
              <a:ext uri="{FF2B5EF4-FFF2-40B4-BE49-F238E27FC236}">
                <a16:creationId xmlns:a16="http://schemas.microsoft.com/office/drawing/2014/main" id="{C191B2C6-0A7E-3EE9-1805-2B7D060F6E9E}"/>
              </a:ext>
            </a:extLst>
          </p:cNvPr>
          <p:cNvPicPr>
            <a:picLocks noChangeAspect="1"/>
          </p:cNvPicPr>
          <p:nvPr/>
        </p:nvPicPr>
        <p:blipFill>
          <a:blip r:embed="rId2"/>
          <a:stretch>
            <a:fillRect/>
          </a:stretch>
        </p:blipFill>
        <p:spPr>
          <a:xfrm>
            <a:off x="0" y="0"/>
            <a:ext cx="12192000" cy="6858000"/>
          </a:xfrm>
          <a:prstGeom prst="rect">
            <a:avLst/>
          </a:prstGeom>
        </p:spPr>
      </p:pic>
      <p:sp>
        <p:nvSpPr>
          <p:cNvPr id="6" name="CuadroTexto 5">
            <a:extLst>
              <a:ext uri="{FF2B5EF4-FFF2-40B4-BE49-F238E27FC236}">
                <a16:creationId xmlns:a16="http://schemas.microsoft.com/office/drawing/2014/main" id="{014F8B9D-9F7C-956E-EE7D-27A5AF476996}"/>
              </a:ext>
            </a:extLst>
          </p:cNvPr>
          <p:cNvSpPr txBox="1"/>
          <p:nvPr/>
        </p:nvSpPr>
        <p:spPr>
          <a:xfrm>
            <a:off x="279300" y="2413337"/>
            <a:ext cx="6949338" cy="1015663"/>
          </a:xfrm>
          <a:prstGeom prst="rect">
            <a:avLst/>
          </a:prstGeom>
          <a:noFill/>
        </p:spPr>
        <p:txBody>
          <a:bodyPr wrap="none" rtlCol="0">
            <a:spAutoFit/>
          </a:bodyPr>
          <a:lstStyle/>
          <a:p>
            <a:r>
              <a:rPr lang="en-US" sz="6000" b="1" dirty="0">
                <a:solidFill>
                  <a:schemeClr val="bg1"/>
                </a:solidFill>
              </a:rPr>
              <a:t>Come to Jesus today!</a:t>
            </a:r>
          </a:p>
        </p:txBody>
      </p:sp>
    </p:spTree>
    <p:extLst>
      <p:ext uri="{BB962C8B-B14F-4D97-AF65-F5344CB8AC3E}">
        <p14:creationId xmlns:p14="http://schemas.microsoft.com/office/powerpoint/2010/main" val="2947329183"/>
      </p:ext>
    </p:extLst>
  </p:cSld>
  <p:clrMapOvr>
    <a:masterClrMapping/>
  </p:clrMapOvr>
  <p:transition spd="slow">
    <p:wip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a:extLst>
              <a:ext uri="{FF2B5EF4-FFF2-40B4-BE49-F238E27FC236}">
                <a16:creationId xmlns:a16="http://schemas.microsoft.com/office/drawing/2014/main" id="{65A1A309-577B-ED6A-35C0-22FD762C7240}"/>
              </a:ext>
            </a:extLst>
          </p:cNvPr>
          <p:cNvPicPr>
            <a:picLocks noChangeAspect="1"/>
          </p:cNvPicPr>
          <p:nvPr/>
        </p:nvPicPr>
        <p:blipFill>
          <a:blip r:embed="rId2"/>
          <a:stretch>
            <a:fillRect/>
          </a:stretch>
        </p:blipFill>
        <p:spPr>
          <a:xfrm>
            <a:off x="0" y="0"/>
            <a:ext cx="12192000" cy="6858000"/>
          </a:xfrm>
          <a:prstGeom prst="rect">
            <a:avLst/>
          </a:prstGeom>
        </p:spPr>
      </p:pic>
      <p:sp>
        <p:nvSpPr>
          <p:cNvPr id="3" name="CuadroTexto 2">
            <a:extLst>
              <a:ext uri="{FF2B5EF4-FFF2-40B4-BE49-F238E27FC236}">
                <a16:creationId xmlns:a16="http://schemas.microsoft.com/office/drawing/2014/main" id="{30CC7745-CFF0-53D9-30E1-32BEDC465088}"/>
              </a:ext>
            </a:extLst>
          </p:cNvPr>
          <p:cNvSpPr txBox="1"/>
          <p:nvPr/>
        </p:nvSpPr>
        <p:spPr>
          <a:xfrm>
            <a:off x="285076" y="1040886"/>
            <a:ext cx="6449209" cy="4431983"/>
          </a:xfrm>
          <a:prstGeom prst="rect">
            <a:avLst/>
          </a:prstGeom>
          <a:noFill/>
        </p:spPr>
        <p:txBody>
          <a:bodyPr wrap="square">
            <a:spAutoFit/>
          </a:bodyPr>
          <a:lstStyle/>
          <a:p>
            <a:pPr algn="just"/>
            <a:r>
              <a:rPr lang="en-US" sz="2400" b="1" dirty="0">
                <a:solidFill>
                  <a:schemeClr val="bg1"/>
                </a:solidFill>
                <a:effectLst/>
              </a:rPr>
              <a:t>The film series entitled "The Chosen," conceived by director Dallas Jenkins, has captured the attention of millions of viewers around the world by presenting the life and ministry of Jesus of Nazareth in a multi-season series format.</a:t>
            </a:r>
          </a:p>
          <a:p>
            <a:pPr algn="just"/>
            <a:endParaRPr lang="en-US" sz="2400" b="1" dirty="0">
              <a:solidFill>
                <a:schemeClr val="bg1"/>
              </a:solidFill>
              <a:effectLst/>
            </a:endParaRPr>
          </a:p>
          <a:p>
            <a:pPr algn="just"/>
            <a:r>
              <a:rPr lang="en-US" sz="2400" b="1" dirty="0">
                <a:solidFill>
                  <a:schemeClr val="bg1"/>
                </a:solidFill>
                <a:effectLst/>
              </a:rPr>
              <a:t>Jenkins had a yearning to create a series about Jesus that would be captivating and different from previous portrayals, showing a more personal and up close and personal image of the Savior through the eyes of those who knew him.</a:t>
            </a:r>
            <a:br>
              <a:rPr lang="es-CL" sz="1800" dirty="0">
                <a:effectLst/>
                <a:latin typeface="ArialMT"/>
              </a:rPr>
            </a:br>
            <a:endParaRPr lang="es-CL" dirty="0"/>
          </a:p>
        </p:txBody>
      </p:sp>
    </p:spTree>
    <p:extLst>
      <p:ext uri="{BB962C8B-B14F-4D97-AF65-F5344CB8AC3E}">
        <p14:creationId xmlns:p14="http://schemas.microsoft.com/office/powerpoint/2010/main" val="458774750"/>
      </p:ext>
    </p:extLst>
  </p:cSld>
  <p:clrMapOvr>
    <a:masterClrMapping/>
  </p:clrMapOvr>
  <p:transition spd="slow">
    <p:wipe/>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22F905-56CD-C960-720F-83EEBCCF908E}"/>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3A80D8ED-06CC-DF16-CB2F-12EA86F72C13}"/>
              </a:ext>
            </a:extLst>
          </p:cNvPr>
          <p:cNvSpPr>
            <a:spLocks noGrp="1"/>
          </p:cNvSpPr>
          <p:nvPr>
            <p:ph idx="1"/>
          </p:nvPr>
        </p:nvSpPr>
        <p:spPr/>
        <p:txBody>
          <a:bodyPr/>
          <a:lstStyle/>
          <a:p>
            <a:endParaRPr lang="en-US"/>
          </a:p>
        </p:txBody>
      </p:sp>
      <p:pic>
        <p:nvPicPr>
          <p:cNvPr id="4" name="Content Placeholder 3">
            <a:extLst>
              <a:ext uri="{FF2B5EF4-FFF2-40B4-BE49-F238E27FC236}">
                <a16:creationId xmlns:a16="http://schemas.microsoft.com/office/drawing/2014/main" id="{5A120514-FED1-A3D7-67F5-DF2BCCF6E835}"/>
              </a:ext>
            </a:extLst>
          </p:cNvPr>
          <p:cNvPicPr>
            <a:picLocks noChangeAspect="1"/>
          </p:cNvPicPr>
          <p:nvPr/>
        </p:nvPicPr>
        <p:blipFill>
          <a:blip r:embed="rId2"/>
          <a:srcRect t="5206" b="10540"/>
          <a:stretch>
            <a:fillRect/>
          </a:stretch>
        </p:blipFill>
        <p:spPr>
          <a:xfrm>
            <a:off x="20" y="1282"/>
            <a:ext cx="12191980" cy="6856718"/>
          </a:xfrm>
          <a:prstGeom prst="rect">
            <a:avLst/>
          </a:prstGeom>
        </p:spPr>
      </p:pic>
    </p:spTree>
    <p:extLst>
      <p:ext uri="{BB962C8B-B14F-4D97-AF65-F5344CB8AC3E}">
        <p14:creationId xmlns:p14="http://schemas.microsoft.com/office/powerpoint/2010/main" val="410453648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a:extLst>
              <a:ext uri="{FF2B5EF4-FFF2-40B4-BE49-F238E27FC236}">
                <a16:creationId xmlns:a16="http://schemas.microsoft.com/office/drawing/2014/main" id="{694487F9-F1E1-08BC-8078-147EA0D12576}"/>
              </a:ext>
            </a:extLst>
          </p:cNvPr>
          <p:cNvPicPr>
            <a:picLocks noChangeAspect="1"/>
          </p:cNvPicPr>
          <p:nvPr/>
        </p:nvPicPr>
        <p:blipFill>
          <a:blip r:embed="rId2"/>
          <a:stretch>
            <a:fillRect/>
          </a:stretch>
        </p:blipFill>
        <p:spPr>
          <a:xfrm>
            <a:off x="0" y="0"/>
            <a:ext cx="12192000" cy="6858000"/>
          </a:xfrm>
          <a:prstGeom prst="rect">
            <a:avLst/>
          </a:prstGeom>
        </p:spPr>
      </p:pic>
      <p:sp>
        <p:nvSpPr>
          <p:cNvPr id="3" name="CuadroTexto 2">
            <a:extLst>
              <a:ext uri="{FF2B5EF4-FFF2-40B4-BE49-F238E27FC236}">
                <a16:creationId xmlns:a16="http://schemas.microsoft.com/office/drawing/2014/main" id="{BD555A68-2F27-CEB9-993D-09E59541B6C2}"/>
              </a:ext>
            </a:extLst>
          </p:cNvPr>
          <p:cNvSpPr txBox="1"/>
          <p:nvPr/>
        </p:nvSpPr>
        <p:spPr>
          <a:xfrm>
            <a:off x="441084" y="1520785"/>
            <a:ext cx="6162917" cy="3816429"/>
          </a:xfrm>
          <a:prstGeom prst="rect">
            <a:avLst/>
          </a:prstGeom>
          <a:noFill/>
        </p:spPr>
        <p:txBody>
          <a:bodyPr wrap="square">
            <a:spAutoFit/>
          </a:bodyPr>
          <a:lstStyle/>
          <a:p>
            <a:pPr algn="just"/>
            <a:r>
              <a:rPr lang="en-US" sz="2800" b="1" dirty="0">
                <a:solidFill>
                  <a:schemeClr val="bg1"/>
                </a:solidFill>
                <a:effectLst/>
              </a:rPr>
              <a:t>This cinematic phenomenon has brought back the debate about Jesus: his life, teachings, and their impact on humanity. However, many are asking: where is Jesus now? If he claimed to be the Son of God and according to the gospel account he was resurrected, then where is he and what is he doing now?</a:t>
            </a:r>
            <a:br>
              <a:rPr lang="es-CL" sz="1800" dirty="0">
                <a:effectLst/>
                <a:latin typeface="ArialMT"/>
              </a:rPr>
            </a:br>
            <a:endParaRPr lang="es-CL" dirty="0"/>
          </a:p>
        </p:txBody>
      </p:sp>
    </p:spTree>
    <p:extLst>
      <p:ext uri="{BB962C8B-B14F-4D97-AF65-F5344CB8AC3E}">
        <p14:creationId xmlns:p14="http://schemas.microsoft.com/office/powerpoint/2010/main" val="2999700897"/>
      </p:ext>
    </p:extLst>
  </p:cSld>
  <p:clrMapOvr>
    <a:masterClrMapping/>
  </p:clrMapOvr>
  <p:transition spd="slow">
    <p:wip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a:extLst>
              <a:ext uri="{FF2B5EF4-FFF2-40B4-BE49-F238E27FC236}">
                <a16:creationId xmlns:a16="http://schemas.microsoft.com/office/drawing/2014/main" id="{7ED07F44-7E48-46B9-C2CF-A6D42FF994F3}"/>
              </a:ext>
            </a:extLst>
          </p:cNvPr>
          <p:cNvPicPr>
            <a:picLocks noChangeAspect="1"/>
          </p:cNvPicPr>
          <p:nvPr/>
        </p:nvPicPr>
        <p:blipFill>
          <a:blip r:embed="rId2"/>
          <a:stretch>
            <a:fillRect/>
          </a:stretch>
        </p:blipFill>
        <p:spPr>
          <a:xfrm>
            <a:off x="0" y="0"/>
            <a:ext cx="12192000" cy="6858000"/>
          </a:xfrm>
          <a:prstGeom prst="rect">
            <a:avLst/>
          </a:prstGeom>
        </p:spPr>
      </p:pic>
      <p:sp>
        <p:nvSpPr>
          <p:cNvPr id="3" name="CuadroTexto 2">
            <a:extLst>
              <a:ext uri="{FF2B5EF4-FFF2-40B4-BE49-F238E27FC236}">
                <a16:creationId xmlns:a16="http://schemas.microsoft.com/office/drawing/2014/main" id="{CFEBD18B-3D3A-B134-7977-DF07961B43EE}"/>
              </a:ext>
            </a:extLst>
          </p:cNvPr>
          <p:cNvSpPr txBox="1"/>
          <p:nvPr/>
        </p:nvSpPr>
        <p:spPr>
          <a:xfrm>
            <a:off x="677735" y="797510"/>
            <a:ext cx="6099586" cy="5262979"/>
          </a:xfrm>
          <a:prstGeom prst="rect">
            <a:avLst/>
          </a:prstGeom>
          <a:noFill/>
        </p:spPr>
        <p:txBody>
          <a:bodyPr wrap="square">
            <a:spAutoFit/>
          </a:bodyPr>
          <a:lstStyle/>
          <a:p>
            <a:pPr algn="just"/>
            <a:r>
              <a:rPr lang="en-US" sz="2400" b="1" dirty="0">
                <a:solidFill>
                  <a:schemeClr val="bg1"/>
                </a:solidFill>
                <a:effectLst/>
              </a:rPr>
              <a:t>Jesus came to this world more than two thousand years ago. He lived thirty-three years among men, died crucified and rose again on the third day. After these events, the gospel account says that he ascended to heaven, promising to return.</a:t>
            </a:r>
          </a:p>
          <a:p>
            <a:pPr algn="just"/>
            <a:endParaRPr lang="en-US" sz="2400" b="1" dirty="0">
              <a:solidFill>
                <a:schemeClr val="bg1"/>
              </a:solidFill>
              <a:effectLst/>
            </a:endParaRPr>
          </a:p>
          <a:p>
            <a:pPr algn="just"/>
            <a:endParaRPr lang="en-US" sz="2400" b="1" dirty="0">
              <a:solidFill>
                <a:schemeClr val="bg1"/>
              </a:solidFill>
              <a:effectLst/>
            </a:endParaRPr>
          </a:p>
          <a:p>
            <a:pPr algn="just"/>
            <a:r>
              <a:rPr lang="en-US" sz="2400" b="1" dirty="0">
                <a:solidFill>
                  <a:schemeClr val="bg1"/>
                </a:solidFill>
                <a:effectLst/>
              </a:rPr>
              <a:t>During His ministry on earth Jesus declared that He would return to earth. In the Bible, the promise that Jesus will return is mentioned on many occasions and is a recurring theme throughout the Scriptures. </a:t>
            </a:r>
          </a:p>
          <a:p>
            <a:endParaRPr lang="es-CL" sz="2400" b="1" dirty="0">
              <a:solidFill>
                <a:schemeClr val="bg1"/>
              </a:solidFill>
              <a:effectLst/>
            </a:endParaRPr>
          </a:p>
        </p:txBody>
      </p:sp>
    </p:spTree>
    <p:extLst>
      <p:ext uri="{BB962C8B-B14F-4D97-AF65-F5344CB8AC3E}">
        <p14:creationId xmlns:p14="http://schemas.microsoft.com/office/powerpoint/2010/main" val="47084931"/>
      </p:ext>
    </p:extLst>
  </p:cSld>
  <p:clrMapOvr>
    <a:masterClrMapping/>
  </p:clrMapOvr>
  <p:transition spd="slow">
    <p:wip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a:extLst>
              <a:ext uri="{FF2B5EF4-FFF2-40B4-BE49-F238E27FC236}">
                <a16:creationId xmlns:a16="http://schemas.microsoft.com/office/drawing/2014/main" id="{6216F178-C2E9-D491-66B4-0FF40379297A}"/>
              </a:ext>
            </a:extLst>
          </p:cNvPr>
          <p:cNvPicPr>
            <a:picLocks noChangeAspect="1"/>
          </p:cNvPicPr>
          <p:nvPr/>
        </p:nvPicPr>
        <p:blipFill>
          <a:blip r:embed="rId2"/>
          <a:stretch>
            <a:fillRect/>
          </a:stretch>
        </p:blipFill>
        <p:spPr>
          <a:xfrm>
            <a:off x="0" y="0"/>
            <a:ext cx="12192000" cy="6858000"/>
          </a:xfrm>
          <a:prstGeom prst="rect">
            <a:avLst/>
          </a:prstGeom>
        </p:spPr>
      </p:pic>
      <p:sp>
        <p:nvSpPr>
          <p:cNvPr id="3" name="CuadroTexto 2">
            <a:extLst>
              <a:ext uri="{FF2B5EF4-FFF2-40B4-BE49-F238E27FC236}">
                <a16:creationId xmlns:a16="http://schemas.microsoft.com/office/drawing/2014/main" id="{D0A516A7-C3F0-CC69-1559-5B8782B179BE}"/>
              </a:ext>
            </a:extLst>
          </p:cNvPr>
          <p:cNvSpPr txBox="1"/>
          <p:nvPr/>
        </p:nvSpPr>
        <p:spPr>
          <a:xfrm>
            <a:off x="261592" y="1385488"/>
            <a:ext cx="6758086" cy="3539430"/>
          </a:xfrm>
          <a:prstGeom prst="rect">
            <a:avLst/>
          </a:prstGeom>
          <a:noFill/>
        </p:spPr>
        <p:txBody>
          <a:bodyPr wrap="square">
            <a:spAutoFit/>
          </a:bodyPr>
          <a:lstStyle/>
          <a:p>
            <a:pPr algn="just"/>
            <a:r>
              <a:rPr lang="en-US" sz="3200" b="1" dirty="0">
                <a:solidFill>
                  <a:schemeClr val="bg1"/>
                </a:solidFill>
                <a:effectLst/>
              </a:rPr>
              <a:t>What is Jesus doing right now before He returns to earth? To answer this question, we need to go to one of God's graphic maps that help us understand the whole plan of salvation for mankind. We refer to the wonderful subject of the sanctuary. </a:t>
            </a:r>
            <a:endParaRPr lang="en-US" sz="3600" b="1" dirty="0">
              <a:solidFill>
                <a:schemeClr val="bg1"/>
              </a:solidFill>
            </a:endParaRPr>
          </a:p>
        </p:txBody>
      </p:sp>
    </p:spTree>
    <p:extLst>
      <p:ext uri="{BB962C8B-B14F-4D97-AF65-F5344CB8AC3E}">
        <p14:creationId xmlns:p14="http://schemas.microsoft.com/office/powerpoint/2010/main" val="868624182"/>
      </p:ext>
    </p:extLst>
  </p:cSld>
  <p:clrMapOvr>
    <a:masterClrMapping/>
  </p:clrMapOvr>
  <p:transition spd="slow">
    <p:wip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a:extLst>
              <a:ext uri="{FF2B5EF4-FFF2-40B4-BE49-F238E27FC236}">
                <a16:creationId xmlns:a16="http://schemas.microsoft.com/office/drawing/2014/main" id="{239C13F8-2E92-061D-C846-222BF7F2B40E}"/>
              </a:ext>
            </a:extLst>
          </p:cNvPr>
          <p:cNvPicPr>
            <a:picLocks noChangeAspect="1"/>
          </p:cNvPicPr>
          <p:nvPr/>
        </p:nvPicPr>
        <p:blipFill>
          <a:blip r:embed="rId2"/>
          <a:stretch>
            <a:fillRect/>
          </a:stretch>
        </p:blipFill>
        <p:spPr>
          <a:xfrm>
            <a:off x="0" y="0"/>
            <a:ext cx="12192000" cy="6858000"/>
          </a:xfrm>
          <a:prstGeom prst="rect">
            <a:avLst/>
          </a:prstGeom>
        </p:spPr>
      </p:pic>
      <p:sp>
        <p:nvSpPr>
          <p:cNvPr id="3" name="CuadroTexto 2">
            <a:extLst>
              <a:ext uri="{FF2B5EF4-FFF2-40B4-BE49-F238E27FC236}">
                <a16:creationId xmlns:a16="http://schemas.microsoft.com/office/drawing/2014/main" id="{EBB48BBB-81FC-4AAF-7077-6D966CF88711}"/>
              </a:ext>
            </a:extLst>
          </p:cNvPr>
          <p:cNvSpPr txBox="1"/>
          <p:nvPr/>
        </p:nvSpPr>
        <p:spPr>
          <a:xfrm>
            <a:off x="251912" y="1166842"/>
            <a:ext cx="6889315" cy="4524315"/>
          </a:xfrm>
          <a:prstGeom prst="rect">
            <a:avLst/>
          </a:prstGeom>
          <a:noFill/>
        </p:spPr>
        <p:txBody>
          <a:bodyPr wrap="square">
            <a:spAutoFit/>
          </a:bodyPr>
          <a:lstStyle/>
          <a:p>
            <a:pPr algn="just"/>
            <a:r>
              <a:rPr lang="en-IE" sz="2000" b="1" dirty="0">
                <a:solidFill>
                  <a:schemeClr val="bg1"/>
                </a:solidFill>
                <a:effectLst/>
              </a:rPr>
              <a:t>"And they shall make a sanctuary for me, and I will dwell among them" (Exodus 25:8).</a:t>
            </a:r>
          </a:p>
          <a:p>
            <a:pPr algn="just"/>
            <a:endParaRPr lang="en-IE" sz="2000" b="1" dirty="0">
              <a:solidFill>
                <a:schemeClr val="bg1"/>
              </a:solidFill>
              <a:effectLst/>
            </a:endParaRPr>
          </a:p>
          <a:p>
            <a:pPr algn="just"/>
            <a:r>
              <a:rPr lang="en-IE" sz="2000" b="1" dirty="0">
                <a:solidFill>
                  <a:schemeClr val="bg1"/>
                </a:solidFill>
                <a:effectLst/>
              </a:rPr>
              <a:t>The earthly sanctuary, as described in the Old Testament, was a physical structure that God commanded His people Israel to build. It was a holy place, composed of two sections: the Holy Place and the Most Holy Place, separated by a veil. </a:t>
            </a:r>
          </a:p>
          <a:p>
            <a:pPr algn="just"/>
            <a:endParaRPr lang="en-IE" sz="2000" b="1" dirty="0">
              <a:solidFill>
                <a:schemeClr val="bg1"/>
              </a:solidFill>
              <a:effectLst/>
            </a:endParaRPr>
          </a:p>
          <a:p>
            <a:pPr algn="just"/>
            <a:r>
              <a:rPr lang="en-IE" sz="2000" b="1" dirty="0">
                <a:solidFill>
                  <a:schemeClr val="bg1"/>
                </a:solidFill>
                <a:effectLst/>
              </a:rPr>
              <a:t>In the Holy Place, services such as the lighting of the lampstand, the offering of incense and the placing of the shewbread were performed. In the Most Holy Place, only the High Priest could enter once a year, on the Day of Atonement, to make atonement (intercession) for the sins of the people. </a:t>
            </a:r>
          </a:p>
          <a:p>
            <a:endParaRPr lang="es-CL" sz="2800" b="1" dirty="0">
              <a:solidFill>
                <a:schemeClr val="bg1"/>
              </a:solidFill>
              <a:effectLst/>
            </a:endParaRPr>
          </a:p>
        </p:txBody>
      </p:sp>
    </p:spTree>
    <p:extLst>
      <p:ext uri="{BB962C8B-B14F-4D97-AF65-F5344CB8AC3E}">
        <p14:creationId xmlns:p14="http://schemas.microsoft.com/office/powerpoint/2010/main" val="3596800799"/>
      </p:ext>
    </p:extLst>
  </p:cSld>
  <p:clrMapOvr>
    <a:masterClrMapping/>
  </p:clrMapOvr>
  <p:transition spd="slow">
    <p:wip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a:extLst>
              <a:ext uri="{FF2B5EF4-FFF2-40B4-BE49-F238E27FC236}">
                <a16:creationId xmlns:a16="http://schemas.microsoft.com/office/drawing/2014/main" id="{C54B2BA7-A83E-4416-C448-588964315A4E}"/>
              </a:ext>
            </a:extLst>
          </p:cNvPr>
          <p:cNvPicPr>
            <a:picLocks noChangeAspect="1"/>
          </p:cNvPicPr>
          <p:nvPr/>
        </p:nvPicPr>
        <p:blipFill>
          <a:blip r:embed="rId2"/>
          <a:stretch>
            <a:fillRect/>
          </a:stretch>
        </p:blipFill>
        <p:spPr>
          <a:xfrm>
            <a:off x="0" y="0"/>
            <a:ext cx="12192000" cy="6858000"/>
          </a:xfrm>
          <a:prstGeom prst="rect">
            <a:avLst/>
          </a:prstGeom>
        </p:spPr>
      </p:pic>
      <p:sp>
        <p:nvSpPr>
          <p:cNvPr id="3" name="CuadroTexto 2">
            <a:extLst>
              <a:ext uri="{FF2B5EF4-FFF2-40B4-BE49-F238E27FC236}">
                <a16:creationId xmlns:a16="http://schemas.microsoft.com/office/drawing/2014/main" id="{FE151F5A-316E-D39C-ACF5-0F8AC4DD843D}"/>
              </a:ext>
            </a:extLst>
          </p:cNvPr>
          <p:cNvSpPr txBox="1"/>
          <p:nvPr/>
        </p:nvSpPr>
        <p:spPr>
          <a:xfrm>
            <a:off x="590053" y="1228397"/>
            <a:ext cx="6099586" cy="4401205"/>
          </a:xfrm>
          <a:prstGeom prst="rect">
            <a:avLst/>
          </a:prstGeom>
          <a:noFill/>
        </p:spPr>
        <p:txBody>
          <a:bodyPr wrap="square">
            <a:spAutoFit/>
          </a:bodyPr>
          <a:lstStyle/>
          <a:p>
            <a:pPr algn="just"/>
            <a:r>
              <a:rPr lang="en-US" sz="2800" b="1" dirty="0">
                <a:solidFill>
                  <a:schemeClr val="bg1"/>
                </a:solidFill>
                <a:effectLst/>
              </a:rPr>
              <a:t>Now, this special place that God commanded to be made was inspired by a "divine model" that God showed Moses: "See and make it according to the pattern that was shown to you in the mount" (Exodus 25:40). And the apostle Paul ratifies it when he mentions that Jesus "did not enter the sanctuary made with hands, a figure of the true one" (Hebrews 9:24).</a:t>
            </a:r>
            <a:endParaRPr lang="en-US" sz="2800" b="1" dirty="0">
              <a:solidFill>
                <a:schemeClr val="bg1"/>
              </a:solidFill>
            </a:endParaRPr>
          </a:p>
        </p:txBody>
      </p:sp>
    </p:spTree>
    <p:extLst>
      <p:ext uri="{BB962C8B-B14F-4D97-AF65-F5344CB8AC3E}">
        <p14:creationId xmlns:p14="http://schemas.microsoft.com/office/powerpoint/2010/main" val="3344461771"/>
      </p:ext>
    </p:extLst>
  </p:cSld>
  <p:clrMapOvr>
    <a:masterClrMapping/>
  </p:clrMapOvr>
  <p:transition spd="slow">
    <p:wip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a:extLst>
              <a:ext uri="{FF2B5EF4-FFF2-40B4-BE49-F238E27FC236}">
                <a16:creationId xmlns:a16="http://schemas.microsoft.com/office/drawing/2014/main" id="{86DB52FC-A12C-02C7-A5F7-AAE9799315F7}"/>
              </a:ext>
            </a:extLst>
          </p:cNvPr>
          <p:cNvPicPr>
            <a:picLocks noChangeAspect="1"/>
          </p:cNvPicPr>
          <p:nvPr/>
        </p:nvPicPr>
        <p:blipFill>
          <a:blip r:embed="rId2"/>
          <a:stretch>
            <a:fillRect/>
          </a:stretch>
        </p:blipFill>
        <p:spPr>
          <a:xfrm>
            <a:off x="0" y="0"/>
            <a:ext cx="12192000" cy="6858000"/>
          </a:xfrm>
          <a:prstGeom prst="rect">
            <a:avLst/>
          </a:prstGeom>
        </p:spPr>
      </p:pic>
      <p:sp>
        <p:nvSpPr>
          <p:cNvPr id="3" name="CuadroTexto 2">
            <a:extLst>
              <a:ext uri="{FF2B5EF4-FFF2-40B4-BE49-F238E27FC236}">
                <a16:creationId xmlns:a16="http://schemas.microsoft.com/office/drawing/2014/main" id="{D33A34FA-8CC6-B55D-7003-E64E30252C75}"/>
              </a:ext>
            </a:extLst>
          </p:cNvPr>
          <p:cNvSpPr txBox="1"/>
          <p:nvPr/>
        </p:nvSpPr>
        <p:spPr>
          <a:xfrm>
            <a:off x="344698" y="920621"/>
            <a:ext cx="6720655" cy="5139869"/>
          </a:xfrm>
          <a:prstGeom prst="rect">
            <a:avLst/>
          </a:prstGeom>
          <a:noFill/>
        </p:spPr>
        <p:txBody>
          <a:bodyPr wrap="square">
            <a:spAutoFit/>
          </a:bodyPr>
          <a:lstStyle/>
          <a:p>
            <a:pPr algn="just"/>
            <a:r>
              <a:rPr lang="en-US" sz="2200" b="1" i="1" dirty="0">
                <a:solidFill>
                  <a:schemeClr val="bg1"/>
                </a:solidFill>
                <a:effectLst/>
              </a:rPr>
              <a:t> -Entrance to the sanctuary": In front of the altar of sacrifice there was a single entrance, symbolizing Jesus as the door. In the book of John 10:9, Jesus states, "I am the door; whoever enters by me will be saved. He shall move about freely and find pasture."</a:t>
            </a:r>
          </a:p>
          <a:p>
            <a:pPr algn="just"/>
            <a:r>
              <a:rPr lang="en-US" sz="2200" b="1" i="1" dirty="0">
                <a:solidFill>
                  <a:schemeClr val="bg1"/>
                </a:solidFill>
                <a:effectLst/>
              </a:rPr>
              <a:t> -The brazen altar represents Jesus, the perfect and spotless sacrifice, as mentioned in Hebrews 9:13-14. This passage explains how Jesus offers Himself to purify mankind: “For if the blood of bulls and goats and the ashes of a heifer sprinkled on the unclean sanctify for the purification of the flesh, how much more shall the blood of Christ, who through the eternal Spirit offered Himself without blemish to God, purify your conscience from dead works to serve the living God?"</a:t>
            </a:r>
          </a:p>
          <a:p>
            <a:endParaRPr lang="es-CL" sz="2000" b="1" i="1" dirty="0">
              <a:solidFill>
                <a:schemeClr val="bg1"/>
              </a:solidFill>
              <a:effectLst/>
            </a:endParaRPr>
          </a:p>
        </p:txBody>
      </p:sp>
    </p:spTree>
    <p:extLst>
      <p:ext uri="{BB962C8B-B14F-4D97-AF65-F5344CB8AC3E}">
        <p14:creationId xmlns:p14="http://schemas.microsoft.com/office/powerpoint/2010/main" val="1973560771"/>
      </p:ext>
    </p:extLst>
  </p:cSld>
  <p:clrMapOvr>
    <a:masterClrMapping/>
  </p:clrMapOvr>
  <p:transition spd="slow">
    <p:wipe/>
  </p:transition>
</p:sld>
</file>

<file path=ppt/theme/theme1.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365</TotalTime>
  <Words>2472</Words>
  <Application>Microsoft Macintosh PowerPoint</Application>
  <PresentationFormat>Widescreen</PresentationFormat>
  <Paragraphs>48</Paragraphs>
  <Slides>30</Slides>
  <Notes>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30</vt:i4>
      </vt:variant>
    </vt:vector>
  </HeadingPairs>
  <TitlesOfParts>
    <vt:vector size="35" baseType="lpstr">
      <vt:lpstr>Arial</vt:lpstr>
      <vt:lpstr>ArialMT</vt:lpstr>
      <vt:lpstr>Calibri</vt:lpstr>
      <vt:lpstr>Calibri Light</vt:lpstr>
      <vt:lpstr>Tema de Office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Microsoft Office User</dc:creator>
  <cp:lastModifiedBy>Carlos Torres</cp:lastModifiedBy>
  <cp:revision>6</cp:revision>
  <dcterms:created xsi:type="dcterms:W3CDTF">2023-08-16T16:49:38Z</dcterms:created>
  <dcterms:modified xsi:type="dcterms:W3CDTF">2026-02-26T19:27:16Z</dcterms:modified>
</cp:coreProperties>
</file>